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E4DE"/>
    <a:srgbClr val="C18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53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38E4-363C-4F53-ADD4-E512017C0C2B}" type="datetimeFigureOut">
              <a:rPr kumimoji="1" lang="ja-JP" altLang="en-US" smtClean="0"/>
              <a:pPr/>
              <a:t>2017/4/29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9828-D268-44FA-A28B-BFF6E92ABAE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3077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38E4-363C-4F53-ADD4-E512017C0C2B}" type="datetimeFigureOut">
              <a:rPr kumimoji="1" lang="ja-JP" altLang="en-US" smtClean="0"/>
              <a:pPr/>
              <a:t>2017/4/29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9828-D268-44FA-A28B-BFF6E92ABAE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5136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38E4-363C-4F53-ADD4-E512017C0C2B}" type="datetimeFigureOut">
              <a:rPr kumimoji="1" lang="ja-JP" altLang="en-US" smtClean="0"/>
              <a:pPr/>
              <a:t>2017/4/29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9828-D268-44FA-A28B-BFF6E92ABAE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0535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38E4-363C-4F53-ADD4-E512017C0C2B}" type="datetimeFigureOut">
              <a:rPr kumimoji="1" lang="ja-JP" altLang="en-US" smtClean="0"/>
              <a:pPr/>
              <a:t>2017/4/29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9828-D268-44FA-A28B-BFF6E92ABAE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2597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38E4-363C-4F53-ADD4-E512017C0C2B}" type="datetimeFigureOut">
              <a:rPr kumimoji="1" lang="ja-JP" altLang="en-US" smtClean="0"/>
              <a:pPr/>
              <a:t>2017/4/29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9828-D268-44FA-A28B-BFF6E92ABAE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7811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38E4-363C-4F53-ADD4-E512017C0C2B}" type="datetimeFigureOut">
              <a:rPr kumimoji="1" lang="ja-JP" altLang="en-US" smtClean="0"/>
              <a:pPr/>
              <a:t>2017/4/29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9828-D268-44FA-A28B-BFF6E92ABAE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6414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38E4-363C-4F53-ADD4-E512017C0C2B}" type="datetimeFigureOut">
              <a:rPr kumimoji="1" lang="ja-JP" altLang="en-US" smtClean="0"/>
              <a:pPr/>
              <a:t>2017/4/29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9828-D268-44FA-A28B-BFF6E92ABAE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7392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38E4-363C-4F53-ADD4-E512017C0C2B}" type="datetimeFigureOut">
              <a:rPr kumimoji="1" lang="ja-JP" altLang="en-US" smtClean="0"/>
              <a:pPr/>
              <a:t>2017/4/29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9828-D268-44FA-A28B-BFF6E92ABAE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2430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38E4-363C-4F53-ADD4-E512017C0C2B}" type="datetimeFigureOut">
              <a:rPr kumimoji="1" lang="ja-JP" altLang="en-US" smtClean="0"/>
              <a:pPr/>
              <a:t>2017/4/29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9828-D268-44FA-A28B-BFF6E92ABAE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4358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38E4-363C-4F53-ADD4-E512017C0C2B}" type="datetimeFigureOut">
              <a:rPr kumimoji="1" lang="ja-JP" altLang="en-US" smtClean="0"/>
              <a:pPr/>
              <a:t>2017/4/29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9828-D268-44FA-A28B-BFF6E92ABAE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5269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38E4-363C-4F53-ADD4-E512017C0C2B}" type="datetimeFigureOut">
              <a:rPr kumimoji="1" lang="ja-JP" altLang="en-US" smtClean="0"/>
              <a:pPr/>
              <a:t>2017/4/29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9828-D268-44FA-A28B-BFF6E92ABAE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7560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838E4-363C-4F53-ADD4-E512017C0C2B}" type="datetimeFigureOut">
              <a:rPr kumimoji="1" lang="ja-JP" altLang="en-US" smtClean="0"/>
              <a:pPr/>
              <a:t>2017/4/29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A9828-D268-44FA-A28B-BFF6E92ABAE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368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251520" y="116632"/>
            <a:ext cx="4464496" cy="428941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6228184" y="4149080"/>
            <a:ext cx="2669594" cy="256490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4852491" cy="1008112"/>
          </a:xfrm>
          <a:ln w="3175">
            <a:noFill/>
          </a:ln>
        </p:spPr>
        <p:txBody>
          <a:bodyPr>
            <a:normAutofit/>
          </a:bodyPr>
          <a:lstStyle/>
          <a:p>
            <a:r>
              <a:rPr kumimoji="1" lang="ja-JP" alt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/>
                <a:ea typeface="メイリオ"/>
                <a:cs typeface="メイリオ"/>
              </a:rPr>
              <a:t>ともいき京都</a:t>
            </a:r>
            <a:endParaRPr kumimoji="1" lang="ja-JP" altLang="en-US" sz="6000" dirty="0">
              <a:solidFill>
                <a:schemeClr val="tx1">
                  <a:lumMod val="75000"/>
                  <a:lumOff val="25000"/>
                </a:schemeClr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156176" y="1772816"/>
            <a:ext cx="2808312" cy="4824536"/>
          </a:xfrm>
          <a:noFill/>
          <a:ln>
            <a:noFill/>
          </a:ln>
        </p:spPr>
        <p:txBody>
          <a:bodyPr>
            <a:normAutofit fontScale="92500" lnSpcReduction="20000"/>
          </a:bodyPr>
          <a:lstStyle/>
          <a:p>
            <a:pPr marL="342900" indent="-342900" algn="l">
              <a:lnSpc>
                <a:spcPct val="110000"/>
              </a:lnSpc>
              <a:buClr>
                <a:srgbClr val="C18192"/>
              </a:buClr>
              <a:buSzPct val="120000"/>
              <a:buFont typeface="Wingdings" charset="2"/>
              <a:buChar char="l"/>
            </a:pPr>
            <a:r>
              <a:rPr lang="ja-JP" altLang="en-US" sz="2000" dirty="0" smtClean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  <a:t>がんを体験した人、家族や親しい人達、医療の専門家が対話によって交流する場</a:t>
            </a:r>
            <a:endParaRPr lang="en-US" altLang="ja-JP" sz="2000" dirty="0">
              <a:solidFill>
                <a:schemeClr val="tx1"/>
              </a:solidFill>
              <a:latin typeface="メイリオ"/>
              <a:ea typeface="メイリオ"/>
              <a:cs typeface="メイリオ"/>
            </a:endParaRPr>
          </a:p>
          <a:p>
            <a:pPr marL="342900" indent="-342900" algn="l">
              <a:lnSpc>
                <a:spcPct val="110000"/>
              </a:lnSpc>
              <a:buClr>
                <a:srgbClr val="C18192"/>
              </a:buClr>
              <a:buSzPct val="120000"/>
              <a:buFont typeface="Wingdings" charset="2"/>
              <a:buChar char="l"/>
            </a:pPr>
            <a:r>
              <a:rPr lang="ja-JP" altLang="en-US" sz="2000" dirty="0" smtClean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  <a:t>がん体験者を中心に、様々なイベント</a:t>
            </a:r>
            <a:r>
              <a:rPr lang="en-US" altLang="ja-JP" sz="2000" dirty="0" smtClean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  <a:t>(</a:t>
            </a:r>
            <a:r>
              <a:rPr lang="ja-JP" altLang="en-US" sz="2000" dirty="0" smtClean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  <a:t>タッチケアやアロマセラピー、音楽、講演会等）開催し、地域でがんを越えて生きる知恵を育む場となっています</a:t>
            </a:r>
            <a:endParaRPr lang="en-US" altLang="ja-JP" sz="2000" dirty="0" smtClean="0">
              <a:solidFill>
                <a:schemeClr val="tx1"/>
              </a:solidFill>
              <a:latin typeface="メイリオ"/>
              <a:ea typeface="メイリオ"/>
              <a:cs typeface="メイリオ"/>
            </a:endParaRPr>
          </a:p>
          <a:p>
            <a:pPr marL="342900" indent="-342900" algn="l">
              <a:lnSpc>
                <a:spcPct val="110000"/>
              </a:lnSpc>
              <a:buClr>
                <a:srgbClr val="C18192"/>
              </a:buClr>
              <a:buSzPct val="120000"/>
              <a:buFont typeface="Wingdings" charset="2"/>
              <a:buChar char="l"/>
            </a:pPr>
            <a:r>
              <a:rPr lang="ja-JP" altLang="en-US" sz="2000" dirty="0" smtClean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  <a:t>月</a:t>
            </a:r>
            <a:r>
              <a:rPr lang="en-US" altLang="ja-JP" sz="2000" dirty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  <a:t>2</a:t>
            </a:r>
            <a:r>
              <a:rPr lang="ja-JP" altLang="en-US" sz="2000" dirty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  <a:t>回第２</a:t>
            </a:r>
            <a:r>
              <a:rPr lang="en-US" altLang="ja-JP" sz="2000" dirty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  <a:t>･</a:t>
            </a:r>
            <a:r>
              <a:rPr lang="ja-JP" altLang="en-US" sz="2000" dirty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  <a:t>４</a:t>
            </a:r>
            <a:r>
              <a:rPr lang="en-US" altLang="ja-JP" sz="2000" dirty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  <a:t>(</a:t>
            </a:r>
            <a:r>
              <a:rPr lang="ja-JP" altLang="en-US" sz="2000" dirty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  <a:t>金</a:t>
            </a:r>
            <a:r>
              <a:rPr lang="en-US" altLang="ja-JP" sz="2000" dirty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  <a:t>)</a:t>
            </a:r>
            <a:r>
              <a:rPr lang="ja-JP" altLang="en-US" sz="2000" dirty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  <a:t>　</a:t>
            </a:r>
            <a:r>
              <a:rPr lang="en-US" altLang="ja-JP" sz="2000" dirty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  <a:t>14</a:t>
            </a:r>
            <a:r>
              <a:rPr lang="ja-JP" altLang="en-US" sz="2000" dirty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  <a:t>時</a:t>
            </a:r>
            <a:r>
              <a:rPr lang="en-US" altLang="ja-JP" sz="2000" dirty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  <a:t>30</a:t>
            </a:r>
            <a:r>
              <a:rPr lang="ja-JP" altLang="en-US" sz="2000" dirty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  <a:t>分～</a:t>
            </a:r>
            <a:r>
              <a:rPr lang="en-US" altLang="ja-JP" sz="2000" dirty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  <a:t>20</a:t>
            </a:r>
            <a:r>
              <a:rPr lang="ja-JP" altLang="en-US" sz="2000" dirty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  <a:t>時</a:t>
            </a:r>
            <a:endParaRPr lang="en-US" altLang="ja-JP" sz="2000" dirty="0">
              <a:solidFill>
                <a:schemeClr val="tx1"/>
              </a:solidFill>
              <a:latin typeface="メイリオ"/>
              <a:ea typeface="メイリオ"/>
              <a:cs typeface="メイリオ"/>
            </a:endParaRPr>
          </a:p>
          <a:p>
            <a:pPr marL="342900" indent="-342900" algn="l">
              <a:lnSpc>
                <a:spcPct val="110000"/>
              </a:lnSpc>
              <a:buClr>
                <a:srgbClr val="C18192"/>
              </a:buClr>
              <a:buSzPct val="120000"/>
              <a:buFont typeface="Wingdings" charset="2"/>
              <a:buChar char="l"/>
            </a:pPr>
            <a:r>
              <a:rPr lang="ja-JP" altLang="en-US" sz="2000" dirty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  <a:t>京町家「風伝館」にて開催</a:t>
            </a:r>
            <a:endParaRPr lang="en-US" altLang="ja-JP" sz="2000" dirty="0">
              <a:solidFill>
                <a:schemeClr val="tx1"/>
              </a:solidFill>
              <a:latin typeface="メイリオ"/>
              <a:ea typeface="メイリオ"/>
              <a:cs typeface="メイリオ"/>
            </a:endParaRPr>
          </a:p>
          <a:p>
            <a:pPr marL="342900" indent="-342900" algn="l">
              <a:lnSpc>
                <a:spcPct val="110000"/>
              </a:lnSpc>
              <a:buClr>
                <a:srgbClr val="C18192"/>
              </a:buClr>
              <a:buSzPct val="120000"/>
              <a:buFont typeface="Wingdings" charset="2"/>
              <a:buChar char="l"/>
            </a:pPr>
            <a:endParaRPr lang="en-US" altLang="ja-JP" sz="2000" dirty="0" smtClean="0">
              <a:solidFill>
                <a:schemeClr val="tx1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6" name="サブタイトル 2"/>
          <p:cNvSpPr txBox="1">
            <a:spLocks/>
          </p:cNvSpPr>
          <p:nvPr/>
        </p:nvSpPr>
        <p:spPr>
          <a:xfrm>
            <a:off x="251520" y="1916832"/>
            <a:ext cx="4240560" cy="446449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dirty="0"/>
          </a:p>
        </p:txBody>
      </p:sp>
      <p:pic>
        <p:nvPicPr>
          <p:cNvPr id="8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8640"/>
            <a:ext cx="3648472" cy="1511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3356992"/>
            <a:ext cx="5239612" cy="32573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図 11" descr="komono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2520280" cy="33603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772816"/>
            <a:ext cx="3304744" cy="23678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テキスト ボックス 3"/>
          <p:cNvSpPr txBox="1"/>
          <p:nvPr/>
        </p:nvSpPr>
        <p:spPr>
          <a:xfrm>
            <a:off x="9222602" y="19849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38818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70</Words>
  <Application>Microsoft Office PowerPoint</Application>
  <PresentationFormat>画面に合わせる (4:3)</PresentationFormat>
  <Paragraphs>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ＭＳ Ｐゴシック</vt:lpstr>
      <vt:lpstr>メイリオ</vt:lpstr>
      <vt:lpstr>Arial</vt:lpstr>
      <vt:lpstr>Calibri</vt:lpstr>
      <vt:lpstr>Wingdings</vt:lpstr>
      <vt:lpstr>Office ​​テーマ</vt:lpstr>
      <vt:lpstr>ともいき京都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団体名</dc:title>
  <dc:subject/>
  <dc:creator>hamashima</dc:creator>
  <cp:keywords/>
  <dc:description/>
  <cp:lastModifiedBy>鈴木直美</cp:lastModifiedBy>
  <cp:revision>16</cp:revision>
  <dcterms:created xsi:type="dcterms:W3CDTF">2014-07-10T03:39:53Z</dcterms:created>
  <dcterms:modified xsi:type="dcterms:W3CDTF">2017-04-29T08:38:45Z</dcterms:modified>
  <cp:category/>
</cp:coreProperties>
</file>