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1" r:id="rId2"/>
    <p:sldId id="379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896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 autoAdjust="0"/>
    <p:restoredTop sz="94660"/>
  </p:normalViewPr>
  <p:slideViewPr>
    <p:cSldViewPr>
      <p:cViewPr varScale="1">
        <p:scale>
          <a:sx n="42" d="100"/>
          <a:sy n="42" d="100"/>
        </p:scale>
        <p:origin x="1848" y="1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312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7F38A-40D4-4870-90EA-BD0B58993538}" type="datetimeFigureOut">
              <a:rPr kumimoji="1" lang="ja-JP" altLang="en-US" smtClean="0"/>
              <a:pPr/>
              <a:t>2021/4/14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4A854-1580-470C-81F4-AF8C5687A6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058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63652-5649-4AEE-81D8-0FE3792F6A1F}" type="datetimeFigureOut">
              <a:rPr kumimoji="1" lang="ja-JP" altLang="en-US" smtClean="0"/>
              <a:pPr/>
              <a:t>2021/4/14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9C4FE-C9DA-49B2-97E3-4216686DEB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6630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82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9C4FE-C9DA-49B2-97E3-4216686DEBF5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035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0B9F-5F8F-4548-848B-708E8D2E0560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76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DF4E7-16AF-6D48-A5B3-71945869697A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048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 userDrawn="1"/>
        </p:nvGrpSpPr>
        <p:grpSpPr>
          <a:xfrm>
            <a:off x="0" y="-3938"/>
            <a:ext cx="6858001" cy="449874"/>
            <a:chOff x="0" y="-3938"/>
            <a:chExt cx="6858001" cy="449874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F929F5BA-D3D3-F44F-A7EF-F8BCB513F11F}"/>
                </a:ext>
              </a:extLst>
            </p:cNvPr>
            <p:cNvSpPr/>
            <p:nvPr/>
          </p:nvSpPr>
          <p:spPr>
            <a:xfrm>
              <a:off x="0" y="-3938"/>
              <a:ext cx="6858000" cy="331577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タイトル 1">
              <a:extLst>
                <a:ext uri="{FF2B5EF4-FFF2-40B4-BE49-F238E27FC236}">
                  <a16:creationId xmlns:a16="http://schemas.microsoft.com/office/drawing/2014/main" id="{C615C5A2-2669-5E42-AE08-F5646853EEDA}"/>
                </a:ext>
              </a:extLst>
            </p:cNvPr>
            <p:cNvSpPr txBox="1">
              <a:spLocks/>
            </p:cNvSpPr>
            <p:nvPr/>
          </p:nvSpPr>
          <p:spPr>
            <a:xfrm>
              <a:off x="1" y="22892"/>
              <a:ext cx="6858000" cy="423044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kumimoji="1" sz="1100" kern="1200">
                  <a:solidFill>
                    <a:schemeClr val="bg1">
                      <a:lumMod val="6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ja-JP" sz="1600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 </a:t>
              </a:r>
              <a:r>
                <a:rPr lang="en-US" altLang="ja-JP" sz="1200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stay home with the sea</a:t>
              </a:r>
              <a:r>
                <a:rPr lang="ja-JP" altLang="en-US" sz="1400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：</a:t>
              </a:r>
              <a:r>
                <a:rPr lang="ja-JP" altLang="en-US" sz="14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コロナウイルスに負けるな！うみダンス！</a:t>
              </a:r>
              <a:r>
                <a:rPr lang="ja-JP" altLang="en-US" sz="10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エリア事務局実施報告</a:t>
              </a:r>
              <a:endParaRPr lang="en-US" altLang="ja-JP" sz="10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669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344E6-9DD6-C149-A55A-2A467F2D3743}" type="datetime1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324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6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1100" kern="1200">
          <a:solidFill>
            <a:schemeClr val="bg1">
              <a:lumMod val="6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タイトル 1">
            <a:extLst>
              <a:ext uri="{FF2B5EF4-FFF2-40B4-BE49-F238E27FC236}">
                <a16:creationId xmlns:a16="http://schemas.microsoft.com/office/drawing/2014/main" id="{C615C5A2-2669-5E42-AE08-F5646853EEDA}"/>
              </a:ext>
            </a:extLst>
          </p:cNvPr>
          <p:cNvSpPr txBox="1">
            <a:spLocks/>
          </p:cNvSpPr>
          <p:nvPr/>
        </p:nvSpPr>
        <p:spPr>
          <a:xfrm>
            <a:off x="908720" y="3440833"/>
            <a:ext cx="5256584" cy="6264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1100" kern="120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ja-JP" sz="3200" b="1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en-US" altLang="ja-JP" sz="32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stay home with the sea</a:t>
            </a:r>
          </a:p>
          <a:p>
            <a:pPr algn="ctr"/>
            <a:r>
              <a:rPr lang="ja-JP" altLang="en-US" sz="32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実施報告書</a:t>
            </a:r>
            <a:endParaRPr lang="en-US" altLang="ja-JP" sz="3200" b="1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lang="en-US" altLang="ja-JP" sz="3200" b="1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lang="en-US" altLang="ja-JP" sz="3200" b="1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lang="en-US" altLang="ja-JP" sz="3200" b="1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lang="en-US" altLang="ja-JP" sz="3200" b="1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lang="en-US" altLang="ja-JP" sz="3200" b="1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lang="en-US" altLang="ja-JP" sz="3200" b="1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lang="en-US" altLang="ja-JP" sz="3200" b="1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lang="en-US" altLang="ja-JP" sz="1800" b="1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800" b="1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（一社）環境メディアフォーラム</a:t>
            </a:r>
            <a:endParaRPr lang="en-US" altLang="ja-JP" sz="1800" b="1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en-US" altLang="ja-JP" sz="1800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lang="ja-JP" altLang="en-US" sz="180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endParaRPr lang="en-US" altLang="ja-JP" sz="1800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73" name="図 7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192" y="272480"/>
            <a:ext cx="1374608" cy="1283896"/>
          </a:xfrm>
          <a:prstGeom prst="rect">
            <a:avLst/>
          </a:prstGeom>
        </p:spPr>
      </p:pic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F929F5BA-D3D3-F44F-A7EF-F8BCB513F11F}"/>
              </a:ext>
            </a:extLst>
          </p:cNvPr>
          <p:cNvSpPr/>
          <p:nvPr/>
        </p:nvSpPr>
        <p:spPr>
          <a:xfrm>
            <a:off x="0" y="5181008"/>
            <a:ext cx="6858000" cy="45719"/>
          </a:xfrm>
          <a:prstGeom prst="rect">
            <a:avLst/>
          </a:prstGeom>
          <a:solidFill>
            <a:srgbClr val="0070C0">
              <a:alpha val="49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b="1" dirty="0">
              <a:solidFill>
                <a:srgbClr val="FF0000"/>
              </a:solidFill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F929F5BA-D3D3-F44F-A7EF-F8BCB513F11F}"/>
              </a:ext>
            </a:extLst>
          </p:cNvPr>
          <p:cNvSpPr/>
          <p:nvPr/>
        </p:nvSpPr>
        <p:spPr>
          <a:xfrm>
            <a:off x="0" y="3642551"/>
            <a:ext cx="6858000" cy="45719"/>
          </a:xfrm>
          <a:prstGeom prst="rect">
            <a:avLst/>
          </a:prstGeom>
          <a:solidFill>
            <a:srgbClr val="0070C0">
              <a:alpha val="49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97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224164" y="704528"/>
            <a:ext cx="6418424" cy="8826202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" name="テキスト ボックス 6"/>
          <p:cNvSpPr txBox="1"/>
          <p:nvPr/>
        </p:nvSpPr>
        <p:spPr>
          <a:xfrm>
            <a:off x="609600" y="838200"/>
            <a:ext cx="5885024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P002</a:t>
            </a:r>
            <a:r>
              <a:rPr lang="ja-JP" altLang="en-US" sz="1200" b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　</a:t>
            </a:r>
            <a:r>
              <a:rPr lang="ja-JP" altLang="en-US" sz="1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目次</a:t>
            </a:r>
          </a:p>
          <a:p>
            <a:pPr lvl="0">
              <a:defRPr/>
            </a:pP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lv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P003</a:t>
            </a:r>
            <a:r>
              <a:rPr lang="ja-JP" altLang="en-US" sz="1200" b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　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１．</a:t>
            </a: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stay home with the sea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概要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P005</a:t>
            </a:r>
            <a:r>
              <a:rPr lang="ja-JP" altLang="en-US" sz="1200" b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　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２．</a:t>
            </a: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stay home with the sea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目的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lv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P006</a:t>
            </a:r>
            <a:r>
              <a:rPr lang="ja-JP" altLang="en-US" sz="1200" b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   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３．</a:t>
            </a: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stay home with the sea 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実施内容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lvl="0"/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P008</a:t>
            </a:r>
            <a:r>
              <a:rPr lang="ja-JP" altLang="en-US" sz="1200" b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　　　　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各企画説明　　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lv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lv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P009</a:t>
            </a:r>
            <a:r>
              <a:rPr lang="ja-JP" altLang="en-US" sz="1200" b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　　　　</a:t>
            </a: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WEB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・</a:t>
            </a: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SNS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全体報告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P011</a:t>
            </a:r>
            <a:r>
              <a:rPr lang="ja-JP" altLang="en-US" sz="1200" b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　 　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３−１．教科と海を学ぶ学習ドリル「ウミドリ</a:t>
            </a:r>
            <a:r>
              <a:rPr lang="ja-JP" altLang="en-US" sz="1200" b="1" dirty="0" err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る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」実施報告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P011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　 　３−２．</a:t>
            </a:r>
            <a:r>
              <a:rPr lang="ja-JP" altLang="en-US" sz="11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目指せ！第</a:t>
            </a:r>
            <a:r>
              <a:rPr lang="en-US" altLang="ja-JP" sz="11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2</a:t>
            </a:r>
            <a:r>
              <a:rPr lang="ja-JP" altLang="en-US" sz="11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のさか</a:t>
            </a:r>
            <a:r>
              <a:rPr lang="ja-JP" altLang="en-US" sz="1100" b="1" dirty="0" err="1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な</a:t>
            </a:r>
            <a:r>
              <a:rPr lang="ja-JP" altLang="en-US" sz="11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クン 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“小さかなクン”コンクール 実施報告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P011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　 　３−３．海の食材をつかった料理を親子で楽しもう！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 　　　　　　　　「おうちで海ごはん」コンテスト　実施報告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P011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　 　３−５．泳げ！みんなのお魚プロジェクト　実施報告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P011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　 　３−６．自宅が水族館！水族館オンライン配信　実施報告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P011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　 　３−７．挑戦！海のクイズ王！　実施報告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P011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　 　３−８．海を着こなす“ウミノマスク” 　実施報告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P011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　 　３−９．おうちでお手製“海モノづくり” 　実施報告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P011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　 　３−１０．その他、派生企画　実施報告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P600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   ４．広報実績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P075 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　　　　広告換算値</a:t>
            </a: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  <a:p>
            <a:pPr lv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P098</a:t>
            </a:r>
            <a:r>
              <a:rPr lang="ja-JP" altLang="en-US" sz="1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itchFamily="50" charset="-128"/>
              </a:rPr>
              <a:t>    　　　露出抜粋</a:t>
            </a:r>
          </a:p>
          <a:p>
            <a:pPr lv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929F5BA-D3D3-F44F-A7EF-F8BCB513F11F}"/>
              </a:ext>
            </a:extLst>
          </p:cNvPr>
          <p:cNvSpPr/>
          <p:nvPr/>
        </p:nvSpPr>
        <p:spPr>
          <a:xfrm>
            <a:off x="0" y="-3938"/>
            <a:ext cx="6858000" cy="331577"/>
          </a:xfrm>
          <a:prstGeom prst="rect">
            <a:avLst/>
          </a:prstGeom>
          <a:solidFill>
            <a:srgbClr val="0070C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400" b="1" dirty="0">
              <a:solidFill>
                <a:srgbClr val="FF0000"/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C615C5A2-2669-5E42-AE08-F5646853EEDA}"/>
              </a:ext>
            </a:extLst>
          </p:cNvPr>
          <p:cNvSpPr txBox="1">
            <a:spLocks/>
          </p:cNvSpPr>
          <p:nvPr/>
        </p:nvSpPr>
        <p:spPr>
          <a:xfrm>
            <a:off x="1" y="22892"/>
            <a:ext cx="6858000" cy="4230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1100" kern="120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stay home with the sea</a:t>
            </a:r>
            <a:r>
              <a:rPr lang="ja-JP" altLang="en-US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：</a:t>
            </a:r>
            <a:r>
              <a:rPr lang="ja-JP" altLang="en-US" sz="1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目次</a:t>
            </a:r>
            <a:endParaRPr lang="en-US" altLang="ja-JP" sz="20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836693FB-7780-1D4E-B83B-B5572668276F}"/>
              </a:ext>
            </a:extLst>
          </p:cNvPr>
          <p:cNvSpPr txBox="1">
            <a:spLocks/>
          </p:cNvSpPr>
          <p:nvPr/>
        </p:nvSpPr>
        <p:spPr>
          <a:xfrm>
            <a:off x="6511560" y="9540875"/>
            <a:ext cx="477284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0ADEBD6-AE1B-A147-9DBB-811507FE253B}" type="slidenum">
              <a:rPr lang="ja-JP" altLang="en-US" smtClean="0">
                <a:solidFill>
                  <a:schemeClr val="bg1">
                    <a:lumMod val="75000"/>
                  </a:schemeClr>
                </a:solidFill>
              </a:rPr>
              <a:pPr/>
              <a:t>1</a:t>
            </a:fld>
            <a:endParaRPr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3BA56C0-DC6E-274F-81D1-50EAF29B3FCC}"/>
              </a:ext>
            </a:extLst>
          </p:cNvPr>
          <p:cNvSpPr/>
          <p:nvPr/>
        </p:nvSpPr>
        <p:spPr>
          <a:xfrm>
            <a:off x="609600" y="838200"/>
            <a:ext cx="587152" cy="7140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824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33177</TotalTime>
  <Words>298</Words>
  <Application>Microsoft Macintosh PowerPoint</Application>
  <PresentationFormat>A4 210 x 297 mm</PresentationFormat>
  <Paragraphs>52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メイリオ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海でつながる○○県 実施報告書（案）</dc:title>
  <dc:creator>ソーシャルアクションリング</dc:creator>
  <cp:lastModifiedBy>Takeshi Kubo</cp:lastModifiedBy>
  <cp:revision>518</cp:revision>
  <cp:lastPrinted>2020-05-04T05:08:17Z</cp:lastPrinted>
  <dcterms:created xsi:type="dcterms:W3CDTF">2016-05-09T08:30:14Z</dcterms:created>
  <dcterms:modified xsi:type="dcterms:W3CDTF">2021-04-14T04:48:25Z</dcterms:modified>
</cp:coreProperties>
</file>