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61" r:id="rId3"/>
  </p:sldIdLst>
  <p:sldSz cx="7254875" cy="103838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7" d="100"/>
          <a:sy n="47" d="100"/>
        </p:scale>
        <p:origin x="3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9206E60-59A4-49C3-81F1-ECA845911B3F}" type="datetimeFigureOut">
              <a:rPr kumimoji="1" lang="ja-JP" altLang="en-US" smtClean="0"/>
              <a:t>2022/4/20</a:t>
            </a:fld>
            <a:endParaRPr kumimoji="1" lang="ja-JP" altLang="en-US"/>
          </a:p>
        </p:txBody>
      </p:sp>
      <p:sp>
        <p:nvSpPr>
          <p:cNvPr id="4" name="スライド イメージ プレースホルダー 3"/>
          <p:cNvSpPr>
            <a:spLocks noGrp="1" noRot="1" noChangeAspect="1"/>
          </p:cNvSpPr>
          <p:nvPr>
            <p:ph type="sldImg" idx="2"/>
          </p:nvPr>
        </p:nvSpPr>
        <p:spPr>
          <a:xfrm>
            <a:off x="2228850" y="1241425"/>
            <a:ext cx="233997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670C923-BFB4-4614-91D1-D95576F076E9}" type="slidenum">
              <a:rPr kumimoji="1" lang="ja-JP" altLang="en-US" smtClean="0"/>
              <a:t>‹#›</a:t>
            </a:fld>
            <a:endParaRPr kumimoji="1" lang="ja-JP" altLang="en-US"/>
          </a:p>
        </p:txBody>
      </p:sp>
    </p:spTree>
    <p:extLst>
      <p:ext uri="{BB962C8B-B14F-4D97-AF65-F5344CB8AC3E}">
        <p14:creationId xmlns:p14="http://schemas.microsoft.com/office/powerpoint/2010/main" val="19763075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09F8E83-6A2F-4373-9F5B-F87EDB61CC42}" type="slidenum">
              <a:rPr kumimoji="1" lang="ja-JP" altLang="en-US" smtClean="0"/>
              <a:t>2</a:t>
            </a:fld>
            <a:endParaRPr kumimoji="1" lang="ja-JP" altLang="en-US" dirty="0"/>
          </a:p>
        </p:txBody>
      </p:sp>
    </p:spTree>
    <p:extLst>
      <p:ext uri="{BB962C8B-B14F-4D97-AF65-F5344CB8AC3E}">
        <p14:creationId xmlns:p14="http://schemas.microsoft.com/office/powerpoint/2010/main" val="11911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116" y="1699393"/>
            <a:ext cx="6166644" cy="3615114"/>
          </a:xfrm>
        </p:spPr>
        <p:txBody>
          <a:bodyPr anchor="b"/>
          <a:lstStyle>
            <a:lvl1pPr algn="ctr">
              <a:defRPr sz="4760"/>
            </a:lvl1pPr>
          </a:lstStyle>
          <a:p>
            <a:r>
              <a:rPr lang="ja-JP" altLang="en-US"/>
              <a:t>マスター タイトルの書式設定</a:t>
            </a:r>
            <a:endParaRPr lang="en-US" dirty="0"/>
          </a:p>
        </p:txBody>
      </p:sp>
      <p:sp>
        <p:nvSpPr>
          <p:cNvPr id="3" name="Subtitle 2"/>
          <p:cNvSpPr>
            <a:spLocks noGrp="1"/>
          </p:cNvSpPr>
          <p:nvPr>
            <p:ph type="subTitle" idx="1"/>
          </p:nvPr>
        </p:nvSpPr>
        <p:spPr>
          <a:xfrm>
            <a:off x="906860" y="5453919"/>
            <a:ext cx="5441156" cy="2507023"/>
          </a:xfrm>
        </p:spPr>
        <p:txBody>
          <a:bodyPr/>
          <a:lstStyle>
            <a:lvl1pPr marL="0" indent="0" algn="ctr">
              <a:buNone/>
              <a:defRPr sz="1904"/>
            </a:lvl1pPr>
            <a:lvl2pPr marL="362742" indent="0" algn="ctr">
              <a:buNone/>
              <a:defRPr sz="1587"/>
            </a:lvl2pPr>
            <a:lvl3pPr marL="725485" indent="0" algn="ctr">
              <a:buNone/>
              <a:defRPr sz="1428"/>
            </a:lvl3pPr>
            <a:lvl4pPr marL="1088227" indent="0" algn="ctr">
              <a:buNone/>
              <a:defRPr sz="1269"/>
            </a:lvl4pPr>
            <a:lvl5pPr marL="1450970" indent="0" algn="ctr">
              <a:buNone/>
              <a:defRPr sz="1269"/>
            </a:lvl5pPr>
            <a:lvl6pPr marL="1813712" indent="0" algn="ctr">
              <a:buNone/>
              <a:defRPr sz="1269"/>
            </a:lvl6pPr>
            <a:lvl7pPr marL="2176455" indent="0" algn="ctr">
              <a:buNone/>
              <a:defRPr sz="1269"/>
            </a:lvl7pPr>
            <a:lvl8pPr marL="2539197" indent="0" algn="ctr">
              <a:buNone/>
              <a:defRPr sz="1269"/>
            </a:lvl8pPr>
            <a:lvl9pPr marL="2901940" indent="0" algn="ctr">
              <a:buNone/>
              <a:defRPr sz="126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397815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334544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1771" y="552843"/>
            <a:ext cx="1564332" cy="87998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8773" y="552843"/>
            <a:ext cx="4602311" cy="87998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37065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236843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4994" y="2588752"/>
            <a:ext cx="6257330" cy="4319387"/>
          </a:xfrm>
        </p:spPr>
        <p:txBody>
          <a:bodyPr anchor="b"/>
          <a:lstStyle>
            <a:lvl1pPr>
              <a:defRPr sz="47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4994" y="6949002"/>
            <a:ext cx="6257330" cy="2271464"/>
          </a:xfrm>
        </p:spPr>
        <p:txBody>
          <a:bodyPr/>
          <a:lstStyle>
            <a:lvl1pPr marL="0" indent="0">
              <a:buNone/>
              <a:defRPr sz="1904">
                <a:solidFill>
                  <a:schemeClr val="tx1"/>
                </a:solidFill>
              </a:defRPr>
            </a:lvl1pPr>
            <a:lvl2pPr marL="362742" indent="0">
              <a:buNone/>
              <a:defRPr sz="1587">
                <a:solidFill>
                  <a:schemeClr val="tx1">
                    <a:tint val="75000"/>
                  </a:schemeClr>
                </a:solidFill>
              </a:defRPr>
            </a:lvl2pPr>
            <a:lvl3pPr marL="725485" indent="0">
              <a:buNone/>
              <a:defRPr sz="1428">
                <a:solidFill>
                  <a:schemeClr val="tx1">
                    <a:tint val="75000"/>
                  </a:schemeClr>
                </a:solidFill>
              </a:defRPr>
            </a:lvl3pPr>
            <a:lvl4pPr marL="1088227" indent="0">
              <a:buNone/>
              <a:defRPr sz="1269">
                <a:solidFill>
                  <a:schemeClr val="tx1">
                    <a:tint val="75000"/>
                  </a:schemeClr>
                </a:solidFill>
              </a:defRPr>
            </a:lvl4pPr>
            <a:lvl5pPr marL="1450970" indent="0">
              <a:buNone/>
              <a:defRPr sz="1269">
                <a:solidFill>
                  <a:schemeClr val="tx1">
                    <a:tint val="75000"/>
                  </a:schemeClr>
                </a:solidFill>
              </a:defRPr>
            </a:lvl5pPr>
            <a:lvl6pPr marL="1813712" indent="0">
              <a:buNone/>
              <a:defRPr sz="1269">
                <a:solidFill>
                  <a:schemeClr val="tx1">
                    <a:tint val="75000"/>
                  </a:schemeClr>
                </a:solidFill>
              </a:defRPr>
            </a:lvl6pPr>
            <a:lvl7pPr marL="2176455" indent="0">
              <a:buNone/>
              <a:defRPr sz="1269">
                <a:solidFill>
                  <a:schemeClr val="tx1">
                    <a:tint val="75000"/>
                  </a:schemeClr>
                </a:solidFill>
              </a:defRPr>
            </a:lvl7pPr>
            <a:lvl8pPr marL="2539197" indent="0">
              <a:buNone/>
              <a:defRPr sz="1269">
                <a:solidFill>
                  <a:schemeClr val="tx1">
                    <a:tint val="75000"/>
                  </a:schemeClr>
                </a:solidFill>
              </a:defRPr>
            </a:lvl8pPr>
            <a:lvl9pPr marL="2901940" indent="0">
              <a:buNone/>
              <a:defRPr sz="126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196138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8773" y="2764216"/>
            <a:ext cx="3083322" cy="65884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2780" y="2764216"/>
            <a:ext cx="3083322" cy="65884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45604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9717" y="552846"/>
            <a:ext cx="6257330" cy="200706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718" y="2545483"/>
            <a:ext cx="3069152" cy="1247502"/>
          </a:xfrm>
        </p:spPr>
        <p:txBody>
          <a:bodyPr anchor="b"/>
          <a:lstStyle>
            <a:lvl1pPr marL="0" indent="0">
              <a:buNone/>
              <a:defRPr sz="1904" b="1"/>
            </a:lvl1pPr>
            <a:lvl2pPr marL="362742" indent="0">
              <a:buNone/>
              <a:defRPr sz="1587" b="1"/>
            </a:lvl2pPr>
            <a:lvl3pPr marL="725485" indent="0">
              <a:buNone/>
              <a:defRPr sz="1428" b="1"/>
            </a:lvl3pPr>
            <a:lvl4pPr marL="1088227" indent="0">
              <a:buNone/>
              <a:defRPr sz="1269" b="1"/>
            </a:lvl4pPr>
            <a:lvl5pPr marL="1450970" indent="0">
              <a:buNone/>
              <a:defRPr sz="1269" b="1"/>
            </a:lvl5pPr>
            <a:lvl6pPr marL="1813712" indent="0">
              <a:buNone/>
              <a:defRPr sz="1269" b="1"/>
            </a:lvl6pPr>
            <a:lvl7pPr marL="2176455" indent="0">
              <a:buNone/>
              <a:defRPr sz="1269" b="1"/>
            </a:lvl7pPr>
            <a:lvl8pPr marL="2539197" indent="0">
              <a:buNone/>
              <a:defRPr sz="1269" b="1"/>
            </a:lvl8pPr>
            <a:lvl9pPr marL="2901940" indent="0">
              <a:buNone/>
              <a:defRPr sz="1269" b="1"/>
            </a:lvl9pPr>
          </a:lstStyle>
          <a:p>
            <a:pPr lvl="0"/>
            <a:r>
              <a:rPr lang="ja-JP" altLang="en-US"/>
              <a:t>マスター テキストの書式設定</a:t>
            </a:r>
          </a:p>
        </p:txBody>
      </p:sp>
      <p:sp>
        <p:nvSpPr>
          <p:cNvPr id="4" name="Content Placeholder 3"/>
          <p:cNvSpPr>
            <a:spLocks noGrp="1"/>
          </p:cNvSpPr>
          <p:nvPr>
            <p:ph sz="half" idx="2"/>
          </p:nvPr>
        </p:nvSpPr>
        <p:spPr>
          <a:xfrm>
            <a:off x="499718" y="3792985"/>
            <a:ext cx="3069152" cy="55789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2781" y="2545483"/>
            <a:ext cx="3084267" cy="1247502"/>
          </a:xfrm>
        </p:spPr>
        <p:txBody>
          <a:bodyPr anchor="b"/>
          <a:lstStyle>
            <a:lvl1pPr marL="0" indent="0">
              <a:buNone/>
              <a:defRPr sz="1904" b="1"/>
            </a:lvl1pPr>
            <a:lvl2pPr marL="362742" indent="0">
              <a:buNone/>
              <a:defRPr sz="1587" b="1"/>
            </a:lvl2pPr>
            <a:lvl3pPr marL="725485" indent="0">
              <a:buNone/>
              <a:defRPr sz="1428" b="1"/>
            </a:lvl3pPr>
            <a:lvl4pPr marL="1088227" indent="0">
              <a:buNone/>
              <a:defRPr sz="1269" b="1"/>
            </a:lvl4pPr>
            <a:lvl5pPr marL="1450970" indent="0">
              <a:buNone/>
              <a:defRPr sz="1269" b="1"/>
            </a:lvl5pPr>
            <a:lvl6pPr marL="1813712" indent="0">
              <a:buNone/>
              <a:defRPr sz="1269" b="1"/>
            </a:lvl6pPr>
            <a:lvl7pPr marL="2176455" indent="0">
              <a:buNone/>
              <a:defRPr sz="1269" b="1"/>
            </a:lvl7pPr>
            <a:lvl8pPr marL="2539197" indent="0">
              <a:buNone/>
              <a:defRPr sz="1269" b="1"/>
            </a:lvl8pPr>
            <a:lvl9pPr marL="2901940" indent="0">
              <a:buNone/>
              <a:defRPr sz="1269" b="1"/>
            </a:lvl9pPr>
          </a:lstStyle>
          <a:p>
            <a:pPr lvl="0"/>
            <a:r>
              <a:rPr lang="ja-JP" altLang="en-US"/>
              <a:t>マスター テキストの書式設定</a:t>
            </a:r>
          </a:p>
        </p:txBody>
      </p:sp>
      <p:sp>
        <p:nvSpPr>
          <p:cNvPr id="6" name="Content Placeholder 5"/>
          <p:cNvSpPr>
            <a:spLocks noGrp="1"/>
          </p:cNvSpPr>
          <p:nvPr>
            <p:ph sz="quarter" idx="4"/>
          </p:nvPr>
        </p:nvSpPr>
        <p:spPr>
          <a:xfrm>
            <a:off x="3672781" y="3792985"/>
            <a:ext cx="3084267" cy="55789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58521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40140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12439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9718" y="692256"/>
            <a:ext cx="2339886" cy="2422896"/>
          </a:xfrm>
        </p:spPr>
        <p:txBody>
          <a:bodyPr anchor="b"/>
          <a:lstStyle>
            <a:lvl1pPr>
              <a:defRPr sz="2539"/>
            </a:lvl1pPr>
          </a:lstStyle>
          <a:p>
            <a:r>
              <a:rPr lang="ja-JP" altLang="en-US"/>
              <a:t>マスター タイトルの書式設定</a:t>
            </a:r>
            <a:endParaRPr lang="en-US" dirty="0"/>
          </a:p>
        </p:txBody>
      </p:sp>
      <p:sp>
        <p:nvSpPr>
          <p:cNvPr id="3" name="Content Placeholder 2"/>
          <p:cNvSpPr>
            <a:spLocks noGrp="1"/>
          </p:cNvSpPr>
          <p:nvPr>
            <p:ph idx="1"/>
          </p:nvPr>
        </p:nvSpPr>
        <p:spPr>
          <a:xfrm>
            <a:off x="3084267" y="1495083"/>
            <a:ext cx="3672780" cy="7379255"/>
          </a:xfrm>
        </p:spPr>
        <p:txBody>
          <a:bodyPr/>
          <a:lstStyle>
            <a:lvl1pPr>
              <a:defRPr sz="2539"/>
            </a:lvl1pPr>
            <a:lvl2pPr>
              <a:defRPr sz="2222"/>
            </a:lvl2pPr>
            <a:lvl3pPr>
              <a:defRPr sz="1904"/>
            </a:lvl3pPr>
            <a:lvl4pPr>
              <a:defRPr sz="1587"/>
            </a:lvl4pPr>
            <a:lvl5pPr>
              <a:defRPr sz="1587"/>
            </a:lvl5pPr>
            <a:lvl6pPr>
              <a:defRPr sz="1587"/>
            </a:lvl6pPr>
            <a:lvl7pPr>
              <a:defRPr sz="1587"/>
            </a:lvl7pPr>
            <a:lvl8pPr>
              <a:defRPr sz="1587"/>
            </a:lvl8pPr>
            <a:lvl9pPr>
              <a:defRPr sz="158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9718" y="3115152"/>
            <a:ext cx="2339886" cy="5771203"/>
          </a:xfrm>
        </p:spPr>
        <p:txBody>
          <a:bodyPr/>
          <a:lstStyle>
            <a:lvl1pPr marL="0" indent="0">
              <a:buNone/>
              <a:defRPr sz="1269"/>
            </a:lvl1pPr>
            <a:lvl2pPr marL="362742" indent="0">
              <a:buNone/>
              <a:defRPr sz="1111"/>
            </a:lvl2pPr>
            <a:lvl3pPr marL="725485" indent="0">
              <a:buNone/>
              <a:defRPr sz="952"/>
            </a:lvl3pPr>
            <a:lvl4pPr marL="1088227" indent="0">
              <a:buNone/>
              <a:defRPr sz="793"/>
            </a:lvl4pPr>
            <a:lvl5pPr marL="1450970" indent="0">
              <a:buNone/>
              <a:defRPr sz="793"/>
            </a:lvl5pPr>
            <a:lvl6pPr marL="1813712" indent="0">
              <a:buNone/>
              <a:defRPr sz="793"/>
            </a:lvl6pPr>
            <a:lvl7pPr marL="2176455" indent="0">
              <a:buNone/>
              <a:defRPr sz="793"/>
            </a:lvl7pPr>
            <a:lvl8pPr marL="2539197" indent="0">
              <a:buNone/>
              <a:defRPr sz="793"/>
            </a:lvl8pPr>
            <a:lvl9pPr marL="2901940" indent="0">
              <a:buNone/>
              <a:defRPr sz="79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46691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9718" y="692256"/>
            <a:ext cx="2339886" cy="2422896"/>
          </a:xfrm>
        </p:spPr>
        <p:txBody>
          <a:bodyPr anchor="b"/>
          <a:lstStyle>
            <a:lvl1pPr>
              <a:defRPr sz="253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84267" y="1495083"/>
            <a:ext cx="3672780" cy="7379255"/>
          </a:xfrm>
        </p:spPr>
        <p:txBody>
          <a:bodyPr anchor="t"/>
          <a:lstStyle>
            <a:lvl1pPr marL="0" indent="0">
              <a:buNone/>
              <a:defRPr sz="2539"/>
            </a:lvl1pPr>
            <a:lvl2pPr marL="362742" indent="0">
              <a:buNone/>
              <a:defRPr sz="2222"/>
            </a:lvl2pPr>
            <a:lvl3pPr marL="725485" indent="0">
              <a:buNone/>
              <a:defRPr sz="1904"/>
            </a:lvl3pPr>
            <a:lvl4pPr marL="1088227" indent="0">
              <a:buNone/>
              <a:defRPr sz="1587"/>
            </a:lvl4pPr>
            <a:lvl5pPr marL="1450970" indent="0">
              <a:buNone/>
              <a:defRPr sz="1587"/>
            </a:lvl5pPr>
            <a:lvl6pPr marL="1813712" indent="0">
              <a:buNone/>
              <a:defRPr sz="1587"/>
            </a:lvl6pPr>
            <a:lvl7pPr marL="2176455" indent="0">
              <a:buNone/>
              <a:defRPr sz="1587"/>
            </a:lvl7pPr>
            <a:lvl8pPr marL="2539197" indent="0">
              <a:buNone/>
              <a:defRPr sz="1587"/>
            </a:lvl8pPr>
            <a:lvl9pPr marL="2901940" indent="0">
              <a:buNone/>
              <a:defRPr sz="1587"/>
            </a:lvl9pPr>
          </a:lstStyle>
          <a:p>
            <a:r>
              <a:rPr lang="ja-JP" altLang="en-US" dirty="0"/>
              <a:t>図を追加</a:t>
            </a:r>
            <a:endParaRPr lang="en-US" dirty="0"/>
          </a:p>
        </p:txBody>
      </p:sp>
      <p:sp>
        <p:nvSpPr>
          <p:cNvPr id="4" name="Text Placeholder 3"/>
          <p:cNvSpPr>
            <a:spLocks noGrp="1"/>
          </p:cNvSpPr>
          <p:nvPr>
            <p:ph type="body" sz="half" idx="2"/>
          </p:nvPr>
        </p:nvSpPr>
        <p:spPr>
          <a:xfrm>
            <a:off x="499718" y="3115152"/>
            <a:ext cx="2339886" cy="5771203"/>
          </a:xfrm>
        </p:spPr>
        <p:txBody>
          <a:bodyPr/>
          <a:lstStyle>
            <a:lvl1pPr marL="0" indent="0">
              <a:buNone/>
              <a:defRPr sz="1269"/>
            </a:lvl1pPr>
            <a:lvl2pPr marL="362742" indent="0">
              <a:buNone/>
              <a:defRPr sz="1111"/>
            </a:lvl2pPr>
            <a:lvl3pPr marL="725485" indent="0">
              <a:buNone/>
              <a:defRPr sz="952"/>
            </a:lvl3pPr>
            <a:lvl4pPr marL="1088227" indent="0">
              <a:buNone/>
              <a:defRPr sz="793"/>
            </a:lvl4pPr>
            <a:lvl5pPr marL="1450970" indent="0">
              <a:buNone/>
              <a:defRPr sz="793"/>
            </a:lvl5pPr>
            <a:lvl6pPr marL="1813712" indent="0">
              <a:buNone/>
              <a:defRPr sz="793"/>
            </a:lvl6pPr>
            <a:lvl7pPr marL="2176455" indent="0">
              <a:buNone/>
              <a:defRPr sz="793"/>
            </a:lvl7pPr>
            <a:lvl8pPr marL="2539197" indent="0">
              <a:buNone/>
              <a:defRPr sz="793"/>
            </a:lvl8pPr>
            <a:lvl9pPr marL="2901940" indent="0">
              <a:buNone/>
              <a:defRPr sz="79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999D7-A97E-43F0-AB45-61F47327CFE8}" type="datetimeFigureOut">
              <a:rPr kumimoji="1" lang="ja-JP" altLang="en-US" smtClean="0"/>
              <a:t>2022/4/20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217590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773" y="552846"/>
            <a:ext cx="6257330" cy="20070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8773" y="2764216"/>
            <a:ext cx="6257330" cy="658845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8773" y="9624282"/>
            <a:ext cx="1632347" cy="552843"/>
          </a:xfrm>
          <a:prstGeom prst="rect">
            <a:avLst/>
          </a:prstGeom>
        </p:spPr>
        <p:txBody>
          <a:bodyPr vert="horz" lIns="91440" tIns="45720" rIns="91440" bIns="45720" rtlCol="0" anchor="ctr"/>
          <a:lstStyle>
            <a:lvl1pPr algn="l">
              <a:defRPr sz="952">
                <a:solidFill>
                  <a:schemeClr val="tx1">
                    <a:tint val="75000"/>
                  </a:schemeClr>
                </a:solidFill>
              </a:defRPr>
            </a:lvl1pPr>
          </a:lstStyle>
          <a:p>
            <a:fld id="{9FE999D7-A97E-43F0-AB45-61F47327CFE8}" type="datetimeFigureOut">
              <a:rPr kumimoji="1" lang="ja-JP" altLang="en-US" smtClean="0"/>
              <a:t>2022/4/20</a:t>
            </a:fld>
            <a:endParaRPr kumimoji="1" lang="ja-JP" altLang="en-US" dirty="0"/>
          </a:p>
        </p:txBody>
      </p:sp>
      <p:sp>
        <p:nvSpPr>
          <p:cNvPr id="5" name="Footer Placeholder 4"/>
          <p:cNvSpPr>
            <a:spLocks noGrp="1"/>
          </p:cNvSpPr>
          <p:nvPr>
            <p:ph type="ftr" sz="quarter" idx="3"/>
          </p:nvPr>
        </p:nvSpPr>
        <p:spPr>
          <a:xfrm>
            <a:off x="2403178" y="9624282"/>
            <a:ext cx="2448520" cy="552843"/>
          </a:xfrm>
          <a:prstGeom prst="rect">
            <a:avLst/>
          </a:prstGeom>
        </p:spPr>
        <p:txBody>
          <a:bodyPr vert="horz" lIns="91440" tIns="45720" rIns="91440" bIns="45720" rtlCol="0" anchor="ctr"/>
          <a:lstStyle>
            <a:lvl1pPr algn="ctr">
              <a:defRPr sz="952">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123755" y="9624282"/>
            <a:ext cx="1632347" cy="552843"/>
          </a:xfrm>
          <a:prstGeom prst="rect">
            <a:avLst/>
          </a:prstGeom>
        </p:spPr>
        <p:txBody>
          <a:bodyPr vert="horz" lIns="91440" tIns="45720" rIns="91440" bIns="45720" rtlCol="0" anchor="ctr"/>
          <a:lstStyle>
            <a:lvl1pPr algn="r">
              <a:defRPr sz="952">
                <a:solidFill>
                  <a:schemeClr val="tx1">
                    <a:tint val="75000"/>
                  </a:schemeClr>
                </a:solidFill>
              </a:defRPr>
            </a:lvl1pPr>
          </a:lstStyle>
          <a:p>
            <a:fld id="{2D264C27-DA99-41FC-A1FE-D3E2A1622C76}" type="slidenum">
              <a:rPr kumimoji="1" lang="ja-JP" altLang="en-US" smtClean="0"/>
              <a:t>‹#›</a:t>
            </a:fld>
            <a:endParaRPr kumimoji="1" lang="ja-JP" altLang="en-US" dirty="0"/>
          </a:p>
        </p:txBody>
      </p:sp>
    </p:spTree>
    <p:extLst>
      <p:ext uri="{BB962C8B-B14F-4D97-AF65-F5344CB8AC3E}">
        <p14:creationId xmlns:p14="http://schemas.microsoft.com/office/powerpoint/2010/main" val="3813328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5485" rtl="0" eaLnBrk="1" latinLnBrk="0" hangingPunct="1">
        <a:lnSpc>
          <a:spcPct val="90000"/>
        </a:lnSpc>
        <a:spcBef>
          <a:spcPct val="0"/>
        </a:spcBef>
        <a:buNone/>
        <a:defRPr kumimoji="1" sz="3491" kern="1200">
          <a:solidFill>
            <a:schemeClr val="tx1"/>
          </a:solidFill>
          <a:latin typeface="+mj-lt"/>
          <a:ea typeface="+mj-ea"/>
          <a:cs typeface="+mj-cs"/>
        </a:defRPr>
      </a:lvl1pPr>
    </p:titleStyle>
    <p:bodyStyle>
      <a:lvl1pPr marL="181371" indent="-181371" algn="l" defTabSz="725485" rtl="0" eaLnBrk="1" latinLnBrk="0" hangingPunct="1">
        <a:lnSpc>
          <a:spcPct val="90000"/>
        </a:lnSpc>
        <a:spcBef>
          <a:spcPts val="793"/>
        </a:spcBef>
        <a:buFont typeface="Arial" panose="020B0604020202020204" pitchFamily="34" charset="0"/>
        <a:buChar char="•"/>
        <a:defRPr kumimoji="1" sz="2222" kern="1200">
          <a:solidFill>
            <a:schemeClr val="tx1"/>
          </a:solidFill>
          <a:latin typeface="+mn-lt"/>
          <a:ea typeface="+mn-ea"/>
          <a:cs typeface="+mn-cs"/>
        </a:defRPr>
      </a:lvl1pPr>
      <a:lvl2pPr marL="544114" indent="-181371" algn="l" defTabSz="725485" rtl="0" eaLnBrk="1" latinLnBrk="0" hangingPunct="1">
        <a:lnSpc>
          <a:spcPct val="90000"/>
        </a:lnSpc>
        <a:spcBef>
          <a:spcPts val="397"/>
        </a:spcBef>
        <a:buFont typeface="Arial" panose="020B0604020202020204" pitchFamily="34" charset="0"/>
        <a:buChar char="•"/>
        <a:defRPr kumimoji="1" sz="1904" kern="1200">
          <a:solidFill>
            <a:schemeClr val="tx1"/>
          </a:solidFill>
          <a:latin typeface="+mn-lt"/>
          <a:ea typeface="+mn-ea"/>
          <a:cs typeface="+mn-cs"/>
        </a:defRPr>
      </a:lvl2pPr>
      <a:lvl3pPr marL="906856" indent="-181371" algn="l" defTabSz="725485" rtl="0" eaLnBrk="1" latinLnBrk="0" hangingPunct="1">
        <a:lnSpc>
          <a:spcPct val="90000"/>
        </a:lnSpc>
        <a:spcBef>
          <a:spcPts val="397"/>
        </a:spcBef>
        <a:buFont typeface="Arial" panose="020B0604020202020204" pitchFamily="34" charset="0"/>
        <a:buChar char="•"/>
        <a:defRPr kumimoji="1" sz="1587" kern="1200">
          <a:solidFill>
            <a:schemeClr val="tx1"/>
          </a:solidFill>
          <a:latin typeface="+mn-lt"/>
          <a:ea typeface="+mn-ea"/>
          <a:cs typeface="+mn-cs"/>
        </a:defRPr>
      </a:lvl3pPr>
      <a:lvl4pPr marL="1269599"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4pPr>
      <a:lvl5pPr marL="1632341"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5pPr>
      <a:lvl6pPr marL="1995084"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6pPr>
      <a:lvl7pPr marL="2357826"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7pPr>
      <a:lvl8pPr marL="2720569"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8pPr>
      <a:lvl9pPr marL="3083311" indent="-181371" algn="l" defTabSz="725485" rtl="0" eaLnBrk="1" latinLnBrk="0" hangingPunct="1">
        <a:lnSpc>
          <a:spcPct val="90000"/>
        </a:lnSpc>
        <a:spcBef>
          <a:spcPts val="397"/>
        </a:spcBef>
        <a:buFont typeface="Arial" panose="020B0604020202020204" pitchFamily="34" charset="0"/>
        <a:buChar char="•"/>
        <a:defRPr kumimoji="1" sz="1428" kern="1200">
          <a:solidFill>
            <a:schemeClr val="tx1"/>
          </a:solidFill>
          <a:latin typeface="+mn-lt"/>
          <a:ea typeface="+mn-ea"/>
          <a:cs typeface="+mn-cs"/>
        </a:defRPr>
      </a:lvl9pPr>
    </p:bodyStyle>
    <p:otherStyle>
      <a:defPPr>
        <a:defRPr lang="en-US"/>
      </a:defPPr>
      <a:lvl1pPr marL="0" algn="l" defTabSz="725485" rtl="0" eaLnBrk="1" latinLnBrk="0" hangingPunct="1">
        <a:defRPr kumimoji="1" sz="1428" kern="1200">
          <a:solidFill>
            <a:schemeClr val="tx1"/>
          </a:solidFill>
          <a:latin typeface="+mn-lt"/>
          <a:ea typeface="+mn-ea"/>
          <a:cs typeface="+mn-cs"/>
        </a:defRPr>
      </a:lvl1pPr>
      <a:lvl2pPr marL="362742" algn="l" defTabSz="725485" rtl="0" eaLnBrk="1" latinLnBrk="0" hangingPunct="1">
        <a:defRPr kumimoji="1" sz="1428" kern="1200">
          <a:solidFill>
            <a:schemeClr val="tx1"/>
          </a:solidFill>
          <a:latin typeface="+mn-lt"/>
          <a:ea typeface="+mn-ea"/>
          <a:cs typeface="+mn-cs"/>
        </a:defRPr>
      </a:lvl2pPr>
      <a:lvl3pPr marL="725485" algn="l" defTabSz="725485" rtl="0" eaLnBrk="1" latinLnBrk="0" hangingPunct="1">
        <a:defRPr kumimoji="1" sz="1428" kern="1200">
          <a:solidFill>
            <a:schemeClr val="tx1"/>
          </a:solidFill>
          <a:latin typeface="+mn-lt"/>
          <a:ea typeface="+mn-ea"/>
          <a:cs typeface="+mn-cs"/>
        </a:defRPr>
      </a:lvl3pPr>
      <a:lvl4pPr marL="1088227" algn="l" defTabSz="725485" rtl="0" eaLnBrk="1" latinLnBrk="0" hangingPunct="1">
        <a:defRPr kumimoji="1" sz="1428" kern="1200">
          <a:solidFill>
            <a:schemeClr val="tx1"/>
          </a:solidFill>
          <a:latin typeface="+mn-lt"/>
          <a:ea typeface="+mn-ea"/>
          <a:cs typeface="+mn-cs"/>
        </a:defRPr>
      </a:lvl4pPr>
      <a:lvl5pPr marL="1450970" algn="l" defTabSz="725485" rtl="0" eaLnBrk="1" latinLnBrk="0" hangingPunct="1">
        <a:defRPr kumimoji="1" sz="1428" kern="1200">
          <a:solidFill>
            <a:schemeClr val="tx1"/>
          </a:solidFill>
          <a:latin typeface="+mn-lt"/>
          <a:ea typeface="+mn-ea"/>
          <a:cs typeface="+mn-cs"/>
        </a:defRPr>
      </a:lvl5pPr>
      <a:lvl6pPr marL="1813712" algn="l" defTabSz="725485" rtl="0" eaLnBrk="1" latinLnBrk="0" hangingPunct="1">
        <a:defRPr kumimoji="1" sz="1428" kern="1200">
          <a:solidFill>
            <a:schemeClr val="tx1"/>
          </a:solidFill>
          <a:latin typeface="+mn-lt"/>
          <a:ea typeface="+mn-ea"/>
          <a:cs typeface="+mn-cs"/>
        </a:defRPr>
      </a:lvl6pPr>
      <a:lvl7pPr marL="2176455" algn="l" defTabSz="725485" rtl="0" eaLnBrk="1" latinLnBrk="0" hangingPunct="1">
        <a:defRPr kumimoji="1" sz="1428" kern="1200">
          <a:solidFill>
            <a:schemeClr val="tx1"/>
          </a:solidFill>
          <a:latin typeface="+mn-lt"/>
          <a:ea typeface="+mn-ea"/>
          <a:cs typeface="+mn-cs"/>
        </a:defRPr>
      </a:lvl7pPr>
      <a:lvl8pPr marL="2539197" algn="l" defTabSz="725485" rtl="0" eaLnBrk="1" latinLnBrk="0" hangingPunct="1">
        <a:defRPr kumimoji="1" sz="1428" kern="1200">
          <a:solidFill>
            <a:schemeClr val="tx1"/>
          </a:solidFill>
          <a:latin typeface="+mn-lt"/>
          <a:ea typeface="+mn-ea"/>
          <a:cs typeface="+mn-cs"/>
        </a:defRPr>
      </a:lvl8pPr>
      <a:lvl9pPr marL="2901940" algn="l" defTabSz="725485" rtl="0" eaLnBrk="1" latinLnBrk="0" hangingPunct="1">
        <a:defRPr kumimoji="1"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18" Type="http://schemas.openxmlformats.org/officeDocument/2006/relationships/image" Target="../media/image12.png"/><Relationship Id="rId26" Type="http://schemas.openxmlformats.org/officeDocument/2006/relationships/image" Target="../media/image18.jpeg"/><Relationship Id="rId3" Type="http://schemas.openxmlformats.org/officeDocument/2006/relationships/image" Target="../media/image2.jpeg"/><Relationship Id="rId21" Type="http://schemas.openxmlformats.org/officeDocument/2006/relationships/image" Target="../media/image14.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jpeg"/><Relationship Id="rId25" Type="http://schemas.microsoft.com/office/2007/relationships/hdphoto" Target="../media/hdphoto7.wdp"/><Relationship Id="rId2" Type="http://schemas.openxmlformats.org/officeDocument/2006/relationships/image" Target="../media/image1.png"/><Relationship Id="rId16" Type="http://schemas.openxmlformats.org/officeDocument/2006/relationships/image" Target="../media/image10.jpeg"/><Relationship Id="rId20"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image" Target="../media/image17.png"/><Relationship Id="rId5" Type="http://schemas.openxmlformats.org/officeDocument/2006/relationships/image" Target="../media/image4.png"/><Relationship Id="rId15" Type="http://schemas.microsoft.com/office/2007/relationships/hdphoto" Target="../media/hdphoto5.wdp"/><Relationship Id="rId23" Type="http://schemas.openxmlformats.org/officeDocument/2006/relationships/image" Target="../media/image16.jpeg"/><Relationship Id="rId10" Type="http://schemas.openxmlformats.org/officeDocument/2006/relationships/image" Target="../media/image7.png"/><Relationship Id="rId19" Type="http://schemas.openxmlformats.org/officeDocument/2006/relationships/image" Target="../media/image13.png"/><Relationship Id="rId4" Type="http://schemas.openxmlformats.org/officeDocument/2006/relationships/image" Target="../media/image3.jpeg"/><Relationship Id="rId9" Type="http://schemas.microsoft.com/office/2007/relationships/hdphoto" Target="../media/hdphoto2.wdp"/><Relationship Id="rId14" Type="http://schemas.openxmlformats.org/officeDocument/2006/relationships/image" Target="../media/image9.png"/><Relationship Id="rId22" Type="http://schemas.openxmlformats.org/officeDocument/2006/relationships/image" Target="../media/image15.jpeg"/></Relationships>
</file>

<file path=ppt/slides/_rels/slide2.xml.rels><?xml version="1.0" encoding="UTF-8" standalone="yes"?>
<Relationships xmlns="http://schemas.openxmlformats.org/package/2006/relationships"><Relationship Id="rId13" Type="http://schemas.microsoft.com/office/2007/relationships/hdphoto" Target="../media/hdphoto10.wdp"/><Relationship Id="rId18" Type="http://schemas.openxmlformats.org/officeDocument/2006/relationships/image" Target="../media/image29.png"/><Relationship Id="rId26" Type="http://schemas.openxmlformats.org/officeDocument/2006/relationships/image" Target="../media/image34.jpeg"/><Relationship Id="rId39" Type="http://schemas.openxmlformats.org/officeDocument/2006/relationships/image" Target="../media/image47.jpeg"/><Relationship Id="rId3" Type="http://schemas.openxmlformats.org/officeDocument/2006/relationships/image" Target="../media/image19.jpeg"/><Relationship Id="rId21" Type="http://schemas.openxmlformats.org/officeDocument/2006/relationships/image" Target="../media/image31.png"/><Relationship Id="rId34" Type="http://schemas.openxmlformats.org/officeDocument/2006/relationships/image" Target="../media/image42.jpeg"/><Relationship Id="rId42" Type="http://schemas.openxmlformats.org/officeDocument/2006/relationships/image" Target="../media/image50.png"/><Relationship Id="rId47" Type="http://schemas.openxmlformats.org/officeDocument/2006/relationships/image" Target="../media/image53.jpeg"/><Relationship Id="rId50" Type="http://schemas.openxmlformats.org/officeDocument/2006/relationships/image" Target="../media/image56.jpeg"/><Relationship Id="rId7" Type="http://schemas.openxmlformats.org/officeDocument/2006/relationships/image" Target="../media/image22.png"/><Relationship Id="rId12" Type="http://schemas.openxmlformats.org/officeDocument/2006/relationships/image" Target="../media/image26.png"/><Relationship Id="rId17" Type="http://schemas.microsoft.com/office/2007/relationships/hdphoto" Target="../media/hdphoto12.wdp"/><Relationship Id="rId25" Type="http://schemas.openxmlformats.org/officeDocument/2006/relationships/image" Target="../media/image33.png"/><Relationship Id="rId33" Type="http://schemas.openxmlformats.org/officeDocument/2006/relationships/image" Target="../media/image41.jpeg"/><Relationship Id="rId38" Type="http://schemas.openxmlformats.org/officeDocument/2006/relationships/image" Target="../media/image46.jpeg"/><Relationship Id="rId46" Type="http://schemas.openxmlformats.org/officeDocument/2006/relationships/image" Target="../media/image52.jpeg"/><Relationship Id="rId2" Type="http://schemas.openxmlformats.org/officeDocument/2006/relationships/notesSlide" Target="../notesSlides/notesSlide1.xml"/><Relationship Id="rId16" Type="http://schemas.openxmlformats.org/officeDocument/2006/relationships/image" Target="../media/image28.png"/><Relationship Id="rId20" Type="http://schemas.openxmlformats.org/officeDocument/2006/relationships/image" Target="../media/image30.jpeg"/><Relationship Id="rId29" Type="http://schemas.openxmlformats.org/officeDocument/2006/relationships/image" Target="../media/image37.jpeg"/><Relationship Id="rId41" Type="http://schemas.openxmlformats.org/officeDocument/2006/relationships/image" Target="../media/image49.jpe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25.png"/><Relationship Id="rId24" Type="http://schemas.microsoft.com/office/2007/relationships/hdphoto" Target="../media/hdphoto15.wdp"/><Relationship Id="rId32" Type="http://schemas.openxmlformats.org/officeDocument/2006/relationships/image" Target="../media/image40.jpeg"/><Relationship Id="rId37" Type="http://schemas.openxmlformats.org/officeDocument/2006/relationships/image" Target="../media/image45.jpeg"/><Relationship Id="rId40" Type="http://schemas.openxmlformats.org/officeDocument/2006/relationships/image" Target="../media/image48.jpeg"/><Relationship Id="rId45" Type="http://schemas.microsoft.com/office/2007/relationships/hdphoto" Target="../media/hdphoto17.wdp"/><Relationship Id="rId53" Type="http://schemas.openxmlformats.org/officeDocument/2006/relationships/image" Target="../media/image59.jpeg"/><Relationship Id="rId5" Type="http://schemas.openxmlformats.org/officeDocument/2006/relationships/image" Target="../media/image21.png"/><Relationship Id="rId15" Type="http://schemas.microsoft.com/office/2007/relationships/hdphoto" Target="../media/hdphoto11.wdp"/><Relationship Id="rId23" Type="http://schemas.openxmlformats.org/officeDocument/2006/relationships/image" Target="../media/image32.png"/><Relationship Id="rId28" Type="http://schemas.openxmlformats.org/officeDocument/2006/relationships/image" Target="../media/image36.jpeg"/><Relationship Id="rId36" Type="http://schemas.openxmlformats.org/officeDocument/2006/relationships/image" Target="../media/image44.jpeg"/><Relationship Id="rId49" Type="http://schemas.openxmlformats.org/officeDocument/2006/relationships/image" Target="../media/image55.jpeg"/><Relationship Id="rId10" Type="http://schemas.openxmlformats.org/officeDocument/2006/relationships/image" Target="../media/image24.png"/><Relationship Id="rId19" Type="http://schemas.microsoft.com/office/2007/relationships/hdphoto" Target="../media/hdphoto13.wdp"/><Relationship Id="rId31" Type="http://schemas.openxmlformats.org/officeDocument/2006/relationships/image" Target="../media/image39.jpeg"/><Relationship Id="rId44" Type="http://schemas.openxmlformats.org/officeDocument/2006/relationships/image" Target="../media/image51.png"/><Relationship Id="rId52" Type="http://schemas.openxmlformats.org/officeDocument/2006/relationships/image" Target="../media/image58.jpeg"/><Relationship Id="rId4" Type="http://schemas.openxmlformats.org/officeDocument/2006/relationships/image" Target="../media/image20.jpeg"/><Relationship Id="rId9" Type="http://schemas.openxmlformats.org/officeDocument/2006/relationships/image" Target="../media/image23.png"/><Relationship Id="rId14" Type="http://schemas.openxmlformats.org/officeDocument/2006/relationships/image" Target="../media/image27.png"/><Relationship Id="rId22" Type="http://schemas.microsoft.com/office/2007/relationships/hdphoto" Target="../media/hdphoto14.wdp"/><Relationship Id="rId27" Type="http://schemas.openxmlformats.org/officeDocument/2006/relationships/image" Target="../media/image35.jpeg"/><Relationship Id="rId30" Type="http://schemas.openxmlformats.org/officeDocument/2006/relationships/image" Target="../media/image38.jpeg"/><Relationship Id="rId35" Type="http://schemas.openxmlformats.org/officeDocument/2006/relationships/image" Target="../media/image43.jpeg"/><Relationship Id="rId43" Type="http://schemas.microsoft.com/office/2007/relationships/hdphoto" Target="../media/hdphoto16.wdp"/><Relationship Id="rId48" Type="http://schemas.openxmlformats.org/officeDocument/2006/relationships/image" Target="../media/image54.jpeg"/><Relationship Id="rId8" Type="http://schemas.microsoft.com/office/2007/relationships/hdphoto" Target="../media/hdphoto9.wdp"/><Relationship Id="rId51"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月」のタイトル文字イラスト | フリー素材 イラストミント"/>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73" t="20606" r="5747" b="14866"/>
          <a:stretch/>
        </p:blipFill>
        <p:spPr bwMode="auto">
          <a:xfrm>
            <a:off x="168516" y="243484"/>
            <a:ext cx="2349602" cy="1579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663572" y="322120"/>
            <a:ext cx="2422490" cy="1446550"/>
          </a:xfrm>
          <a:prstGeom prst="rect">
            <a:avLst/>
          </a:prstGeom>
          <a:noFill/>
        </p:spPr>
        <p:txBody>
          <a:bodyPr wrap="square" rtlCol="0">
            <a:spAutoFit/>
          </a:bodyPr>
          <a:lstStyle/>
          <a:p>
            <a:r>
              <a:rPr kumimoji="1" lang="ja-JP" altLang="en-US" sz="1080" dirty="0"/>
              <a:t>　　　</a:t>
            </a:r>
            <a:r>
              <a:rPr kumimoji="1" lang="ja-JP" altLang="en-US" sz="1100" dirty="0"/>
              <a:t>令和３年　</a:t>
            </a:r>
            <a:r>
              <a:rPr kumimoji="1" lang="ja-JP" altLang="en-US" sz="1100" dirty="0">
                <a:latin typeface="+mn-ea"/>
              </a:rPr>
              <a:t>第</a:t>
            </a:r>
            <a:r>
              <a:rPr kumimoji="1" lang="en-US" altLang="ja-JP" sz="1100" dirty="0">
                <a:latin typeface="+mn-ea"/>
              </a:rPr>
              <a:t>3</a:t>
            </a:r>
            <a:r>
              <a:rPr kumimoji="1" lang="ja-JP" altLang="en-US" sz="1100" dirty="0">
                <a:latin typeface="+mn-ea"/>
              </a:rPr>
              <a:t>号</a:t>
            </a:r>
            <a:r>
              <a:rPr kumimoji="1" lang="ja-JP" altLang="en-US" sz="1100" dirty="0"/>
              <a:t>　</a:t>
            </a:r>
            <a:endParaRPr kumimoji="1" lang="en-US" altLang="ja-JP" sz="1100" dirty="0"/>
          </a:p>
          <a:p>
            <a:r>
              <a:rPr kumimoji="1" lang="ja-JP" altLang="en-US" sz="1100" dirty="0"/>
              <a:t>　　　　　　</a:t>
            </a:r>
            <a:r>
              <a:rPr kumimoji="1" lang="en-US" altLang="ja-JP" sz="1100" dirty="0"/>
              <a:t>9</a:t>
            </a:r>
            <a:r>
              <a:rPr kumimoji="1" lang="ja-JP" altLang="en-US" sz="1100" dirty="0"/>
              <a:t>月１日発行</a:t>
            </a:r>
            <a:endParaRPr kumimoji="1" lang="en-US" altLang="ja-JP" sz="1100" dirty="0"/>
          </a:p>
          <a:p>
            <a:r>
              <a:rPr kumimoji="1" lang="ja-JP" altLang="en-US" sz="1100" dirty="0"/>
              <a:t>　　　　放課後児童クラブ</a:t>
            </a:r>
            <a:endParaRPr kumimoji="1" lang="en-US" altLang="ja-JP" sz="1100" dirty="0"/>
          </a:p>
          <a:p>
            <a:r>
              <a:rPr kumimoji="1" lang="ja-JP" altLang="en-US" sz="1100" dirty="0"/>
              <a:t>　　　　　　　</a:t>
            </a:r>
            <a:r>
              <a:rPr kumimoji="1" lang="en-US" altLang="ja-JP" sz="1100" dirty="0"/>
              <a:t>b&amp;g</a:t>
            </a:r>
            <a:r>
              <a:rPr kumimoji="1" lang="ja-JP" altLang="en-US" sz="1100" dirty="0"/>
              <a:t>おおむら</a:t>
            </a:r>
            <a:endParaRPr kumimoji="1" lang="en-US" altLang="ja-JP" sz="1100" dirty="0"/>
          </a:p>
          <a:p>
            <a:endParaRPr kumimoji="1" lang="en-US" altLang="ja-JP" sz="1100" dirty="0"/>
          </a:p>
          <a:p>
            <a:r>
              <a:rPr kumimoji="1" lang="ja-JP" altLang="en-US" sz="1100" dirty="0"/>
              <a:t>　　　　　　</a:t>
            </a:r>
            <a:r>
              <a:rPr kumimoji="1" lang="en-US" altLang="ja-JP" sz="1100" dirty="0"/>
              <a:t>856-0811</a:t>
            </a:r>
          </a:p>
          <a:p>
            <a:r>
              <a:rPr kumimoji="1" lang="ja-JP" altLang="en-US" sz="1100" dirty="0"/>
              <a:t>　　　　　大村市原口町</a:t>
            </a:r>
            <a:r>
              <a:rPr kumimoji="1" lang="en-US" altLang="ja-JP" sz="1100" dirty="0"/>
              <a:t>591-1</a:t>
            </a:r>
          </a:p>
          <a:p>
            <a:r>
              <a:rPr kumimoji="1" lang="ja-JP" altLang="en-US" sz="1100" dirty="0"/>
              <a:t>　　　　</a:t>
            </a:r>
          </a:p>
        </p:txBody>
      </p:sp>
      <p:sp>
        <p:nvSpPr>
          <p:cNvPr id="6" name="正方形/長方形 5"/>
          <p:cNvSpPr/>
          <p:nvPr/>
        </p:nvSpPr>
        <p:spPr>
          <a:xfrm>
            <a:off x="2518118" y="762403"/>
            <a:ext cx="2259786" cy="954107"/>
          </a:xfrm>
          <a:prstGeom prst="rect">
            <a:avLst/>
          </a:prstGeom>
          <a:noFill/>
        </p:spPr>
        <p:txBody>
          <a:bodyPr wrap="none" lIns="91440" tIns="45720" rIns="91440" bIns="45720">
            <a:spAutoFit/>
          </a:bodyPr>
          <a:lstStyle/>
          <a:p>
            <a:pPr algn="ctr"/>
            <a:r>
              <a:rPr lang="en-US" altLang="ja-JP" sz="2800" b="1" dirty="0">
                <a:ln w="9525">
                  <a:solidFill>
                    <a:schemeClr val="bg1"/>
                  </a:solidFill>
                  <a:prstDash val="solid"/>
                </a:ln>
                <a:solidFill>
                  <a:srgbClr val="95C036"/>
                </a:solidFill>
                <a:effectLst>
                  <a:outerShdw blurRad="12700" dist="38100" dir="2700000" algn="tl" rotWithShape="0">
                    <a:schemeClr val="accent5">
                      <a:lumMod val="60000"/>
                      <a:lumOff val="40000"/>
                    </a:schemeClr>
                  </a:outerShdw>
                </a:effectLst>
              </a:rPr>
              <a:t>b&amp;g</a:t>
            </a:r>
            <a:r>
              <a:rPr lang="ja-JP" altLang="en-US" sz="2800" b="1" dirty="0">
                <a:ln w="9525">
                  <a:solidFill>
                    <a:schemeClr val="bg1"/>
                  </a:solidFill>
                  <a:prstDash val="solid"/>
                </a:ln>
                <a:solidFill>
                  <a:srgbClr val="95C036"/>
                </a:solidFill>
                <a:effectLst>
                  <a:outerShdw blurRad="12700" dist="38100" dir="2700000" algn="tl" rotWithShape="0">
                    <a:schemeClr val="accent5">
                      <a:lumMod val="60000"/>
                      <a:lumOff val="40000"/>
                    </a:schemeClr>
                  </a:outerShdw>
                </a:effectLst>
              </a:rPr>
              <a:t>おおむら</a:t>
            </a:r>
            <a:endParaRPr lang="en-US" altLang="ja-JP" sz="2800" b="1" dirty="0">
              <a:ln w="9525">
                <a:solidFill>
                  <a:schemeClr val="bg1"/>
                </a:solidFill>
                <a:prstDash val="solid"/>
              </a:ln>
              <a:solidFill>
                <a:srgbClr val="95C036"/>
              </a:solidFill>
              <a:effectLst>
                <a:outerShdw blurRad="12700" dist="38100" dir="2700000" algn="tl" rotWithShape="0">
                  <a:schemeClr val="accent5">
                    <a:lumMod val="60000"/>
                    <a:lumOff val="40000"/>
                  </a:schemeClr>
                </a:outerShdw>
              </a:effectLst>
            </a:endParaRPr>
          </a:p>
          <a:p>
            <a:pPr algn="r"/>
            <a:r>
              <a:rPr lang="ja-JP" altLang="en-US" sz="2800" b="1" dirty="0">
                <a:ln w="9525">
                  <a:solidFill>
                    <a:schemeClr val="bg1"/>
                  </a:solidFill>
                  <a:prstDash val="solid"/>
                </a:ln>
                <a:solidFill>
                  <a:srgbClr val="95C036"/>
                </a:solidFill>
                <a:effectLst>
                  <a:outerShdw blurRad="12700" dist="38100" dir="2700000" algn="tl" rotWithShape="0">
                    <a:schemeClr val="accent5">
                      <a:lumMod val="60000"/>
                      <a:lumOff val="40000"/>
                    </a:schemeClr>
                  </a:outerShdw>
                </a:effectLst>
              </a:rPr>
              <a:t>だより</a:t>
            </a:r>
            <a:endParaRPr lang="en-US" altLang="ja-JP" sz="2800" b="1" dirty="0">
              <a:ln w="9525">
                <a:solidFill>
                  <a:schemeClr val="bg1"/>
                </a:solidFill>
                <a:prstDash val="solid"/>
              </a:ln>
              <a:solidFill>
                <a:srgbClr val="95C036"/>
              </a:solidFill>
              <a:effectLst>
                <a:outerShdw blurRad="12700" dist="38100" dir="2700000" algn="tl" rotWithShape="0">
                  <a:schemeClr val="accent5">
                    <a:lumMod val="60000"/>
                    <a:lumOff val="40000"/>
                  </a:schemeClr>
                </a:outerShdw>
              </a:effectLst>
            </a:endParaRPr>
          </a:p>
        </p:txBody>
      </p:sp>
      <p:sp>
        <p:nvSpPr>
          <p:cNvPr id="7" name="正方形/長方形 6">
            <a:extLst>
              <a:ext uri="{FF2B5EF4-FFF2-40B4-BE49-F238E27FC236}">
                <a16:creationId xmlns:a16="http://schemas.microsoft.com/office/drawing/2014/main" id="{3AE78CCA-6444-4687-B0DC-396B51842607}"/>
              </a:ext>
            </a:extLst>
          </p:cNvPr>
          <p:cNvSpPr/>
          <p:nvPr/>
        </p:nvSpPr>
        <p:spPr>
          <a:xfrm>
            <a:off x="449871" y="1698863"/>
            <a:ext cx="6396277" cy="757130"/>
          </a:xfrm>
          <a:prstGeom prst="rect">
            <a:avLst/>
          </a:prstGeom>
        </p:spPr>
        <p:txBody>
          <a:bodyPr wrap="square">
            <a:spAutoFit/>
          </a:bodyPr>
          <a:lstStyle/>
          <a:p>
            <a:r>
              <a:rPr lang="ja-JP" altLang="en-US" sz="1080" dirty="0"/>
              <a:t>暑さもようやくひと段落、朝夕涼しさを感じるようになりました。</a:t>
            </a:r>
            <a:br>
              <a:rPr lang="ja-JP" altLang="en-US" sz="1080" dirty="0"/>
            </a:br>
            <a:r>
              <a:rPr lang="ja-JP" altLang="en-US" sz="1080" dirty="0"/>
              <a:t>　夏休みは勉強に遊びに子供たちの成長を感じられたのではないでしょうか。</a:t>
            </a:r>
            <a:endParaRPr lang="en-US" altLang="ja-JP" sz="1080" dirty="0"/>
          </a:p>
          <a:p>
            <a:r>
              <a:rPr lang="ja-JP" altLang="en-US" sz="1080" dirty="0"/>
              <a:t>最初はセミ捕りをするにも、怖がって網をかけられなかった子供たちでしたが、コツを掴んでからは</a:t>
            </a:r>
            <a:endParaRPr lang="en-US" altLang="ja-JP" sz="1080" dirty="0"/>
          </a:p>
          <a:p>
            <a:r>
              <a:rPr lang="ja-JP" altLang="en-US" sz="1080" dirty="0"/>
              <a:t>誰が捕まえるか競争するほどになりました。子供たちの夏の挑戦をぜひご家庭で聞いてみてください。</a:t>
            </a:r>
            <a:endParaRPr lang="en-US" altLang="ja-JP" sz="1080" dirty="0"/>
          </a:p>
        </p:txBody>
      </p:sp>
      <p:sp>
        <p:nvSpPr>
          <p:cNvPr id="8" name="角丸四角形 7"/>
          <p:cNvSpPr/>
          <p:nvPr/>
        </p:nvSpPr>
        <p:spPr>
          <a:xfrm>
            <a:off x="589121" y="2816146"/>
            <a:ext cx="6277834" cy="393818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620" b="1" dirty="0">
              <a:ln w="22225">
                <a:solidFill>
                  <a:schemeClr val="accent2"/>
                </a:solidFill>
                <a:prstDash val="solid"/>
              </a:ln>
              <a:solidFill>
                <a:schemeClr val="accent2">
                  <a:lumMod val="40000"/>
                  <a:lumOff val="60000"/>
                </a:schemeClr>
              </a:solidFill>
            </a:endParaRPr>
          </a:p>
        </p:txBody>
      </p:sp>
      <p:pic>
        <p:nvPicPr>
          <p:cNvPr id="40" name="図 39"/>
          <p:cNvPicPr>
            <a:picLocks noChangeAspect="1"/>
          </p:cNvPicPr>
          <p:nvPr/>
        </p:nvPicPr>
        <p:blipFill rotWithShape="1">
          <a:blip r:embed="rId3" cstate="print">
            <a:extLst>
              <a:ext uri="{28A0092B-C50C-407E-A947-70E740481C1C}">
                <a14:useLocalDpi xmlns:a14="http://schemas.microsoft.com/office/drawing/2010/main" val="0"/>
              </a:ext>
            </a:extLst>
          </a:blip>
          <a:srcRect t="19380"/>
          <a:stretch/>
        </p:blipFill>
        <p:spPr>
          <a:xfrm rot="10800000">
            <a:off x="4833748" y="6270018"/>
            <a:ext cx="1944624" cy="1175817"/>
          </a:xfrm>
          <a:prstGeom prst="rect">
            <a:avLst/>
          </a:prstGeom>
          <a:ln>
            <a:noFill/>
          </a:ln>
          <a:effectLst>
            <a:softEdge rad="112500"/>
          </a:effectLst>
        </p:spPr>
      </p:pic>
      <p:pic>
        <p:nvPicPr>
          <p:cNvPr id="9" name="Picture 6" descr="お知らせとお願いイラストなら、小学校・幼稚園向け・保育園向けの ..."/>
          <p:cNvPicPr>
            <a:picLocks noChangeAspect="1" noChangeArrowheads="1"/>
          </p:cNvPicPr>
          <p:nvPr/>
        </p:nvPicPr>
        <p:blipFill rotWithShape="1">
          <a:blip r:embed="rId4">
            <a:extLst>
              <a:ext uri="{28A0092B-C50C-407E-A947-70E740481C1C}">
                <a14:useLocalDpi xmlns:a14="http://schemas.microsoft.com/office/drawing/2010/main" val="0"/>
              </a:ext>
            </a:extLst>
          </a:blip>
          <a:srcRect t="22109" b="24707"/>
          <a:stretch/>
        </p:blipFill>
        <p:spPr bwMode="auto">
          <a:xfrm>
            <a:off x="341967" y="7217146"/>
            <a:ext cx="2024950" cy="462892"/>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9"/>
          <p:cNvSpPr/>
          <p:nvPr/>
        </p:nvSpPr>
        <p:spPr>
          <a:xfrm>
            <a:off x="198166" y="7627514"/>
            <a:ext cx="6899685" cy="26973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0" dirty="0"/>
          </a:p>
        </p:txBody>
      </p:sp>
      <p:pic>
        <p:nvPicPr>
          <p:cNvPr id="13" name="図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2000"/>
                    </a14:imgEffect>
                  </a14:imgLayer>
                </a14:imgProps>
              </a:ext>
              <a:ext uri="{28A0092B-C50C-407E-A947-70E740481C1C}">
                <a14:useLocalDpi xmlns:a14="http://schemas.microsoft.com/office/drawing/2010/main" val="0"/>
              </a:ext>
            </a:extLst>
          </a:blip>
          <a:stretch>
            <a:fillRect/>
          </a:stretch>
        </p:blipFill>
        <p:spPr>
          <a:xfrm>
            <a:off x="3174" y="5818064"/>
            <a:ext cx="1594131" cy="1195599"/>
          </a:xfrm>
          <a:prstGeom prst="rect">
            <a:avLst/>
          </a:prstGeom>
          <a:ln>
            <a:noFill/>
          </a:ln>
          <a:effectLst>
            <a:softEdge rad="112500"/>
          </a:effectLst>
        </p:spPr>
      </p:pic>
      <p:pic>
        <p:nvPicPr>
          <p:cNvPr id="14" name="図 13" descr="https://knsoza1.com/wp-content/uploads/2021/07/6cc760af07fe016366c630d908fd660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868" t="48279" r="10351" b="44685"/>
          <a:stretch/>
        </p:blipFill>
        <p:spPr bwMode="auto">
          <a:xfrm>
            <a:off x="2232326" y="6818345"/>
            <a:ext cx="2620874" cy="483759"/>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280635" y="7227606"/>
            <a:ext cx="2331016" cy="307777"/>
          </a:xfrm>
          <a:prstGeom prst="rect">
            <a:avLst/>
          </a:prstGeom>
        </p:spPr>
        <p:txBody>
          <a:bodyPr wrap="square">
            <a:spAutoFit/>
          </a:bodyPr>
          <a:lstStyle/>
          <a:p>
            <a:r>
              <a:rPr lang="ja-JP" altLang="en-US" sz="1200" dirty="0"/>
              <a:t>・</a:t>
            </a:r>
            <a:r>
              <a:rPr lang="ja-JP" altLang="en-US" sz="1400" dirty="0"/>
              <a:t>　</a:t>
            </a:r>
            <a:r>
              <a:rPr lang="en-US" altLang="ja-JP" sz="1400" dirty="0"/>
              <a:t>3</a:t>
            </a:r>
            <a:r>
              <a:rPr lang="ja-JP" altLang="en-US" sz="1400" dirty="0"/>
              <a:t>日　お誕生会（</a:t>
            </a:r>
            <a:r>
              <a:rPr lang="en-US" altLang="ja-JP" sz="1400" dirty="0"/>
              <a:t>2</a:t>
            </a:r>
            <a:r>
              <a:rPr lang="ja-JP" altLang="en-US" sz="1400" dirty="0"/>
              <a:t>名）</a:t>
            </a:r>
            <a:endParaRPr lang="en-US" altLang="ja-JP" sz="1400" dirty="0"/>
          </a:p>
        </p:txBody>
      </p:sp>
      <p:sp>
        <p:nvSpPr>
          <p:cNvPr id="4" name="正方形/長方形 3"/>
          <p:cNvSpPr/>
          <p:nvPr/>
        </p:nvSpPr>
        <p:spPr>
          <a:xfrm>
            <a:off x="334174" y="7625022"/>
            <a:ext cx="2518638" cy="307777"/>
          </a:xfrm>
          <a:prstGeom prst="rect">
            <a:avLst/>
          </a:prstGeom>
          <a:noFill/>
        </p:spPr>
        <p:txBody>
          <a:bodyPr wrap="none" lIns="91440" tIns="45720" rIns="91440" bIns="45720">
            <a:spAutoFit/>
          </a:bodyPr>
          <a:lstStyle/>
          <a:p>
            <a:pPr algn="ctr"/>
            <a:r>
              <a:rPr lang="ja-JP" altLang="en-US" sz="1400" b="1" u="sng" cap="none" spc="0" dirty="0">
                <a:ln w="0"/>
                <a:solidFill>
                  <a:schemeClr val="tx1"/>
                </a:solidFill>
              </a:rPr>
              <a:t>夕食提供についてのお知らせ</a:t>
            </a:r>
          </a:p>
        </p:txBody>
      </p:sp>
      <p:sp>
        <p:nvSpPr>
          <p:cNvPr id="18" name="正方形/長方形 17"/>
          <p:cNvSpPr/>
          <p:nvPr/>
        </p:nvSpPr>
        <p:spPr>
          <a:xfrm>
            <a:off x="396091" y="7857379"/>
            <a:ext cx="6853158" cy="307777"/>
          </a:xfrm>
          <a:prstGeom prst="rect">
            <a:avLst/>
          </a:prstGeom>
          <a:noFill/>
        </p:spPr>
        <p:txBody>
          <a:bodyPr wrap="none" lIns="91440" tIns="45720" rIns="91440" bIns="45720">
            <a:spAutoFit/>
          </a:bodyPr>
          <a:lstStyle/>
          <a:p>
            <a:r>
              <a:rPr lang="ja-JP" altLang="en-US" sz="1100" b="0" cap="none" spc="0" dirty="0">
                <a:ln w="0"/>
                <a:solidFill>
                  <a:schemeClr val="tx1"/>
                </a:solidFill>
              </a:rPr>
              <a:t>夏休み</a:t>
            </a:r>
            <a:r>
              <a:rPr lang="ja-JP" altLang="en-US" sz="1100" dirty="0">
                <a:ln w="0"/>
              </a:rPr>
              <a:t>以降提供の予定でしたが、コロナウイルスの影響を鑑み今しばらく提供を見合わさせて頂きます</a:t>
            </a:r>
            <a:r>
              <a:rPr lang="ja-JP" altLang="en-US" sz="1400" dirty="0">
                <a:ln w="0"/>
              </a:rPr>
              <a:t>。</a:t>
            </a:r>
            <a:endParaRPr lang="ja-JP" altLang="en-US" sz="1400" b="0" cap="none" spc="0" dirty="0">
              <a:ln w="0"/>
              <a:solidFill>
                <a:schemeClr val="tx1"/>
              </a:solidFill>
            </a:endParaRPr>
          </a:p>
        </p:txBody>
      </p:sp>
      <p:sp>
        <p:nvSpPr>
          <p:cNvPr id="11" name="正方形/長方形 10"/>
          <p:cNvSpPr/>
          <p:nvPr/>
        </p:nvSpPr>
        <p:spPr>
          <a:xfrm>
            <a:off x="173569" y="8161481"/>
            <a:ext cx="2875951" cy="307777"/>
          </a:xfrm>
          <a:prstGeom prst="rect">
            <a:avLst/>
          </a:prstGeom>
          <a:noFill/>
        </p:spPr>
        <p:txBody>
          <a:bodyPr wrap="square" lIns="91440" tIns="45720" rIns="91440" bIns="45720">
            <a:spAutoFit/>
          </a:bodyPr>
          <a:lstStyle/>
          <a:p>
            <a:pPr algn="ctr"/>
            <a:r>
              <a:rPr lang="ja-JP" altLang="en-US" sz="1400" b="1" u="sng" cap="none" spc="0" dirty="0">
                <a:ln w="0"/>
                <a:solidFill>
                  <a:schemeClr val="tx1"/>
                </a:solidFill>
              </a:rPr>
              <a:t>持ち物に記名をお願いします</a:t>
            </a:r>
          </a:p>
        </p:txBody>
      </p:sp>
      <p:sp>
        <p:nvSpPr>
          <p:cNvPr id="20" name="正方形/長方形 19"/>
          <p:cNvSpPr/>
          <p:nvPr/>
        </p:nvSpPr>
        <p:spPr>
          <a:xfrm>
            <a:off x="396091" y="8418054"/>
            <a:ext cx="5881738" cy="430887"/>
          </a:xfrm>
          <a:prstGeom prst="rect">
            <a:avLst/>
          </a:prstGeom>
          <a:noFill/>
        </p:spPr>
        <p:txBody>
          <a:bodyPr wrap="none" lIns="91440" tIns="45720" rIns="91440" bIns="45720">
            <a:spAutoFit/>
          </a:bodyPr>
          <a:lstStyle/>
          <a:p>
            <a:r>
              <a:rPr lang="ja-JP" altLang="en-US" sz="1100" dirty="0">
                <a:ln w="0"/>
              </a:rPr>
              <a:t>持ち主不明の</a:t>
            </a:r>
            <a:r>
              <a:rPr lang="ja-JP" altLang="en-US" sz="1100" b="0" cap="none" spc="0" dirty="0">
                <a:ln w="0"/>
                <a:solidFill>
                  <a:schemeClr val="tx1"/>
                </a:solidFill>
              </a:rPr>
              <a:t>靴下や洋服、マスクが夏休み中たくさんありました。</a:t>
            </a:r>
            <a:endParaRPr lang="en-US" altLang="ja-JP" sz="1100" b="0" cap="none" spc="0" dirty="0">
              <a:ln w="0"/>
              <a:solidFill>
                <a:schemeClr val="tx1"/>
              </a:solidFill>
            </a:endParaRPr>
          </a:p>
          <a:p>
            <a:r>
              <a:rPr lang="ja-JP" altLang="en-US" sz="1100" dirty="0">
                <a:ln w="0"/>
              </a:rPr>
              <a:t>子供たちに聞いてもみんな「自分のじゃない」とのこと</a:t>
            </a:r>
            <a:r>
              <a:rPr lang="en-US" altLang="ja-JP" sz="1100" dirty="0">
                <a:ln w="0"/>
              </a:rPr>
              <a:t>…</a:t>
            </a:r>
            <a:r>
              <a:rPr lang="ja-JP" altLang="en-US" sz="1100" dirty="0">
                <a:ln w="0"/>
              </a:rPr>
              <a:t>ご協力よろしくお願いします。</a:t>
            </a:r>
            <a:endParaRPr lang="ja-JP" altLang="en-US" sz="1100" b="0" cap="none" spc="0" dirty="0">
              <a:ln w="0"/>
              <a:solidFill>
                <a:schemeClr val="tx1"/>
              </a:solidFill>
            </a:endParaRPr>
          </a:p>
        </p:txBody>
      </p:sp>
      <p:sp>
        <p:nvSpPr>
          <p:cNvPr id="15" name="正方形/長方形 14"/>
          <p:cNvSpPr/>
          <p:nvPr/>
        </p:nvSpPr>
        <p:spPr>
          <a:xfrm>
            <a:off x="2276592" y="2417408"/>
            <a:ext cx="2339102" cy="461665"/>
          </a:xfrm>
          <a:prstGeom prst="rect">
            <a:avLst/>
          </a:prstGeom>
          <a:noFill/>
        </p:spPr>
        <p:txBody>
          <a:bodyPr wrap="none" lIns="91440" tIns="45720" rIns="91440" bIns="45720">
            <a:spAutoFit/>
          </a:bodyPr>
          <a:lstStyle/>
          <a:p>
            <a:pPr algn="ctr"/>
            <a:r>
              <a:rPr lang="ja-JP" altLang="en-US" sz="2400" b="1" cap="none" spc="0" dirty="0">
                <a:ln w="12700" cmpd="sng">
                  <a:solidFill>
                    <a:schemeClr val="accent2"/>
                  </a:solidFill>
                  <a:prstDash val="solid"/>
                </a:ln>
                <a:solidFill>
                  <a:schemeClr val="accent4"/>
                </a:solidFill>
                <a:effectLst/>
              </a:rPr>
              <a:t>夏休みの思い出</a:t>
            </a:r>
          </a:p>
        </p:txBody>
      </p:sp>
      <p:pic>
        <p:nvPicPr>
          <p:cNvPr id="17" name="図 16"/>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colorTemperature colorTemp="6600"/>
                    </a14:imgEffect>
                    <a14:imgEffect>
                      <a14:saturation sat="134000"/>
                    </a14:imgEffect>
                    <a14:imgEffect>
                      <a14:brightnessContrast bright="12000" contrast="-25000"/>
                    </a14:imgEffect>
                  </a14:imgLayer>
                </a14:imgProps>
              </a:ext>
              <a:ext uri="{28A0092B-C50C-407E-A947-70E740481C1C}">
                <a14:useLocalDpi xmlns:a14="http://schemas.microsoft.com/office/drawing/2010/main" val="0"/>
              </a:ext>
            </a:extLst>
          </a:blip>
          <a:srcRect t="1" b="-2312"/>
          <a:stretch/>
        </p:blipFill>
        <p:spPr>
          <a:xfrm rot="10800000">
            <a:off x="2938831" y="4101173"/>
            <a:ext cx="1316572" cy="1010249"/>
          </a:xfrm>
          <a:prstGeom prst="rect">
            <a:avLst/>
          </a:prstGeom>
          <a:ln>
            <a:noFill/>
          </a:ln>
          <a:effectLst>
            <a:softEdge rad="112500"/>
          </a:effectLst>
        </p:spPr>
      </p:pic>
      <p:sp>
        <p:nvSpPr>
          <p:cNvPr id="19" name="正方形/長方形 18"/>
          <p:cNvSpPr/>
          <p:nvPr/>
        </p:nvSpPr>
        <p:spPr>
          <a:xfrm>
            <a:off x="375729" y="8800625"/>
            <a:ext cx="2287806" cy="307777"/>
          </a:xfrm>
          <a:prstGeom prst="rect">
            <a:avLst/>
          </a:prstGeom>
          <a:noFill/>
        </p:spPr>
        <p:txBody>
          <a:bodyPr wrap="none" lIns="91440" tIns="45720" rIns="91440" bIns="45720">
            <a:spAutoFit/>
          </a:bodyPr>
          <a:lstStyle/>
          <a:p>
            <a:pPr algn="ctr"/>
            <a:r>
              <a:rPr lang="en-US" altLang="ja-JP" sz="1400" b="1" u="sng" cap="none" spc="0" dirty="0" err="1">
                <a:ln w="0"/>
                <a:solidFill>
                  <a:schemeClr val="tx1"/>
                </a:solidFill>
              </a:rPr>
              <a:t>b</a:t>
            </a:r>
            <a:r>
              <a:rPr lang="en-US" altLang="ja-JP" sz="1400" b="1" u="sng" dirty="0" err="1">
                <a:ln w="0"/>
              </a:rPr>
              <a:t>&amp;g</a:t>
            </a:r>
            <a:r>
              <a:rPr lang="ja-JP" altLang="en-US" sz="1400" b="1" u="sng" dirty="0">
                <a:ln w="0"/>
              </a:rPr>
              <a:t>にお立ち寄りください</a:t>
            </a:r>
            <a:endParaRPr lang="en-US" altLang="ja-JP" sz="1400" b="1" u="sng" dirty="0">
              <a:ln w="0"/>
            </a:endParaRPr>
          </a:p>
        </p:txBody>
      </p:sp>
      <p:sp>
        <p:nvSpPr>
          <p:cNvPr id="21" name="正方形/長方形 20"/>
          <p:cNvSpPr/>
          <p:nvPr/>
        </p:nvSpPr>
        <p:spPr>
          <a:xfrm>
            <a:off x="422719" y="9056762"/>
            <a:ext cx="6244017" cy="261610"/>
          </a:xfrm>
          <a:prstGeom prst="rect">
            <a:avLst/>
          </a:prstGeom>
          <a:noFill/>
        </p:spPr>
        <p:txBody>
          <a:bodyPr wrap="none" lIns="91440" tIns="45720" rIns="91440" bIns="45720">
            <a:spAutoFit/>
          </a:bodyPr>
          <a:lstStyle/>
          <a:p>
            <a:r>
              <a:rPr lang="ja-JP" altLang="en-US" sz="1100" dirty="0">
                <a:ln w="0"/>
              </a:rPr>
              <a:t>イベントのあと子供たちの写真を玄関に掲示しています。お迎えの際にぜひお楽しみください</a:t>
            </a:r>
            <a:r>
              <a:rPr lang="ja-JP" altLang="en-US" sz="1050" dirty="0">
                <a:ln w="0"/>
              </a:rPr>
              <a:t>。</a:t>
            </a:r>
            <a:endParaRPr lang="ja-JP" altLang="en-US" sz="1050" b="0" cap="none" spc="0" dirty="0">
              <a:ln w="0"/>
              <a:solidFill>
                <a:schemeClr val="tx1"/>
              </a:solidFill>
            </a:endParaRPr>
          </a:p>
        </p:txBody>
      </p:sp>
      <p:pic>
        <p:nvPicPr>
          <p:cNvPr id="24" name="図 23"/>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3000"/>
                    </a14:imgEffect>
                  </a14:imgLayer>
                </a14:imgProps>
              </a:ext>
              <a:ext uri="{28A0092B-C50C-407E-A947-70E740481C1C}">
                <a14:useLocalDpi xmlns:a14="http://schemas.microsoft.com/office/drawing/2010/main" val="0"/>
              </a:ext>
            </a:extLst>
          </a:blip>
          <a:stretch>
            <a:fillRect/>
          </a:stretch>
        </p:blipFill>
        <p:spPr>
          <a:xfrm>
            <a:off x="3174" y="2506220"/>
            <a:ext cx="1523021" cy="1142265"/>
          </a:xfrm>
          <a:prstGeom prst="rect">
            <a:avLst/>
          </a:prstGeom>
          <a:ln>
            <a:noFill/>
          </a:ln>
          <a:effectLst>
            <a:softEdge rad="112500"/>
          </a:effectLst>
        </p:spPr>
      </p:pic>
      <p:pic>
        <p:nvPicPr>
          <p:cNvPr id="25" name="図 24"/>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9000"/>
                    </a14:imgEffect>
                  </a14:imgLayer>
                </a14:imgProps>
              </a:ext>
              <a:ext uri="{28A0092B-C50C-407E-A947-70E740481C1C}">
                <a14:useLocalDpi xmlns:a14="http://schemas.microsoft.com/office/drawing/2010/main" val="0"/>
              </a:ext>
            </a:extLst>
          </a:blip>
          <a:stretch>
            <a:fillRect/>
          </a:stretch>
        </p:blipFill>
        <p:spPr>
          <a:xfrm>
            <a:off x="1480397" y="4617708"/>
            <a:ext cx="1466823" cy="1100117"/>
          </a:xfrm>
          <a:prstGeom prst="rect">
            <a:avLst/>
          </a:prstGeom>
          <a:ln>
            <a:noFill/>
          </a:ln>
          <a:effectLst>
            <a:softEdge rad="112500"/>
          </a:effectLst>
        </p:spPr>
      </p:pic>
      <p:pic>
        <p:nvPicPr>
          <p:cNvPr id="27" name="Picture 2" descr="無料】手描き風吹き出し PNG – かわいい素材集"/>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000" b="100000" l="5778" r="92000">
                        <a14:foregroundMark x1="20556" y1="28593" x2="20556" y2="28593"/>
                        <a14:foregroundMark x1="20556" y1="25778" x2="20556" y2="25778"/>
                        <a14:foregroundMark x1="22556" y1="21481" x2="29000" y2="27852"/>
                        <a14:foregroundMark x1="9000" y1="22815" x2="8889" y2="26815"/>
                        <a14:foregroundMark x1="17444" y1="14222" x2="24333" y2="11111"/>
                        <a14:foregroundMark x1="23889" y1="51556" x2="17111" y2="62519"/>
                        <a14:foregroundMark x1="15222" y1="67704" x2="15000" y2="68296"/>
                        <a14:foregroundMark x1="10556" y1="72889" x2="11111" y2="72444"/>
                        <a14:foregroundMark x1="7667" y1="74222" x2="8111" y2="74222"/>
                        <a14:foregroundMark x1="20000" y1="82222" x2="20000" y2="82222"/>
                        <a14:foregroundMark x1="22778" y1="86222" x2="22778" y2="75704"/>
                        <a14:foregroundMark x1="23222" y1="76444" x2="23889" y2="91259"/>
                        <a14:foregroundMark x1="32333" y1="92296" x2="32333" y2="92741"/>
                        <a14:foregroundMark x1="35222" y1="93778" x2="35222" y2="93778"/>
                        <a14:foregroundMark x1="38222" y1="92889" x2="38222" y2="92889"/>
                        <a14:foregroundMark x1="49000" y1="86519" x2="49000" y2="86519"/>
                        <a14:foregroundMark x1="52889" y1="86519" x2="58667" y2="85778"/>
                        <a14:foregroundMark x1="57889" y1="89778" x2="59889" y2="83556"/>
                        <a14:foregroundMark x1="59889" y1="77481" x2="61111" y2="88296"/>
                        <a14:foregroundMark x1="52667" y1="62667" x2="44111" y2="56148"/>
                        <a14:foregroundMark x1="46778" y1="53333" x2="55111" y2="51111"/>
                        <a14:foregroundMark x1="46444" y1="44889" x2="46444" y2="44889"/>
                        <a14:foregroundMark x1="46778" y1="45037" x2="46778" y2="50074"/>
                        <a14:foregroundMark x1="55222" y1="35704" x2="66000" y2="29185"/>
                        <a14:foregroundMark x1="66111" y1="22815" x2="53444" y2="37630"/>
                        <a14:foregroundMark x1="54889" y1="37333" x2="63444" y2="18667"/>
                        <a14:foregroundMark x1="44778" y1="31704" x2="44778" y2="31704"/>
                        <a14:foregroundMark x1="67222" y1="20889" x2="67222" y2="20889"/>
                        <a14:foregroundMark x1="67889" y1="22519" x2="65667" y2="19852"/>
                        <a14:foregroundMark x1="51444" y1="80593" x2="47889" y2="78074"/>
                        <a14:foregroundMark x1="77667" y1="28148" x2="77667" y2="28148"/>
                        <a14:foregroundMark x1="77889" y1="28000" x2="92000" y2="26963"/>
                        <a14:foregroundMark x1="80778" y1="15259" x2="80778" y2="15259"/>
                        <a14:foregroundMark x1="82000" y1="15111" x2="82000" y2="15111"/>
                        <a14:foregroundMark x1="82889" y1="62519" x2="87556" y2="51111"/>
                        <a14:foregroundMark x1="76111" y1="48148" x2="76111" y2="48148"/>
                        <a14:foregroundMark x1="76556" y1="48148" x2="84556" y2="61926"/>
                        <a14:foregroundMark x1="81889" y1="65185" x2="75778" y2="48000"/>
                        <a14:foregroundMark x1="89222" y1="66222" x2="89222" y2="66222"/>
                        <a14:backgroundMark x1="68667" y1="32148" x2="68667" y2="32148"/>
                        <a14:backgroundMark x1="23333" y1="38222" x2="23333" y2="38222"/>
                      </a14:backgroundRemoval>
                    </a14:imgEffect>
                  </a14:imgLayer>
                </a14:imgProps>
              </a:ext>
              <a:ext uri="{28A0092B-C50C-407E-A947-70E740481C1C}">
                <a14:useLocalDpi xmlns:a14="http://schemas.microsoft.com/office/drawing/2010/main" val="0"/>
              </a:ext>
            </a:extLst>
          </a:blip>
          <a:srcRect l="39216" t="11525" r="31272" b="58899"/>
          <a:stretch/>
        </p:blipFill>
        <p:spPr bwMode="auto">
          <a:xfrm>
            <a:off x="1410759" y="3073887"/>
            <a:ext cx="1709776" cy="963864"/>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1441950" y="3239226"/>
            <a:ext cx="1643815" cy="523220"/>
          </a:xfrm>
          <a:prstGeom prst="rect">
            <a:avLst/>
          </a:prstGeom>
          <a:noFill/>
        </p:spPr>
        <p:txBody>
          <a:bodyPr wrap="square" lIns="91440" tIns="45720" rIns="91440" bIns="45720">
            <a:spAutoFit/>
          </a:bodyPr>
          <a:lstStyle/>
          <a:p>
            <a:pPr algn="ctr"/>
            <a:r>
              <a:rPr lang="en-US" altLang="ja-JP" sz="1400" b="0" cap="none" spc="0" dirty="0">
                <a:ln w="0"/>
                <a:solidFill>
                  <a:schemeClr val="tx1"/>
                </a:solidFill>
              </a:rPr>
              <a:t>8/4</a:t>
            </a:r>
            <a:r>
              <a:rPr lang="ja-JP" altLang="en-US" sz="1400" b="0" cap="none" spc="0" dirty="0">
                <a:ln w="0"/>
                <a:solidFill>
                  <a:schemeClr val="tx1"/>
                </a:solidFill>
              </a:rPr>
              <a:t>㈬</a:t>
            </a:r>
            <a:endParaRPr lang="en-US" altLang="ja-JP" sz="1400" b="0" cap="none" spc="0" dirty="0">
              <a:ln w="0"/>
              <a:solidFill>
                <a:schemeClr val="tx1"/>
              </a:solidFill>
            </a:endParaRPr>
          </a:p>
          <a:p>
            <a:pPr algn="ctr"/>
            <a:r>
              <a:rPr lang="ja-JP" altLang="en-US" sz="1400" b="1" dirty="0">
                <a:ln w="0"/>
              </a:rPr>
              <a:t>そうめん流し</a:t>
            </a:r>
            <a:endParaRPr lang="ja-JP" altLang="en-US" sz="1400" b="1" cap="none" spc="0" dirty="0">
              <a:ln w="0"/>
              <a:solidFill>
                <a:schemeClr val="tx1"/>
              </a:solidFill>
            </a:endParaRPr>
          </a:p>
        </p:txBody>
      </p:sp>
      <p:sp>
        <p:nvSpPr>
          <p:cNvPr id="30" name="正方形/長方形 29"/>
          <p:cNvSpPr/>
          <p:nvPr/>
        </p:nvSpPr>
        <p:spPr>
          <a:xfrm>
            <a:off x="1251065" y="3009769"/>
            <a:ext cx="2085895" cy="427806"/>
          </a:xfrm>
          <a:prstGeom prst="rect">
            <a:avLst/>
          </a:prstGeom>
          <a:noFill/>
        </p:spPr>
        <p:txBody>
          <a:bodyPr wrap="none" lIns="91440" tIns="45720" rIns="91440" bIns="45720">
            <a:prstTxWarp prst="textArchUp">
              <a:avLst>
                <a:gd name="adj" fmla="val 10636751"/>
              </a:avLst>
            </a:prstTxWarp>
            <a:spAutoFit/>
          </a:bodyPr>
          <a:lstStyle/>
          <a:p>
            <a:pPr algn="ctr"/>
            <a:r>
              <a:rPr lang="ja-JP" altLang="en-US" sz="1200" dirty="0">
                <a:ln w="0"/>
                <a:solidFill>
                  <a:schemeClr val="accent6">
                    <a:lumMod val="75000"/>
                  </a:schemeClr>
                </a:solidFill>
              </a:rPr>
              <a:t>竹を切って組み立てて</a:t>
            </a:r>
            <a:endParaRPr lang="ja-JP" altLang="en-US" sz="1200" b="0" cap="none" spc="0" dirty="0">
              <a:ln w="0"/>
              <a:solidFill>
                <a:schemeClr val="accent6">
                  <a:lumMod val="75000"/>
                </a:schemeClr>
              </a:solidFill>
            </a:endParaRPr>
          </a:p>
        </p:txBody>
      </p:sp>
      <p:sp>
        <p:nvSpPr>
          <p:cNvPr id="31" name="正方形/長方形 30"/>
          <p:cNvSpPr/>
          <p:nvPr/>
        </p:nvSpPr>
        <p:spPr>
          <a:xfrm rot="21266715">
            <a:off x="873147" y="3521659"/>
            <a:ext cx="2723823" cy="570534"/>
          </a:xfrm>
          <a:prstGeom prst="rect">
            <a:avLst/>
          </a:prstGeom>
          <a:noFill/>
        </p:spPr>
        <p:txBody>
          <a:bodyPr wrap="none" lIns="91440" tIns="45720" rIns="91440" bIns="45720">
            <a:prstTxWarp prst="textArchDown">
              <a:avLst/>
            </a:prstTxWarp>
            <a:spAutoFit/>
          </a:bodyPr>
          <a:lstStyle/>
          <a:p>
            <a:pPr algn="ctr"/>
            <a:r>
              <a:rPr lang="ja-JP" altLang="en-US" sz="1200" dirty="0">
                <a:ln w="0"/>
                <a:solidFill>
                  <a:schemeClr val="accent6">
                    <a:lumMod val="75000"/>
                  </a:schemeClr>
                </a:solidFill>
              </a:rPr>
              <a:t>そうめんの他にも</a:t>
            </a:r>
            <a:endParaRPr lang="en-US" altLang="ja-JP" sz="1200" dirty="0">
              <a:ln w="0"/>
              <a:solidFill>
                <a:schemeClr val="accent6">
                  <a:lumMod val="75000"/>
                </a:schemeClr>
              </a:solidFill>
            </a:endParaRPr>
          </a:p>
          <a:p>
            <a:pPr algn="ctr"/>
            <a:r>
              <a:rPr lang="ja-JP" altLang="en-US" sz="1200" dirty="0">
                <a:ln w="0"/>
                <a:solidFill>
                  <a:schemeClr val="accent6">
                    <a:lumMod val="75000"/>
                  </a:schemeClr>
                </a:solidFill>
              </a:rPr>
              <a:t>みかんやモモも流れたね</a:t>
            </a:r>
            <a:endParaRPr lang="en-US" altLang="ja-JP" sz="1200" dirty="0">
              <a:ln w="0"/>
              <a:solidFill>
                <a:schemeClr val="accent6">
                  <a:lumMod val="75000"/>
                </a:schemeClr>
              </a:solidFill>
            </a:endParaRPr>
          </a:p>
        </p:txBody>
      </p:sp>
      <p:sp>
        <p:nvSpPr>
          <p:cNvPr id="29" name="正方形/長方形 28"/>
          <p:cNvSpPr/>
          <p:nvPr/>
        </p:nvSpPr>
        <p:spPr>
          <a:xfrm rot="19188150">
            <a:off x="4240657" y="4039480"/>
            <a:ext cx="1107997" cy="215444"/>
          </a:xfrm>
          <a:prstGeom prst="rect">
            <a:avLst/>
          </a:prstGeom>
          <a:noFill/>
        </p:spPr>
        <p:txBody>
          <a:bodyPr wrap="none" lIns="91440" tIns="45720" rIns="91440" bIns="45720">
            <a:prstTxWarp prst="textCircle">
              <a:avLst>
                <a:gd name="adj" fmla="val 10667451"/>
              </a:avLst>
            </a:prstTxWarp>
            <a:spAutoFit/>
          </a:bodyPr>
          <a:lstStyle/>
          <a:p>
            <a:pPr algn="ctr"/>
            <a:r>
              <a:rPr lang="ja-JP" altLang="en-US" sz="800" b="0" cap="none" spc="0" dirty="0">
                <a:ln w="0">
                  <a:noFill/>
                </a:ln>
                <a:solidFill>
                  <a:srgbClr val="FF66CC">
                    <a:alpha val="99000"/>
                  </a:srgbClr>
                </a:solidFill>
              </a:rPr>
              <a:t>裏の畑で採れました</a:t>
            </a:r>
          </a:p>
        </p:txBody>
      </p:sp>
      <p:sp>
        <p:nvSpPr>
          <p:cNvPr id="36" name="正方形/長方形 35"/>
          <p:cNvSpPr/>
          <p:nvPr/>
        </p:nvSpPr>
        <p:spPr>
          <a:xfrm>
            <a:off x="355155" y="9312644"/>
            <a:ext cx="1800494" cy="307777"/>
          </a:xfrm>
          <a:prstGeom prst="rect">
            <a:avLst/>
          </a:prstGeom>
          <a:noFill/>
        </p:spPr>
        <p:txBody>
          <a:bodyPr wrap="none" lIns="91440" tIns="45720" rIns="91440" bIns="45720">
            <a:spAutoFit/>
          </a:bodyPr>
          <a:lstStyle/>
          <a:p>
            <a:pPr algn="ctr"/>
            <a:r>
              <a:rPr lang="ja-JP" altLang="en-US" sz="1400" b="1" u="sng" cap="none" spc="0" dirty="0">
                <a:ln w="0"/>
                <a:solidFill>
                  <a:schemeClr val="tx1"/>
                </a:solidFill>
              </a:rPr>
              <a:t>写真の掲載について</a:t>
            </a:r>
          </a:p>
        </p:txBody>
      </p:sp>
      <p:sp>
        <p:nvSpPr>
          <p:cNvPr id="37" name="正方形/長方形 36"/>
          <p:cNvSpPr/>
          <p:nvPr/>
        </p:nvSpPr>
        <p:spPr>
          <a:xfrm>
            <a:off x="375729" y="9553387"/>
            <a:ext cx="5764720" cy="261610"/>
          </a:xfrm>
          <a:prstGeom prst="rect">
            <a:avLst/>
          </a:prstGeom>
          <a:noFill/>
        </p:spPr>
        <p:txBody>
          <a:bodyPr wrap="none" lIns="91440" tIns="45720" rIns="91440" bIns="45720">
            <a:spAutoFit/>
          </a:bodyPr>
          <a:lstStyle/>
          <a:p>
            <a:pPr algn="ctr"/>
            <a:r>
              <a:rPr lang="ja-JP" altLang="en-US" sz="1100" dirty="0">
                <a:ln w="0"/>
              </a:rPr>
              <a:t>子どもの写真は保護者の方の承諾を得て使用しています。</a:t>
            </a:r>
            <a:r>
              <a:rPr lang="en-US" altLang="ja-JP" sz="1100" dirty="0">
                <a:ln w="0"/>
              </a:rPr>
              <a:t>SNS</a:t>
            </a:r>
            <a:r>
              <a:rPr lang="ja-JP" altLang="en-US" sz="1100" dirty="0">
                <a:ln w="0"/>
              </a:rPr>
              <a:t>等への使用は禁止します。</a:t>
            </a:r>
            <a:endParaRPr lang="ja-JP" altLang="en-US" sz="1100" b="0" cap="none" spc="0" dirty="0">
              <a:ln w="0"/>
              <a:solidFill>
                <a:schemeClr val="tx1"/>
              </a:solidFill>
            </a:endParaRPr>
          </a:p>
        </p:txBody>
      </p:sp>
      <p:pic>
        <p:nvPicPr>
          <p:cNvPr id="44" name="Picture 2" descr="無料】手描き風吹き出し PNG – かわいい素材集"/>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000" b="100000" l="5778" r="92000">
                        <a14:foregroundMark x1="20556" y1="28593" x2="20556" y2="28593"/>
                        <a14:foregroundMark x1="20556" y1="25778" x2="20556" y2="25778"/>
                        <a14:foregroundMark x1="22556" y1="21481" x2="29000" y2="27852"/>
                        <a14:foregroundMark x1="9000" y1="22815" x2="8889" y2="26815"/>
                        <a14:foregroundMark x1="17444" y1="14222" x2="24333" y2="11111"/>
                        <a14:foregroundMark x1="23889" y1="51556" x2="17111" y2="62519"/>
                        <a14:foregroundMark x1="15222" y1="67704" x2="15000" y2="68296"/>
                        <a14:foregroundMark x1="10556" y1="72889" x2="11111" y2="72444"/>
                        <a14:foregroundMark x1="7667" y1="74222" x2="8111" y2="74222"/>
                        <a14:foregroundMark x1="20000" y1="82222" x2="20000" y2="82222"/>
                        <a14:foregroundMark x1="22778" y1="86222" x2="22778" y2="75704"/>
                        <a14:foregroundMark x1="23222" y1="76444" x2="23889" y2="91259"/>
                        <a14:foregroundMark x1="32333" y1="92296" x2="32333" y2="92741"/>
                        <a14:foregroundMark x1="35222" y1="93778" x2="35222" y2="93778"/>
                        <a14:foregroundMark x1="38222" y1="92889" x2="38222" y2="92889"/>
                        <a14:foregroundMark x1="49000" y1="86519" x2="49000" y2="86519"/>
                        <a14:foregroundMark x1="52889" y1="86519" x2="58667" y2="85778"/>
                        <a14:foregroundMark x1="57889" y1="89778" x2="59889" y2="83556"/>
                        <a14:foregroundMark x1="59889" y1="77481" x2="61111" y2="88296"/>
                        <a14:foregroundMark x1="52667" y1="62667" x2="44111" y2="56148"/>
                        <a14:foregroundMark x1="46778" y1="53333" x2="55111" y2="51111"/>
                        <a14:foregroundMark x1="46444" y1="44889" x2="46444" y2="44889"/>
                        <a14:foregroundMark x1="46778" y1="45037" x2="46778" y2="50074"/>
                        <a14:foregroundMark x1="55222" y1="35704" x2="66000" y2="29185"/>
                        <a14:foregroundMark x1="66111" y1="22815" x2="53444" y2="37630"/>
                        <a14:foregroundMark x1="54889" y1="37333" x2="63444" y2="18667"/>
                        <a14:foregroundMark x1="44778" y1="31704" x2="44778" y2="31704"/>
                        <a14:foregroundMark x1="67222" y1="20889" x2="67222" y2="20889"/>
                        <a14:foregroundMark x1="67889" y1="22519" x2="65667" y2="19852"/>
                        <a14:foregroundMark x1="51444" y1="80593" x2="47889" y2="78074"/>
                        <a14:foregroundMark x1="77667" y1="28148" x2="77667" y2="28148"/>
                        <a14:foregroundMark x1="77889" y1="28000" x2="92000" y2="26963"/>
                        <a14:foregroundMark x1="80778" y1="15259" x2="80778" y2="15259"/>
                        <a14:foregroundMark x1="82000" y1="15111" x2="82000" y2="15111"/>
                        <a14:foregroundMark x1="82889" y1="62519" x2="87556" y2="51111"/>
                        <a14:foregroundMark x1="76111" y1="48148" x2="76111" y2="48148"/>
                        <a14:foregroundMark x1="76556" y1="48148" x2="84556" y2="61926"/>
                        <a14:foregroundMark x1="81889" y1="65185" x2="75778" y2="48000"/>
                        <a14:foregroundMark x1="89222" y1="66222" x2="89222" y2="66222"/>
                        <a14:backgroundMark x1="68667" y1="32148" x2="68667" y2="32148"/>
                        <a14:backgroundMark x1="23333" y1="38222" x2="23333" y2="38222"/>
                      </a14:backgroundRemoval>
                    </a14:imgEffect>
                  </a14:imgLayer>
                </a14:imgProps>
              </a:ext>
              <a:ext uri="{28A0092B-C50C-407E-A947-70E740481C1C}">
                <a14:useLocalDpi xmlns:a14="http://schemas.microsoft.com/office/drawing/2010/main" val="0"/>
              </a:ext>
            </a:extLst>
          </a:blip>
          <a:srcRect l="12991" t="72506" r="60407" b="1230"/>
          <a:stretch/>
        </p:blipFill>
        <p:spPr bwMode="auto">
          <a:xfrm rot="10800000">
            <a:off x="5898101" y="3775659"/>
            <a:ext cx="1492042" cy="1050520"/>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6201257" y="4083628"/>
            <a:ext cx="1005403" cy="584775"/>
          </a:xfrm>
          <a:prstGeom prst="rect">
            <a:avLst/>
          </a:prstGeom>
          <a:noFill/>
        </p:spPr>
        <p:txBody>
          <a:bodyPr wrap="none" lIns="91440" tIns="45720" rIns="91440" bIns="45720">
            <a:spAutoFit/>
          </a:bodyPr>
          <a:lstStyle/>
          <a:p>
            <a:pPr algn="ctr"/>
            <a:r>
              <a:rPr lang="en-US" altLang="ja-JP" sz="1600" dirty="0">
                <a:ln w="0"/>
                <a:effectLst>
                  <a:outerShdw blurRad="38100" dist="19050" dir="2700000" algn="tl" rotWithShape="0">
                    <a:schemeClr val="dk1">
                      <a:alpha val="40000"/>
                    </a:schemeClr>
                  </a:outerShdw>
                </a:effectLst>
              </a:rPr>
              <a:t>8/6</a:t>
            </a:r>
            <a:r>
              <a:rPr lang="ja-JP" altLang="en-US" sz="1600" dirty="0">
                <a:ln w="0"/>
                <a:effectLst>
                  <a:outerShdw blurRad="38100" dist="19050" dir="2700000" algn="tl" rotWithShape="0">
                    <a:schemeClr val="dk1">
                      <a:alpha val="40000"/>
                    </a:schemeClr>
                  </a:outerShdw>
                </a:effectLst>
              </a:rPr>
              <a:t>㈮</a:t>
            </a:r>
            <a:endParaRPr lang="en-US" altLang="ja-JP" sz="1600" dirty="0">
              <a:ln w="0"/>
              <a:effectLst>
                <a:outerShdw blurRad="38100" dist="19050" dir="2700000" algn="tl" rotWithShape="0">
                  <a:schemeClr val="dk1">
                    <a:alpha val="40000"/>
                  </a:schemeClr>
                </a:outerShdw>
              </a:effectLst>
            </a:endParaRPr>
          </a:p>
          <a:p>
            <a:pPr algn="ctr"/>
            <a:r>
              <a:rPr lang="ja-JP" altLang="en-US" sz="1600" b="1" cap="none" spc="0" dirty="0">
                <a:ln w="0"/>
                <a:solidFill>
                  <a:schemeClr val="tx1"/>
                </a:solidFill>
                <a:effectLst>
                  <a:outerShdw blurRad="38100" dist="19050" dir="2700000" algn="tl" rotWithShape="0">
                    <a:schemeClr val="dk1">
                      <a:alpha val="40000"/>
                    </a:schemeClr>
                  </a:outerShdw>
                </a:effectLst>
              </a:rPr>
              <a:t>みそ作り</a:t>
            </a:r>
            <a:endParaRPr lang="en-US" altLang="ja-JP" sz="1600" b="1" cap="none" spc="0" dirty="0">
              <a:ln w="0"/>
              <a:solidFill>
                <a:schemeClr val="tx1"/>
              </a:solidFill>
              <a:effectLst>
                <a:outerShdw blurRad="38100" dist="19050" dir="2700000" algn="tl" rotWithShape="0">
                  <a:schemeClr val="dk1">
                    <a:alpha val="40000"/>
                  </a:schemeClr>
                </a:outerShdw>
              </a:effectLst>
            </a:endParaRPr>
          </a:p>
        </p:txBody>
      </p:sp>
      <p:sp>
        <p:nvSpPr>
          <p:cNvPr id="48" name="正方形/長方形 47"/>
          <p:cNvSpPr/>
          <p:nvPr/>
        </p:nvSpPr>
        <p:spPr>
          <a:xfrm>
            <a:off x="5202895" y="3580854"/>
            <a:ext cx="992579" cy="507831"/>
          </a:xfrm>
          <a:prstGeom prst="rect">
            <a:avLst/>
          </a:prstGeom>
          <a:solidFill>
            <a:schemeClr val="bg1"/>
          </a:solidFill>
        </p:spPr>
        <p:txBody>
          <a:bodyPr wrap="none" lIns="91440" tIns="45720" rIns="91440" bIns="45720">
            <a:spAutoFit/>
          </a:bodyPr>
          <a:lstStyle/>
          <a:p>
            <a:pPr algn="ctr"/>
            <a:r>
              <a:rPr lang="ja-JP" altLang="en-US" sz="900" b="0" cap="none" spc="0" dirty="0">
                <a:ln w="0">
                  <a:solidFill>
                    <a:schemeClr val="accent2"/>
                  </a:solidFill>
                </a:ln>
                <a:solidFill>
                  <a:schemeClr val="accent2"/>
                </a:solidFill>
              </a:rPr>
              <a:t>材料は</a:t>
            </a:r>
            <a:endParaRPr lang="en-US" altLang="ja-JP" sz="900" b="0" cap="none" spc="0" dirty="0">
              <a:ln w="0">
                <a:solidFill>
                  <a:schemeClr val="accent2"/>
                </a:solidFill>
              </a:ln>
              <a:solidFill>
                <a:schemeClr val="accent2"/>
              </a:solidFill>
            </a:endParaRPr>
          </a:p>
          <a:p>
            <a:pPr algn="ctr"/>
            <a:r>
              <a:rPr lang="ja-JP" altLang="en-US" sz="900" dirty="0">
                <a:ln w="0">
                  <a:solidFill>
                    <a:schemeClr val="accent2"/>
                  </a:solidFill>
                </a:ln>
                <a:solidFill>
                  <a:schemeClr val="accent2"/>
                </a:solidFill>
              </a:rPr>
              <a:t>・お塩　・大豆</a:t>
            </a:r>
            <a:endParaRPr lang="en-US" altLang="ja-JP" sz="900" dirty="0">
              <a:ln w="0">
                <a:solidFill>
                  <a:schemeClr val="accent2"/>
                </a:solidFill>
              </a:ln>
              <a:solidFill>
                <a:schemeClr val="accent2"/>
              </a:solidFill>
            </a:endParaRPr>
          </a:p>
          <a:p>
            <a:pPr algn="ctr"/>
            <a:r>
              <a:rPr lang="ja-JP" altLang="en-US" sz="900" dirty="0">
                <a:ln w="0">
                  <a:solidFill>
                    <a:schemeClr val="accent2"/>
                  </a:solidFill>
                </a:ln>
                <a:solidFill>
                  <a:schemeClr val="accent2"/>
                </a:solidFill>
              </a:rPr>
              <a:t>・麦麹　・米麹</a:t>
            </a:r>
            <a:endParaRPr lang="en-US" altLang="ja-JP" sz="900" dirty="0">
              <a:ln w="0">
                <a:solidFill>
                  <a:schemeClr val="accent2"/>
                </a:solidFill>
              </a:ln>
              <a:solidFill>
                <a:schemeClr val="accent2"/>
              </a:solidFill>
            </a:endParaRPr>
          </a:p>
        </p:txBody>
      </p:sp>
      <p:pic>
        <p:nvPicPr>
          <p:cNvPr id="45" name="図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21825" y="2587767"/>
            <a:ext cx="1373352" cy="1030013"/>
          </a:xfrm>
          <a:prstGeom prst="rect">
            <a:avLst/>
          </a:prstGeom>
          <a:ln>
            <a:noFill/>
          </a:ln>
          <a:effectLst>
            <a:softEdge rad="112500"/>
          </a:effectLst>
        </p:spPr>
      </p:pic>
      <p:sp>
        <p:nvSpPr>
          <p:cNvPr id="49" name="正方形/長方形 48"/>
          <p:cNvSpPr/>
          <p:nvPr/>
        </p:nvSpPr>
        <p:spPr>
          <a:xfrm>
            <a:off x="243805" y="9884759"/>
            <a:ext cx="6186309" cy="276999"/>
          </a:xfrm>
          <a:prstGeom prst="rect">
            <a:avLst/>
          </a:prstGeom>
          <a:noFill/>
        </p:spPr>
        <p:txBody>
          <a:bodyPr wrap="none" lIns="91440" tIns="45720" rIns="91440" bIns="45720">
            <a:spAutoFit/>
          </a:bodyPr>
          <a:lstStyle/>
          <a:p>
            <a:pPr algn="ctr"/>
            <a:r>
              <a:rPr lang="en-US" altLang="ja-JP" sz="1200" u="sng" dirty="0">
                <a:ln w="0"/>
              </a:rPr>
              <a:t>※</a:t>
            </a:r>
            <a:r>
              <a:rPr lang="ja-JP" altLang="en-US" sz="1200" u="sng" dirty="0">
                <a:ln w="0"/>
              </a:rPr>
              <a:t>昆虫写真展の見学はコロナウイルス感染拡大防止のため中止させていただきました。</a:t>
            </a:r>
            <a:endParaRPr lang="en-US" altLang="ja-JP" sz="1200" u="sng" dirty="0">
              <a:ln w="0"/>
            </a:endParaRPr>
          </a:p>
        </p:txBody>
      </p:sp>
      <p:pic>
        <p:nvPicPr>
          <p:cNvPr id="2" name="図 1"/>
          <p:cNvPicPr>
            <a:picLocks noChangeAspect="1"/>
          </p:cNvPicPr>
          <p:nvPr/>
        </p:nvPicPr>
        <p:blipFill rotWithShape="1">
          <a:blip r:embed="rId17" cstate="print">
            <a:extLst>
              <a:ext uri="{28A0092B-C50C-407E-A947-70E740481C1C}">
                <a14:useLocalDpi xmlns:a14="http://schemas.microsoft.com/office/drawing/2010/main" val="0"/>
              </a:ext>
            </a:extLst>
          </a:blip>
          <a:srcRect l="5363" t="6069" r="20086" b="22776"/>
          <a:stretch/>
        </p:blipFill>
        <p:spPr>
          <a:xfrm>
            <a:off x="3728270" y="4950998"/>
            <a:ext cx="1664880" cy="1191766"/>
          </a:xfrm>
          <a:prstGeom prst="rect">
            <a:avLst/>
          </a:prstGeom>
          <a:ln>
            <a:noFill/>
          </a:ln>
          <a:effectLst>
            <a:softEdge rad="112500"/>
          </a:effectLst>
        </p:spPr>
      </p:pic>
      <p:pic>
        <p:nvPicPr>
          <p:cNvPr id="22" name="図 21"/>
          <p:cNvPicPr>
            <a:picLocks noChangeAspect="1"/>
          </p:cNvPicPr>
          <p:nvPr/>
        </p:nvPicPr>
        <p:blipFill rotWithShape="1">
          <a:blip r:embed="rId18" cstate="print">
            <a:extLst>
              <a:ext uri="{28A0092B-C50C-407E-A947-70E740481C1C}">
                <a14:useLocalDpi xmlns:a14="http://schemas.microsoft.com/office/drawing/2010/main" val="0"/>
              </a:ext>
            </a:extLst>
          </a:blip>
          <a:srcRect l="7481" t="936" r="6702" b="50223"/>
          <a:stretch/>
        </p:blipFill>
        <p:spPr>
          <a:xfrm>
            <a:off x="3034688" y="5944632"/>
            <a:ext cx="1650947" cy="939591"/>
          </a:xfrm>
          <a:prstGeom prst="rect">
            <a:avLst/>
          </a:prstGeom>
          <a:ln>
            <a:noFill/>
          </a:ln>
          <a:effectLst>
            <a:softEdge rad="112500"/>
          </a:effectLst>
        </p:spPr>
      </p:pic>
      <p:pic>
        <p:nvPicPr>
          <p:cNvPr id="46" name="Picture 2" descr="無料】手描き風吹き出し PNG – かわいい素材集"/>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000" b="100000" l="5778" r="92000">
                        <a14:foregroundMark x1="20556" y1="28593" x2="20556" y2="28593"/>
                        <a14:foregroundMark x1="20556" y1="25778" x2="20556" y2="25778"/>
                        <a14:foregroundMark x1="22556" y1="21481" x2="29000" y2="27852"/>
                        <a14:foregroundMark x1="9000" y1="22815" x2="8889" y2="26815"/>
                        <a14:foregroundMark x1="17444" y1="14222" x2="24333" y2="11111"/>
                        <a14:foregroundMark x1="23889" y1="51556" x2="17111" y2="62519"/>
                        <a14:foregroundMark x1="15222" y1="67704" x2="15000" y2="68296"/>
                        <a14:foregroundMark x1="10556" y1="72889" x2="11111" y2="72444"/>
                        <a14:foregroundMark x1="7667" y1="74222" x2="8111" y2="74222"/>
                        <a14:foregroundMark x1="20000" y1="82222" x2="20000" y2="82222"/>
                        <a14:foregroundMark x1="22778" y1="86222" x2="22778" y2="75704"/>
                        <a14:foregroundMark x1="23222" y1="76444" x2="23889" y2="91259"/>
                        <a14:foregroundMark x1="32333" y1="92296" x2="32333" y2="92741"/>
                        <a14:foregroundMark x1="35222" y1="93778" x2="35222" y2="93778"/>
                        <a14:foregroundMark x1="38222" y1="92889" x2="38222" y2="92889"/>
                        <a14:foregroundMark x1="49000" y1="86519" x2="49000" y2="86519"/>
                        <a14:foregroundMark x1="52889" y1="86519" x2="58667" y2="85778"/>
                        <a14:foregroundMark x1="57889" y1="89778" x2="59889" y2="83556"/>
                        <a14:foregroundMark x1="59889" y1="77481" x2="61111" y2="88296"/>
                        <a14:foregroundMark x1="52667" y1="62667" x2="44111" y2="56148"/>
                        <a14:foregroundMark x1="46778" y1="53333" x2="55111" y2="51111"/>
                        <a14:foregroundMark x1="46444" y1="44889" x2="46444" y2="44889"/>
                        <a14:foregroundMark x1="46778" y1="45037" x2="46778" y2="50074"/>
                        <a14:foregroundMark x1="55222" y1="35704" x2="66000" y2="29185"/>
                        <a14:foregroundMark x1="66111" y1="22815" x2="53444" y2="37630"/>
                        <a14:foregroundMark x1="54889" y1="37333" x2="63444" y2="18667"/>
                        <a14:foregroundMark x1="44778" y1="31704" x2="44778" y2="31704"/>
                        <a14:foregroundMark x1="67222" y1="20889" x2="67222" y2="20889"/>
                        <a14:foregroundMark x1="67889" y1="22519" x2="65667" y2="19852"/>
                        <a14:foregroundMark x1="51444" y1="80593" x2="47889" y2="78074"/>
                        <a14:foregroundMark x1="77667" y1="28148" x2="77667" y2="28148"/>
                        <a14:foregroundMark x1="77889" y1="28000" x2="92000" y2="26963"/>
                        <a14:foregroundMark x1="80778" y1="15259" x2="80778" y2="15259"/>
                        <a14:foregroundMark x1="82000" y1="15111" x2="82000" y2="15111"/>
                        <a14:foregroundMark x1="82889" y1="62519" x2="87556" y2="51111"/>
                        <a14:foregroundMark x1="76111" y1="48148" x2="76111" y2="48148"/>
                        <a14:foregroundMark x1="76556" y1="48148" x2="84556" y2="61926"/>
                        <a14:foregroundMark x1="81889" y1="65185" x2="75778" y2="48000"/>
                        <a14:foregroundMark x1="89222" y1="66222" x2="89222" y2="66222"/>
                        <a14:backgroundMark x1="68667" y1="32148" x2="68667" y2="32148"/>
                        <a14:backgroundMark x1="23333" y1="38222" x2="23333" y2="38222"/>
                      </a14:backgroundRemoval>
                    </a14:imgEffect>
                  </a14:imgLayer>
                </a14:imgProps>
              </a:ext>
              <a:ext uri="{28A0092B-C50C-407E-A947-70E740481C1C}">
                <a14:useLocalDpi xmlns:a14="http://schemas.microsoft.com/office/drawing/2010/main" val="0"/>
              </a:ext>
            </a:extLst>
          </a:blip>
          <a:srcRect l="69318" t="12823" r="4080" b="60913"/>
          <a:stretch/>
        </p:blipFill>
        <p:spPr bwMode="auto">
          <a:xfrm rot="5880588">
            <a:off x="5283295" y="5259883"/>
            <a:ext cx="1259237" cy="1390973"/>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5522183" y="5666088"/>
            <a:ext cx="877163" cy="646331"/>
          </a:xfrm>
          <a:prstGeom prst="rect">
            <a:avLst/>
          </a:prstGeom>
          <a:noFill/>
        </p:spPr>
        <p:txBody>
          <a:bodyPr vert="horz" wrap="none" lIns="91440" tIns="45720" rIns="91440" bIns="45720">
            <a:spAutoFit/>
          </a:bodyPr>
          <a:lstStyle/>
          <a:p>
            <a:pPr algn="ctr"/>
            <a:r>
              <a:rPr lang="en-US" altLang="ja-JP" cap="none" spc="0" dirty="0">
                <a:ln w="0"/>
                <a:solidFill>
                  <a:schemeClr val="tx1"/>
                </a:solidFill>
              </a:rPr>
              <a:t>8/23</a:t>
            </a:r>
            <a:r>
              <a:rPr lang="ja-JP" altLang="en-US" cap="none" spc="0" dirty="0">
                <a:ln w="0"/>
                <a:solidFill>
                  <a:schemeClr val="tx1"/>
                </a:solidFill>
              </a:rPr>
              <a:t>㈪</a:t>
            </a:r>
            <a:endParaRPr lang="en-US" altLang="ja-JP" cap="none" spc="0" dirty="0">
              <a:ln w="0"/>
              <a:solidFill>
                <a:schemeClr val="tx1"/>
              </a:solidFill>
            </a:endParaRPr>
          </a:p>
          <a:p>
            <a:pPr algn="ctr"/>
            <a:r>
              <a:rPr lang="ja-JP" altLang="en-US" b="1" cap="none" spc="0" dirty="0">
                <a:ln w="0"/>
                <a:solidFill>
                  <a:schemeClr val="tx1"/>
                </a:solidFill>
              </a:rPr>
              <a:t>森林浴</a:t>
            </a:r>
          </a:p>
        </p:txBody>
      </p:sp>
      <p:pic>
        <p:nvPicPr>
          <p:cNvPr id="23" name="図 22"/>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7000"/>
                    </a14:imgEffect>
                  </a14:imgLayer>
                </a14:imgProps>
              </a:ext>
              <a:ext uri="{28A0092B-C50C-407E-A947-70E740481C1C}">
                <a14:useLocalDpi xmlns:a14="http://schemas.microsoft.com/office/drawing/2010/main" val="0"/>
              </a:ext>
            </a:extLst>
          </a:blip>
          <a:srcRect l="12604" t="6485" b="8641"/>
          <a:stretch/>
        </p:blipFill>
        <p:spPr>
          <a:xfrm rot="20670963">
            <a:off x="3182690" y="2827786"/>
            <a:ext cx="1001795" cy="1297203"/>
          </a:xfrm>
          <a:prstGeom prst="rect">
            <a:avLst/>
          </a:prstGeom>
          <a:ln>
            <a:noFill/>
          </a:ln>
          <a:effectLst>
            <a:softEdge rad="112500"/>
          </a:effectLst>
        </p:spPr>
      </p:pic>
      <p:pic>
        <p:nvPicPr>
          <p:cNvPr id="41" name="図 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960765" y="2666348"/>
            <a:ext cx="1242514" cy="931886"/>
          </a:xfrm>
          <a:prstGeom prst="rect">
            <a:avLst/>
          </a:prstGeom>
          <a:ln>
            <a:noFill/>
          </a:ln>
          <a:effectLst>
            <a:softEdge rad="112500"/>
          </a:effectLst>
        </p:spPr>
      </p:pic>
      <p:pic>
        <p:nvPicPr>
          <p:cNvPr id="43" name="図 4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59008" y="5807219"/>
            <a:ext cx="1330939" cy="998204"/>
          </a:xfrm>
          <a:prstGeom prst="rect">
            <a:avLst/>
          </a:prstGeom>
          <a:ln>
            <a:noFill/>
          </a:ln>
          <a:effectLst>
            <a:softEdge rad="112500"/>
          </a:effectLst>
        </p:spPr>
      </p:pic>
      <p:pic>
        <p:nvPicPr>
          <p:cNvPr id="47" name="図 46"/>
          <p:cNvPicPr>
            <a:picLocks noChangeAspect="1"/>
          </p:cNvPicPr>
          <p:nvPr/>
        </p:nvPicPr>
        <p:blipFill rotWithShape="1">
          <a:blip r:embed="rId23" cstate="print">
            <a:extLst>
              <a:ext uri="{28A0092B-C50C-407E-A947-70E740481C1C}">
                <a14:useLocalDpi xmlns:a14="http://schemas.microsoft.com/office/drawing/2010/main" val="0"/>
              </a:ext>
            </a:extLst>
          </a:blip>
          <a:srcRect l="15255" r="2977"/>
          <a:stretch/>
        </p:blipFill>
        <p:spPr>
          <a:xfrm rot="5400000">
            <a:off x="93446" y="4484166"/>
            <a:ext cx="1401466" cy="1285464"/>
          </a:xfrm>
          <a:prstGeom prst="rect">
            <a:avLst/>
          </a:prstGeom>
          <a:ln>
            <a:noFill/>
          </a:ln>
          <a:effectLst>
            <a:softEdge rad="112500"/>
          </a:effectLst>
        </p:spPr>
      </p:pic>
      <p:sp>
        <p:nvSpPr>
          <p:cNvPr id="51" name="正方形/長方形 50"/>
          <p:cNvSpPr/>
          <p:nvPr/>
        </p:nvSpPr>
        <p:spPr>
          <a:xfrm>
            <a:off x="6707092" y="5573840"/>
            <a:ext cx="246757" cy="305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8000"/>
                    </a14:imgEffect>
                  </a14:imgLayer>
                </a14:imgProps>
              </a:ext>
              <a:ext uri="{28A0092B-C50C-407E-A947-70E740481C1C}">
                <a14:useLocalDpi xmlns:a14="http://schemas.microsoft.com/office/drawing/2010/main" val="0"/>
              </a:ext>
            </a:extLst>
          </a:blip>
          <a:srcRect l="6679" t="2279" r="7299" b="9704"/>
          <a:stretch/>
        </p:blipFill>
        <p:spPr>
          <a:xfrm>
            <a:off x="249739" y="3537232"/>
            <a:ext cx="1280142" cy="982380"/>
          </a:xfrm>
          <a:prstGeom prst="rect">
            <a:avLst/>
          </a:prstGeom>
          <a:ln>
            <a:noFill/>
          </a:ln>
          <a:effectLst>
            <a:softEdge rad="112500"/>
          </a:effectLst>
        </p:spPr>
      </p:pic>
      <p:sp>
        <p:nvSpPr>
          <p:cNvPr id="38" name="正方形/長方形 37"/>
          <p:cNvSpPr/>
          <p:nvPr/>
        </p:nvSpPr>
        <p:spPr>
          <a:xfrm rot="2733766">
            <a:off x="5632217" y="5654735"/>
            <a:ext cx="1454245" cy="430887"/>
          </a:xfrm>
          <a:prstGeom prst="rect">
            <a:avLst/>
          </a:prstGeom>
          <a:noFill/>
        </p:spPr>
        <p:txBody>
          <a:bodyPr vert="horz" wrap="none" lIns="91440" tIns="45720" rIns="91440" bIns="45720">
            <a:prstTxWarp prst="textArchUp">
              <a:avLst/>
            </a:prstTxWarp>
            <a:spAutoFit/>
          </a:bodyPr>
          <a:lstStyle/>
          <a:p>
            <a:pPr algn="ctr"/>
            <a:r>
              <a:rPr lang="ja-JP" altLang="en-US" sz="1100" b="0" cap="none" spc="0" dirty="0">
                <a:ln w="0"/>
                <a:solidFill>
                  <a:schemeClr val="tx1"/>
                </a:solidFill>
              </a:rPr>
              <a:t>たくさんの虫の声と</a:t>
            </a:r>
            <a:endParaRPr lang="en-US" altLang="ja-JP" sz="1100" b="0" cap="none" spc="0" dirty="0">
              <a:ln w="0"/>
              <a:solidFill>
                <a:schemeClr val="tx1"/>
              </a:solidFill>
            </a:endParaRPr>
          </a:p>
          <a:p>
            <a:pPr algn="ctr"/>
            <a:r>
              <a:rPr lang="ja-JP" altLang="en-US" sz="1100" dirty="0">
                <a:ln w="0"/>
              </a:rPr>
              <a:t>涼しい風</a:t>
            </a:r>
            <a:endParaRPr lang="ja-JP" altLang="en-US" sz="1100" b="0" cap="none" spc="0" dirty="0">
              <a:ln w="0"/>
              <a:solidFill>
                <a:schemeClr val="tx1"/>
              </a:solidFill>
            </a:endParaRPr>
          </a:p>
        </p:txBody>
      </p:sp>
      <p:pic>
        <p:nvPicPr>
          <p:cNvPr id="52" name="図 5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60336" y="4117274"/>
            <a:ext cx="929355" cy="1239141"/>
          </a:xfrm>
          <a:prstGeom prst="rect">
            <a:avLst/>
          </a:prstGeom>
          <a:ln>
            <a:noFill/>
          </a:ln>
          <a:effectLst>
            <a:softEdge rad="112500"/>
          </a:effectLst>
        </p:spPr>
      </p:pic>
      <p:pic>
        <p:nvPicPr>
          <p:cNvPr id="54" name="Picture 2" descr="無料】手描き風吹き出し PNG – かわいい素材集"/>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000" b="100000" l="5778" r="92000">
                        <a14:foregroundMark x1="20556" y1="28593" x2="20556" y2="28593"/>
                        <a14:foregroundMark x1="20556" y1="25778" x2="20556" y2="25778"/>
                        <a14:foregroundMark x1="22556" y1="21481" x2="29000" y2="27852"/>
                        <a14:foregroundMark x1="9000" y1="22815" x2="8889" y2="26815"/>
                        <a14:foregroundMark x1="17444" y1="14222" x2="24333" y2="11111"/>
                        <a14:foregroundMark x1="23889" y1="51556" x2="17111" y2="62519"/>
                        <a14:foregroundMark x1="15222" y1="67704" x2="15000" y2="68296"/>
                        <a14:foregroundMark x1="10556" y1="72889" x2="11111" y2="72444"/>
                        <a14:foregroundMark x1="7667" y1="74222" x2="8111" y2="74222"/>
                        <a14:foregroundMark x1="20000" y1="82222" x2="20000" y2="82222"/>
                        <a14:foregroundMark x1="22778" y1="86222" x2="22778" y2="75704"/>
                        <a14:foregroundMark x1="23222" y1="76444" x2="23889" y2="91259"/>
                        <a14:foregroundMark x1="32333" y1="92296" x2="32333" y2="92741"/>
                        <a14:foregroundMark x1="35222" y1="93778" x2="35222" y2="93778"/>
                        <a14:foregroundMark x1="38222" y1="92889" x2="38222" y2="92889"/>
                        <a14:foregroundMark x1="49000" y1="86519" x2="49000" y2="86519"/>
                        <a14:foregroundMark x1="52889" y1="86519" x2="58667" y2="85778"/>
                        <a14:foregroundMark x1="57889" y1="89778" x2="59889" y2="83556"/>
                        <a14:foregroundMark x1="59889" y1="77481" x2="61111" y2="88296"/>
                        <a14:foregroundMark x1="52667" y1="62667" x2="44111" y2="56148"/>
                        <a14:foregroundMark x1="46778" y1="53333" x2="55111" y2="51111"/>
                        <a14:foregroundMark x1="46444" y1="44889" x2="46444" y2="44889"/>
                        <a14:foregroundMark x1="46778" y1="45037" x2="46778" y2="50074"/>
                        <a14:foregroundMark x1="55222" y1="35704" x2="66000" y2="29185"/>
                        <a14:foregroundMark x1="66111" y1="22815" x2="53444" y2="37630"/>
                        <a14:foregroundMark x1="54889" y1="37333" x2="63444" y2="18667"/>
                        <a14:foregroundMark x1="44778" y1="31704" x2="44778" y2="31704"/>
                        <a14:foregroundMark x1="67222" y1="20889" x2="67222" y2="20889"/>
                        <a14:foregroundMark x1="67889" y1="22519" x2="65667" y2="19852"/>
                        <a14:foregroundMark x1="51444" y1="80593" x2="47889" y2="78074"/>
                        <a14:foregroundMark x1="77667" y1="28148" x2="77667" y2="28148"/>
                        <a14:foregroundMark x1="77889" y1="28000" x2="92000" y2="26963"/>
                        <a14:foregroundMark x1="80778" y1="15259" x2="80778" y2="15259"/>
                        <a14:foregroundMark x1="82000" y1="15111" x2="82000" y2="15111"/>
                        <a14:foregroundMark x1="82889" y1="62519" x2="87556" y2="51111"/>
                        <a14:foregroundMark x1="76111" y1="48148" x2="76111" y2="48148"/>
                        <a14:foregroundMark x1="76556" y1="48148" x2="84556" y2="61926"/>
                        <a14:foregroundMark x1="81889" y1="65185" x2="75778" y2="48000"/>
                        <a14:foregroundMark x1="89222" y1="66222" x2="89222" y2="66222"/>
                        <a14:backgroundMark x1="68667" y1="32148" x2="68667" y2="32148"/>
                        <a14:backgroundMark x1="23333" y1="38222" x2="23333" y2="38222"/>
                      </a14:backgroundRemoval>
                    </a14:imgEffect>
                  </a14:imgLayer>
                </a14:imgProps>
              </a:ext>
              <a:ext uri="{28A0092B-C50C-407E-A947-70E740481C1C}">
                <a14:useLocalDpi xmlns:a14="http://schemas.microsoft.com/office/drawing/2010/main" val="0"/>
              </a:ext>
            </a:extLst>
          </a:blip>
          <a:srcRect l="72990" t="41275" r="-6332" b="29263"/>
          <a:stretch/>
        </p:blipFill>
        <p:spPr bwMode="auto">
          <a:xfrm rot="1891361">
            <a:off x="3981444" y="3835480"/>
            <a:ext cx="2103200" cy="1120456"/>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rot="1572542">
            <a:off x="4251187" y="4061616"/>
            <a:ext cx="1033896" cy="202882"/>
          </a:xfrm>
          <a:prstGeom prst="rect">
            <a:avLst/>
          </a:prstGeom>
          <a:noFill/>
        </p:spPr>
        <p:txBody>
          <a:bodyPr vert="horz" wrap="none" lIns="91440" tIns="45720" rIns="91440" bIns="45720">
            <a:prstTxWarp prst="textArchUp">
              <a:avLst>
                <a:gd name="adj" fmla="val 10690912"/>
              </a:avLst>
            </a:prstTxWarp>
            <a:spAutoFit/>
          </a:bodyPr>
          <a:lstStyle/>
          <a:p>
            <a:pPr algn="ctr"/>
            <a:r>
              <a:rPr lang="ja-JP" altLang="en-US" sz="700" b="0" cap="none" spc="0" dirty="0">
                <a:ln w="0"/>
                <a:solidFill>
                  <a:schemeClr val="tx1">
                    <a:lumMod val="95000"/>
                    <a:lumOff val="5000"/>
                  </a:schemeClr>
                </a:solidFill>
              </a:rPr>
              <a:t>裏の畑で採れました</a:t>
            </a:r>
          </a:p>
        </p:txBody>
      </p:sp>
      <p:sp>
        <p:nvSpPr>
          <p:cNvPr id="28" name="正方形/長方形 27"/>
          <p:cNvSpPr/>
          <p:nvPr/>
        </p:nvSpPr>
        <p:spPr>
          <a:xfrm rot="1894076">
            <a:off x="4250446" y="4079799"/>
            <a:ext cx="954108" cy="246221"/>
          </a:xfrm>
          <a:prstGeom prst="rect">
            <a:avLst/>
          </a:prstGeom>
          <a:noFill/>
        </p:spPr>
        <p:txBody>
          <a:bodyPr vert="horz" wrap="none" lIns="91440" tIns="45720" rIns="91440" bIns="45720">
            <a:spAutoFit/>
          </a:bodyPr>
          <a:lstStyle/>
          <a:p>
            <a:pPr algn="ctr"/>
            <a:r>
              <a:rPr lang="ja-JP" altLang="en-US" sz="1000" b="1" dirty="0">
                <a:ln w="0"/>
                <a:solidFill>
                  <a:schemeClr val="tx1">
                    <a:lumMod val="95000"/>
                    <a:lumOff val="5000"/>
                  </a:schemeClr>
                </a:solidFill>
              </a:rPr>
              <a:t>すいかの収穫</a:t>
            </a:r>
          </a:p>
        </p:txBody>
      </p:sp>
    </p:spTree>
    <p:extLst>
      <p:ext uri="{BB962C8B-B14F-4D97-AF65-F5344CB8AC3E}">
        <p14:creationId xmlns:p14="http://schemas.microsoft.com/office/powerpoint/2010/main" val="14083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9184" y="3413096"/>
            <a:ext cx="7126772" cy="5032861"/>
          </a:xfrm>
          <a:prstGeom prst="roundRect">
            <a:avLst/>
          </a:prstGeom>
          <a:solidFill>
            <a:schemeClr val="accent5">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071" dirty="0"/>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230" y="6162409"/>
            <a:ext cx="956299" cy="717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楕円 60"/>
          <p:cNvSpPr/>
          <p:nvPr/>
        </p:nvSpPr>
        <p:spPr>
          <a:xfrm>
            <a:off x="1232647" y="7957357"/>
            <a:ext cx="1329824" cy="38072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71"/>
          </a:p>
        </p:txBody>
      </p:sp>
      <p:sp>
        <p:nvSpPr>
          <p:cNvPr id="53" name="正方形/長方形 52"/>
          <p:cNvSpPr/>
          <p:nvPr/>
        </p:nvSpPr>
        <p:spPr>
          <a:xfrm>
            <a:off x="3316745" y="5309828"/>
            <a:ext cx="1632741" cy="787452"/>
          </a:xfrm>
          <a:prstGeom prst="rect">
            <a:avLst/>
          </a:prstGeom>
          <a:noFill/>
          <a:ln w="38100">
            <a:prstDash val="sysDot"/>
          </a:ln>
        </p:spPr>
        <p:style>
          <a:lnRef idx="2">
            <a:schemeClr val="accent5"/>
          </a:lnRef>
          <a:fillRef idx="1">
            <a:schemeClr val="lt1"/>
          </a:fillRef>
          <a:effectRef idx="0">
            <a:schemeClr val="accent5"/>
          </a:effectRef>
          <a:fontRef idx="minor">
            <a:schemeClr val="dk1"/>
          </a:fontRef>
        </p:style>
        <p:txBody>
          <a:bodyPr wrap="none" lIns="54412" tIns="27206" rIns="54412" bIns="27206">
            <a:spAutoFit/>
          </a:bodyPr>
          <a:lstStyle/>
          <a:p>
            <a:pPr algn="ctr"/>
            <a:r>
              <a:rPr lang="en-US" altLang="ja-JP"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rPr>
              <a:t>10</a:t>
            </a:r>
            <a:r>
              <a:rPr lang="ja-JP" altLang="en-US"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rPr>
              <a:t>月に今年最大の</a:t>
            </a:r>
            <a:endParaRPr lang="en-US" altLang="ja-JP"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endParaRPr>
          </a:p>
          <a:p>
            <a:pPr algn="ctr"/>
            <a:r>
              <a:rPr lang="ja-JP" altLang="en-US"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rPr>
              <a:t>イベントである</a:t>
            </a:r>
            <a:endParaRPr lang="en-US" altLang="ja-JP"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endParaRPr>
          </a:p>
          <a:p>
            <a:pPr algn="ctr"/>
            <a:r>
              <a:rPr lang="ja-JP" altLang="en-US"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rPr>
              <a:t>イルカウォッチングに</a:t>
            </a:r>
            <a:endParaRPr lang="en-US" altLang="ja-JP"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endParaRPr>
          </a:p>
          <a:p>
            <a:pPr algn="ctr"/>
            <a:r>
              <a:rPr lang="ja-JP" altLang="en-US" sz="1190" dirty="0">
                <a:ln w="0">
                  <a:solidFill>
                    <a:schemeClr val="accent1">
                      <a:lumMod val="50000"/>
                    </a:schemeClr>
                  </a:solidFill>
                </a:ln>
                <a:solidFill>
                  <a:schemeClr val="accent5">
                    <a:lumMod val="60000"/>
                    <a:lumOff val="40000"/>
                  </a:schemeClr>
                </a:solidFill>
                <a:effectLst>
                  <a:outerShdw blurRad="38100" dist="19050" dir="2700000" algn="tl" rotWithShape="0">
                    <a:schemeClr val="dk1">
                      <a:alpha val="40000"/>
                    </a:schemeClr>
                  </a:outerShdw>
                </a:effectLst>
              </a:rPr>
              <a:t>行きました</a:t>
            </a:r>
          </a:p>
        </p:txBody>
      </p:sp>
      <p:pic>
        <p:nvPicPr>
          <p:cNvPr id="49" name="図 48"/>
          <p:cNvPicPr>
            <a:picLocks noChangeAspect="1"/>
          </p:cNvPicPr>
          <p:nvPr/>
        </p:nvPicPr>
        <p:blipFill rotWithShape="1">
          <a:blip r:embed="rId4" cstate="print">
            <a:extLst>
              <a:ext uri="{28A0092B-C50C-407E-A947-70E740481C1C}">
                <a14:useLocalDpi xmlns:a14="http://schemas.microsoft.com/office/drawing/2010/main" val="0"/>
              </a:ext>
            </a:extLst>
          </a:blip>
          <a:srcRect l="17685" t="49480" r="45951" b="24589"/>
          <a:stretch/>
        </p:blipFill>
        <p:spPr>
          <a:xfrm>
            <a:off x="1287858" y="4170931"/>
            <a:ext cx="1232647" cy="117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4" name="図 4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40189" t="23823"/>
          <a:stretch/>
        </p:blipFill>
        <p:spPr>
          <a:xfrm>
            <a:off x="-106549" y="3921444"/>
            <a:ext cx="1399293" cy="1011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角丸四角形 23"/>
          <p:cNvSpPr/>
          <p:nvPr/>
        </p:nvSpPr>
        <p:spPr>
          <a:xfrm>
            <a:off x="1382725" y="8771521"/>
            <a:ext cx="4330023" cy="847520"/>
          </a:xfrm>
          <a:prstGeom prst="roundRect">
            <a:avLst/>
          </a:prstGeom>
          <a:solidFill>
            <a:srgbClr val="F0E120">
              <a:alpha val="45098"/>
            </a:srgbClr>
          </a:solidFill>
          <a:ln w="3810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071" dirty="0"/>
          </a:p>
        </p:txBody>
      </p:sp>
      <p:pic>
        <p:nvPicPr>
          <p:cNvPr id="17" name="図 16"/>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29665" t="8151" r="14833" b="19547"/>
          <a:stretch/>
        </p:blipFill>
        <p:spPr>
          <a:xfrm>
            <a:off x="5712748" y="1805348"/>
            <a:ext cx="1589608" cy="1553065"/>
          </a:xfrm>
          <a:prstGeom prst="ellipse">
            <a:avLst/>
          </a:prstGeom>
          <a:ln>
            <a:noFill/>
          </a:ln>
          <a:effectLst>
            <a:softEdge rad="112500"/>
          </a:effectLst>
        </p:spPr>
      </p:pic>
      <p:sp>
        <p:nvSpPr>
          <p:cNvPr id="4" name="テキスト ボックス 3"/>
          <p:cNvSpPr txBox="1"/>
          <p:nvPr/>
        </p:nvSpPr>
        <p:spPr>
          <a:xfrm>
            <a:off x="4769293" y="498039"/>
            <a:ext cx="2324573" cy="1528688"/>
          </a:xfrm>
          <a:prstGeom prst="rect">
            <a:avLst/>
          </a:prstGeom>
          <a:noFill/>
        </p:spPr>
        <p:txBody>
          <a:bodyPr wrap="square" rtlCol="0">
            <a:spAutoFit/>
          </a:bodyPr>
          <a:lstStyle/>
          <a:p>
            <a:r>
              <a:rPr kumimoji="1" lang="ja-JP" altLang="en-US" sz="1037" dirty="0"/>
              <a:t>　　　　　　</a:t>
            </a:r>
            <a:r>
              <a:rPr kumimoji="1" lang="ja-JP" altLang="en-US" sz="1037" dirty="0">
                <a:latin typeface="+mn-ea"/>
              </a:rPr>
              <a:t>令和３年　第</a:t>
            </a:r>
            <a:r>
              <a:rPr kumimoji="1" lang="en-US" altLang="ja-JP" sz="1037" dirty="0">
                <a:latin typeface="+mn-ea"/>
              </a:rPr>
              <a:t>5</a:t>
            </a:r>
            <a:r>
              <a:rPr kumimoji="1" lang="ja-JP" altLang="en-US" sz="1037" dirty="0">
                <a:latin typeface="+mn-ea"/>
              </a:rPr>
              <a:t>号　</a:t>
            </a:r>
            <a:endParaRPr kumimoji="1" lang="en-US" altLang="ja-JP" sz="1037" dirty="0">
              <a:latin typeface="+mn-ea"/>
            </a:endParaRPr>
          </a:p>
          <a:p>
            <a:r>
              <a:rPr kumimoji="1" lang="ja-JP" altLang="en-US" sz="1037" dirty="0">
                <a:latin typeface="+mn-ea"/>
              </a:rPr>
              <a:t>　　　　　　　　　</a:t>
            </a:r>
            <a:r>
              <a:rPr kumimoji="1" lang="en-US" altLang="ja-JP" sz="1037" dirty="0">
                <a:latin typeface="+mn-ea"/>
              </a:rPr>
              <a:t>11</a:t>
            </a:r>
            <a:r>
              <a:rPr kumimoji="1" lang="ja-JP" altLang="en-US" sz="1037" dirty="0">
                <a:latin typeface="+mn-ea"/>
              </a:rPr>
              <a:t>月</a:t>
            </a:r>
            <a:r>
              <a:rPr kumimoji="1" lang="en-US" altLang="ja-JP" sz="1037" dirty="0">
                <a:latin typeface="+mn-ea"/>
              </a:rPr>
              <a:t>1</a:t>
            </a:r>
            <a:r>
              <a:rPr kumimoji="1" lang="ja-JP" altLang="en-US" sz="1037" dirty="0">
                <a:latin typeface="+mn-ea"/>
              </a:rPr>
              <a:t>日発行</a:t>
            </a:r>
            <a:endParaRPr kumimoji="1" lang="en-US" altLang="ja-JP" sz="1037" dirty="0">
              <a:latin typeface="+mn-ea"/>
            </a:endParaRPr>
          </a:p>
          <a:p>
            <a:r>
              <a:rPr kumimoji="1" lang="ja-JP" altLang="en-US" sz="1037" dirty="0">
                <a:latin typeface="+mn-ea"/>
              </a:rPr>
              <a:t>　　　　　　　放課後児童クラブ</a:t>
            </a:r>
            <a:endParaRPr kumimoji="1" lang="en-US" altLang="ja-JP" sz="1037" dirty="0">
              <a:latin typeface="+mn-ea"/>
            </a:endParaRPr>
          </a:p>
          <a:p>
            <a:r>
              <a:rPr kumimoji="1" lang="ja-JP" altLang="en-US" sz="1037" dirty="0">
                <a:latin typeface="+mn-ea"/>
              </a:rPr>
              <a:t>　　　　　　　　　　</a:t>
            </a:r>
            <a:r>
              <a:rPr kumimoji="1" lang="en-US" altLang="ja-JP" sz="1037" dirty="0">
                <a:latin typeface="+mn-ea"/>
              </a:rPr>
              <a:t>b&amp;g</a:t>
            </a:r>
            <a:r>
              <a:rPr kumimoji="1" lang="ja-JP" altLang="en-US" sz="1037" dirty="0">
                <a:latin typeface="+mn-ea"/>
              </a:rPr>
              <a:t>おおむら</a:t>
            </a:r>
            <a:endParaRPr kumimoji="1" lang="en-US" altLang="ja-JP" sz="1037" dirty="0">
              <a:latin typeface="+mn-ea"/>
            </a:endParaRPr>
          </a:p>
          <a:p>
            <a:endParaRPr kumimoji="1" lang="en-US" altLang="ja-JP" sz="1037" dirty="0">
              <a:latin typeface="+mn-ea"/>
            </a:endParaRPr>
          </a:p>
          <a:p>
            <a:r>
              <a:rPr kumimoji="1" lang="ja-JP" altLang="en-US" sz="1037" dirty="0">
                <a:latin typeface="+mn-ea"/>
              </a:rPr>
              <a:t>　　　　　　　　　</a:t>
            </a:r>
            <a:r>
              <a:rPr kumimoji="1" lang="en-US" altLang="ja-JP" sz="1037" dirty="0">
                <a:latin typeface="+mn-ea"/>
              </a:rPr>
              <a:t>856-0811</a:t>
            </a:r>
          </a:p>
          <a:p>
            <a:r>
              <a:rPr kumimoji="1" lang="ja-JP" altLang="en-US" sz="1037" dirty="0">
                <a:latin typeface="+mn-ea"/>
              </a:rPr>
              <a:t>　　　　　　　　大村市原口町</a:t>
            </a:r>
            <a:r>
              <a:rPr kumimoji="1" lang="en-US" altLang="ja-JP" sz="1037" dirty="0">
                <a:latin typeface="+mn-ea"/>
              </a:rPr>
              <a:t>591-1</a:t>
            </a:r>
          </a:p>
          <a:p>
            <a:r>
              <a:rPr kumimoji="1" lang="ja-JP" altLang="en-US" sz="1037" dirty="0">
                <a:latin typeface="+mn-ea"/>
              </a:rPr>
              <a:t>　　　　</a:t>
            </a:r>
          </a:p>
        </p:txBody>
      </p:sp>
      <p:sp>
        <p:nvSpPr>
          <p:cNvPr id="5" name="テキスト ボックス 4"/>
          <p:cNvSpPr txBox="1"/>
          <p:nvPr/>
        </p:nvSpPr>
        <p:spPr>
          <a:xfrm>
            <a:off x="3192376" y="668669"/>
            <a:ext cx="2324573" cy="898066"/>
          </a:xfrm>
          <a:prstGeom prst="rect">
            <a:avLst/>
          </a:prstGeom>
          <a:noFill/>
        </p:spPr>
        <p:txBody>
          <a:bodyPr wrap="square" rtlCol="0">
            <a:spAutoFit/>
          </a:bodyPr>
          <a:lstStyle/>
          <a:p>
            <a:r>
              <a:rPr kumimoji="1" lang="en-US" altLang="ja-JP" sz="2618" b="1" dirty="0">
                <a:ln w="6350">
                  <a:solidFill>
                    <a:srgbClr val="946525"/>
                  </a:solidFill>
                  <a:prstDash val="solid"/>
                </a:ln>
                <a:solidFill>
                  <a:srgbClr val="DCB861"/>
                </a:solidFill>
              </a:rPr>
              <a:t>b&amp;g</a:t>
            </a:r>
            <a:r>
              <a:rPr kumimoji="1" lang="ja-JP" altLang="en-US" sz="2618" b="1" dirty="0">
                <a:ln w="6350">
                  <a:solidFill>
                    <a:srgbClr val="946525"/>
                  </a:solidFill>
                  <a:prstDash val="solid"/>
                </a:ln>
                <a:solidFill>
                  <a:srgbClr val="DCB861"/>
                </a:solidFill>
              </a:rPr>
              <a:t>おおむら</a:t>
            </a:r>
            <a:endParaRPr kumimoji="1" lang="en-US" altLang="ja-JP" sz="2618" b="1" dirty="0">
              <a:ln w="6350">
                <a:solidFill>
                  <a:srgbClr val="946525"/>
                </a:solidFill>
                <a:prstDash val="solid"/>
              </a:ln>
              <a:solidFill>
                <a:srgbClr val="DCB861"/>
              </a:solidFill>
            </a:endParaRPr>
          </a:p>
          <a:p>
            <a:r>
              <a:rPr kumimoji="1" lang="ja-JP" altLang="en-US" sz="2618" b="1" dirty="0">
                <a:ln w="6350">
                  <a:solidFill>
                    <a:srgbClr val="946525"/>
                  </a:solidFill>
                  <a:prstDash val="solid"/>
                </a:ln>
                <a:solidFill>
                  <a:srgbClr val="DCB861"/>
                </a:solidFill>
              </a:rPr>
              <a:t>　　　だより</a:t>
            </a:r>
          </a:p>
        </p:txBody>
      </p:sp>
      <p:pic>
        <p:nvPicPr>
          <p:cNvPr id="1028" name="Picture 4" descr="11月のタイトル飾り（カラー）"/>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572" y="490693"/>
            <a:ext cx="2769996" cy="10387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2471" y="2632256"/>
            <a:ext cx="932973" cy="603407"/>
          </a:xfrm>
          <a:prstGeom prst="rect">
            <a:avLst/>
          </a:prstGeom>
        </p:spPr>
      </p:pic>
      <p:sp>
        <p:nvSpPr>
          <p:cNvPr id="9" name="正方形/長方形 8"/>
          <p:cNvSpPr/>
          <p:nvPr/>
        </p:nvSpPr>
        <p:spPr>
          <a:xfrm rot="21187190">
            <a:off x="2662859" y="2696060"/>
            <a:ext cx="750887" cy="384521"/>
          </a:xfrm>
          <a:prstGeom prst="rect">
            <a:avLst/>
          </a:prstGeom>
          <a:noFill/>
        </p:spPr>
        <p:txBody>
          <a:bodyPr wrap="square" lIns="54412" tIns="27206" rIns="54412" bIns="27206">
            <a:spAutoFit/>
            <a:scene3d>
              <a:camera prst="orthographicFront"/>
              <a:lightRig rig="soft" dir="t">
                <a:rot lat="0" lon="0" rev="15600000"/>
              </a:lightRig>
            </a:scene3d>
            <a:sp3d extrusionH="57150" prstMaterial="softEdge">
              <a:bevelT w="25400" h="38100"/>
            </a:sp3d>
          </a:bodyPr>
          <a:lstStyle/>
          <a:p>
            <a:pPr algn="ctr"/>
            <a:r>
              <a:rPr lang="en-US" altLang="ja-JP" sz="1071" b="1" dirty="0">
                <a:ln/>
                <a:solidFill>
                  <a:schemeClr val="tx2">
                    <a:lumMod val="50000"/>
                  </a:schemeClr>
                </a:solidFill>
                <a:latin typeface="UD デジタル 教科書体 NP-B" panose="02020700000000000000" pitchFamily="18" charset="-128"/>
                <a:ea typeface="UD デジタル 教科書体 NP-B" panose="02020700000000000000" pitchFamily="18" charset="-128"/>
              </a:rPr>
              <a:t>11</a:t>
            </a:r>
            <a:r>
              <a:rPr lang="ja-JP" altLang="en-US" sz="1071" b="1" dirty="0">
                <a:ln/>
                <a:solidFill>
                  <a:schemeClr val="tx2">
                    <a:lumMod val="50000"/>
                  </a:schemeClr>
                </a:solidFill>
                <a:latin typeface="UD デジタル 教科書体 NP-B" panose="02020700000000000000" pitchFamily="18" charset="-128"/>
                <a:ea typeface="UD デジタル 教科書体 NP-B" panose="02020700000000000000" pitchFamily="18" charset="-128"/>
              </a:rPr>
              <a:t>月の</a:t>
            </a:r>
            <a:endParaRPr lang="en-US" altLang="ja-JP" sz="1071" b="1" dirty="0">
              <a:ln/>
              <a:solidFill>
                <a:schemeClr val="tx2">
                  <a:lumMod val="50000"/>
                </a:schemeClr>
              </a:solidFill>
              <a:latin typeface="UD デジタル 教科書体 NP-B" panose="02020700000000000000" pitchFamily="18" charset="-128"/>
              <a:ea typeface="UD デジタル 教科書体 NP-B" panose="02020700000000000000" pitchFamily="18" charset="-128"/>
            </a:endParaRPr>
          </a:p>
          <a:p>
            <a:pPr algn="ctr"/>
            <a:r>
              <a:rPr lang="ja-JP" altLang="en-US" sz="1071" b="1" dirty="0">
                <a:ln/>
                <a:solidFill>
                  <a:schemeClr val="tx2">
                    <a:lumMod val="50000"/>
                  </a:schemeClr>
                </a:solidFill>
                <a:latin typeface="UD デジタル 教科書体 NP-B" panose="02020700000000000000" pitchFamily="18" charset="-128"/>
                <a:ea typeface="UD デジタル 教科書体 NP-B" panose="02020700000000000000" pitchFamily="18" charset="-128"/>
              </a:rPr>
              <a:t>予定</a:t>
            </a:r>
          </a:p>
        </p:txBody>
      </p:sp>
      <p:sp>
        <p:nvSpPr>
          <p:cNvPr id="10" name="テキスト ボックス 9"/>
          <p:cNvSpPr txBox="1"/>
          <p:nvPr/>
        </p:nvSpPr>
        <p:spPr>
          <a:xfrm>
            <a:off x="3352660" y="2656596"/>
            <a:ext cx="1931939" cy="605102"/>
          </a:xfrm>
          <a:prstGeom prst="rect">
            <a:avLst/>
          </a:prstGeom>
          <a:noFill/>
        </p:spPr>
        <p:txBody>
          <a:bodyPr wrap="none" rtlCol="0">
            <a:spAutoFit/>
          </a:bodyPr>
          <a:lstStyle/>
          <a:p>
            <a:r>
              <a:rPr kumimoji="1" lang="ja-JP" altLang="en-US" sz="1190" dirty="0"/>
              <a:t>・  </a:t>
            </a:r>
            <a:r>
              <a:rPr kumimoji="1" lang="en-US" altLang="ja-JP" sz="1190" dirty="0"/>
              <a:t>8</a:t>
            </a:r>
            <a:r>
              <a:rPr kumimoji="1" lang="ja-JP" altLang="en-US" sz="1190" dirty="0"/>
              <a:t>日㈪　誕生会（</a:t>
            </a:r>
            <a:r>
              <a:rPr kumimoji="1" lang="en-US" altLang="ja-JP" sz="1190" dirty="0"/>
              <a:t>3</a:t>
            </a:r>
            <a:r>
              <a:rPr kumimoji="1" lang="ja-JP" altLang="en-US" sz="1190" dirty="0"/>
              <a:t>人）</a:t>
            </a:r>
            <a:endParaRPr kumimoji="1" lang="en-US" altLang="ja-JP" sz="1190" dirty="0"/>
          </a:p>
          <a:p>
            <a:r>
              <a:rPr kumimoji="1" lang="ja-JP" altLang="en-US" sz="1190" dirty="0"/>
              <a:t>・</a:t>
            </a:r>
            <a:r>
              <a:rPr kumimoji="1" lang="en-US" altLang="ja-JP" sz="1190" dirty="0"/>
              <a:t>13</a:t>
            </a:r>
            <a:r>
              <a:rPr kumimoji="1" lang="ja-JP" altLang="en-US" sz="1190" dirty="0"/>
              <a:t>日㈯　紅葉狩り</a:t>
            </a:r>
            <a:endParaRPr kumimoji="1" lang="en-US" altLang="ja-JP" sz="1190" dirty="0"/>
          </a:p>
          <a:p>
            <a:pPr lvl="2"/>
            <a:r>
              <a:rPr kumimoji="1" lang="ja-JP" altLang="en-US" sz="952" dirty="0"/>
              <a:t>　　</a:t>
            </a:r>
            <a:r>
              <a:rPr kumimoji="1" lang="en-US" altLang="ja-JP" sz="952" dirty="0"/>
              <a:t>(</a:t>
            </a:r>
            <a:r>
              <a:rPr kumimoji="1" lang="ja-JP" altLang="en-US" sz="952" dirty="0"/>
              <a:t>計画中</a:t>
            </a:r>
            <a:r>
              <a:rPr kumimoji="1" lang="en-US" altLang="ja-JP" sz="952" dirty="0"/>
              <a:t>)</a:t>
            </a:r>
          </a:p>
        </p:txBody>
      </p:sp>
      <p:sp>
        <p:nvSpPr>
          <p:cNvPr id="14" name="角丸四角形 13"/>
          <p:cNvSpPr/>
          <p:nvPr/>
        </p:nvSpPr>
        <p:spPr>
          <a:xfrm>
            <a:off x="2516724" y="2532588"/>
            <a:ext cx="2608900" cy="768279"/>
          </a:xfrm>
          <a:prstGeom prst="roundRect">
            <a:avLst/>
          </a:prstGeom>
          <a:noFill/>
          <a:ln>
            <a:solidFill>
              <a:srgbClr val="E284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71" dirty="0"/>
          </a:p>
        </p:txBody>
      </p:sp>
      <p:sp>
        <p:nvSpPr>
          <p:cNvPr id="16" name="正方形/長方形 15"/>
          <p:cNvSpPr/>
          <p:nvPr/>
        </p:nvSpPr>
        <p:spPr>
          <a:xfrm>
            <a:off x="3904210" y="7063523"/>
            <a:ext cx="402916" cy="1273226"/>
          </a:xfrm>
          <a:prstGeom prst="rect">
            <a:avLst/>
          </a:prstGeom>
          <a:solidFill>
            <a:schemeClr val="bg1"/>
          </a:solidFill>
          <a:ln w="28575">
            <a:solidFill>
              <a:schemeClr val="accent5">
                <a:lumMod val="75000"/>
              </a:schemeClr>
            </a:solidFill>
            <a:prstDash val="sysDash"/>
          </a:ln>
        </p:spPr>
        <p:txBody>
          <a:bodyPr vert="eaVert" wrap="none" lIns="54412" tIns="27206" rIns="54412" bIns="27206">
            <a:spAutoFit/>
          </a:bodyPr>
          <a:lstStyle/>
          <a:p>
            <a:pPr algn="ctr"/>
            <a:r>
              <a:rPr lang="ja-JP" altLang="en-US" sz="952" b="1" dirty="0">
                <a:ln w="0">
                  <a:solidFill>
                    <a:schemeClr val="accent5">
                      <a:lumMod val="60000"/>
                      <a:lumOff val="40000"/>
                    </a:schemeClr>
                  </a:solidFill>
                </a:ln>
                <a:solidFill>
                  <a:schemeClr val="accent5">
                    <a:lumMod val="50000"/>
                  </a:schemeClr>
                </a:solidFill>
              </a:rPr>
              <a:t>千々和観光センターで</a:t>
            </a:r>
            <a:endParaRPr lang="en-US" altLang="ja-JP" sz="952" b="1" dirty="0">
              <a:ln w="0">
                <a:solidFill>
                  <a:schemeClr val="accent5">
                    <a:lumMod val="60000"/>
                    <a:lumOff val="40000"/>
                  </a:schemeClr>
                </a:solidFill>
              </a:ln>
              <a:solidFill>
                <a:schemeClr val="accent5">
                  <a:lumMod val="50000"/>
                </a:schemeClr>
              </a:solidFill>
            </a:endParaRPr>
          </a:p>
          <a:p>
            <a:pPr algn="ctr"/>
            <a:r>
              <a:rPr lang="ja-JP" altLang="en-US" sz="952" b="1" dirty="0">
                <a:ln w="0">
                  <a:solidFill>
                    <a:schemeClr val="accent5">
                      <a:lumMod val="60000"/>
                      <a:lumOff val="40000"/>
                    </a:schemeClr>
                  </a:solidFill>
                </a:ln>
                <a:solidFill>
                  <a:schemeClr val="accent5">
                    <a:lumMod val="50000"/>
                  </a:schemeClr>
                </a:solidFill>
              </a:rPr>
              <a:t>歓迎を受けました</a:t>
            </a:r>
          </a:p>
        </p:txBody>
      </p:sp>
      <p:sp>
        <p:nvSpPr>
          <p:cNvPr id="2" name="テキスト ボックス 1"/>
          <p:cNvSpPr txBox="1"/>
          <p:nvPr/>
        </p:nvSpPr>
        <p:spPr>
          <a:xfrm>
            <a:off x="7496523" y="1983406"/>
            <a:ext cx="3595856" cy="531812"/>
          </a:xfrm>
          <a:prstGeom prst="rect">
            <a:avLst/>
          </a:prstGeom>
          <a:noFill/>
        </p:spPr>
        <p:txBody>
          <a:bodyPr wrap="none" rtlCol="0">
            <a:spAutoFit/>
          </a:bodyPr>
          <a:lstStyle/>
          <a:p>
            <a:r>
              <a:rPr kumimoji="1" lang="ja-JP" altLang="en-US" sz="1428" b="1" dirty="0">
                <a:latin typeface="+mj-ea"/>
                <a:ea typeface="+mj-ea"/>
              </a:rPr>
              <a:t>３人のスナップ写真（遊んでいるところ）</a:t>
            </a:r>
            <a:endParaRPr kumimoji="1" lang="en-US" altLang="ja-JP" sz="1428" b="1" dirty="0">
              <a:latin typeface="+mj-ea"/>
              <a:ea typeface="+mj-ea"/>
            </a:endParaRPr>
          </a:p>
          <a:p>
            <a:r>
              <a:rPr kumimoji="1" lang="ja-JP" altLang="en-US" sz="1428" b="1" dirty="0">
                <a:latin typeface="+mj-ea"/>
                <a:ea typeface="+mj-ea"/>
              </a:rPr>
              <a:t>誕生日会の雰囲気写真</a:t>
            </a:r>
          </a:p>
        </p:txBody>
      </p:sp>
      <p:sp>
        <p:nvSpPr>
          <p:cNvPr id="3" name="テキスト ボックス 2"/>
          <p:cNvSpPr txBox="1"/>
          <p:nvPr/>
        </p:nvSpPr>
        <p:spPr>
          <a:xfrm>
            <a:off x="7930048" y="2691330"/>
            <a:ext cx="736099" cy="586699"/>
          </a:xfrm>
          <a:prstGeom prst="rect">
            <a:avLst/>
          </a:prstGeom>
          <a:noFill/>
        </p:spPr>
        <p:txBody>
          <a:bodyPr wrap="none" rtlCol="0">
            <a:spAutoFit/>
          </a:bodyPr>
          <a:lstStyle/>
          <a:p>
            <a:r>
              <a:rPr kumimoji="1" lang="ja-JP" altLang="en-US" sz="1071" dirty="0"/>
              <a:t>こうせい</a:t>
            </a:r>
            <a:endParaRPr kumimoji="1" lang="en-US" altLang="ja-JP" sz="1071" dirty="0"/>
          </a:p>
          <a:p>
            <a:r>
              <a:rPr kumimoji="1" lang="ja-JP" altLang="en-US" sz="1071" dirty="0"/>
              <a:t>かいせい</a:t>
            </a:r>
            <a:endParaRPr kumimoji="1" lang="en-US" altLang="ja-JP" sz="1071" dirty="0"/>
          </a:p>
          <a:p>
            <a:r>
              <a:rPr kumimoji="1" lang="ja-JP" altLang="en-US" sz="1071" dirty="0"/>
              <a:t>つねき</a:t>
            </a:r>
            <a:endParaRPr kumimoji="1" lang="en-US" altLang="ja-JP" sz="1071" dirty="0"/>
          </a:p>
        </p:txBody>
      </p:sp>
      <p:sp>
        <p:nvSpPr>
          <p:cNvPr id="6" name="正方形/長方形 5"/>
          <p:cNvSpPr/>
          <p:nvPr/>
        </p:nvSpPr>
        <p:spPr>
          <a:xfrm>
            <a:off x="244901" y="9680531"/>
            <a:ext cx="6765072" cy="385362"/>
          </a:xfrm>
          <a:prstGeom prst="rect">
            <a:avLst/>
          </a:prstGeom>
        </p:spPr>
        <p:txBody>
          <a:bodyPr wrap="square">
            <a:spAutoFit/>
          </a:bodyPr>
          <a:lstStyle/>
          <a:p>
            <a:r>
              <a:rPr kumimoji="1" lang="ja-JP" altLang="en-US" sz="952" dirty="0"/>
              <a:t>三者面談へのご協力ありがとうございました。貴重なご意見を頂きありがとうございます。</a:t>
            </a:r>
            <a:endParaRPr kumimoji="1" lang="en-US" altLang="ja-JP" sz="952" dirty="0"/>
          </a:p>
          <a:p>
            <a:r>
              <a:rPr kumimoji="1" lang="ja-JP" altLang="en-US" sz="952" dirty="0"/>
              <a:t>みなさまから頂いたご意見、ご要望につきましては真摯に受け止め、よりよいｂ＆ｇおおむらの活動に反映して参ります。</a:t>
            </a:r>
            <a:endParaRPr kumimoji="1" lang="en-US" altLang="ja-JP" sz="952" dirty="0"/>
          </a:p>
        </p:txBody>
      </p:sp>
      <p:pic>
        <p:nvPicPr>
          <p:cNvPr id="1026" name="Picture 2" descr="秋」の文字のイラスト | 無料のフリー素材 イラストエイ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1975" y="8787280"/>
            <a:ext cx="354312" cy="310023"/>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1667227" y="9142868"/>
            <a:ext cx="4008390" cy="201458"/>
          </a:xfrm>
          <a:prstGeom prst="rect">
            <a:avLst/>
          </a:prstGeom>
          <a:noFill/>
        </p:spPr>
        <p:txBody>
          <a:bodyPr wrap="none" lIns="54412" tIns="27206" rIns="54412" bIns="27206">
            <a:spAutoFit/>
          </a:bodyPr>
          <a:lstStyle/>
          <a:p>
            <a:r>
              <a:rPr lang="ja-JP" altLang="en-US" sz="952" dirty="0">
                <a:ln w="0"/>
              </a:rPr>
              <a:t>・一回５冊まで・貸出期間は一週間（例：月曜日から次の月曜日まで）</a:t>
            </a:r>
          </a:p>
        </p:txBody>
      </p:sp>
      <p:sp>
        <p:nvSpPr>
          <p:cNvPr id="30" name="円弧 29"/>
          <p:cNvSpPr/>
          <p:nvPr/>
        </p:nvSpPr>
        <p:spPr>
          <a:xfrm rot="10800000">
            <a:off x="7429911" y="4430964"/>
            <a:ext cx="642117" cy="220583"/>
          </a:xfrm>
          <a:prstGeom prst="arc">
            <a:avLst>
              <a:gd name="adj1" fmla="val 16200000"/>
              <a:gd name="adj2" fmla="val 164454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071" dirty="0"/>
          </a:p>
        </p:txBody>
      </p:sp>
      <p:pic>
        <p:nvPicPr>
          <p:cNvPr id="20" name="図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foregroundMark x1="29624" y1="66685" x2="36285" y2="66961"/>
                        <a14:foregroundMark x1="47000" y1="72918" x2="44187" y2="65913"/>
                        <a14:foregroundMark x1="52462" y1="48759" x2="63508" y2="30116"/>
                        <a14:foregroundMark x1="49441" y1="76338" x2="48862" y2="75014"/>
                        <a14:foregroundMark x1="47662" y1="44622" x2="47290" y2="43795"/>
                        <a14:foregroundMark x1="46173" y1="43905" x2="46173" y2="43905"/>
                        <a14:foregroundMark x1="44294" y1="62570" x2="48098" y2="57159"/>
                        <a14:foregroundMark x1="65089" y1="65276" x2="66610" y2="59188"/>
                        <a14:foregroundMark x1="67540" y1="31905" x2="64582" y2="31454"/>
                        <a14:foregroundMark x1="63567" y1="28298" x2="67033" y2="30778"/>
                        <a14:backgroundMark x1="42532" y1="80088" x2="23790" y2="80640"/>
                        <a14:backgroundMark x1="23955" y1="68395" x2="23293" y2="25152"/>
                        <a14:backgroundMark x1="28548" y1="58467" x2="35788" y2="54220"/>
                        <a14:backgroundMark x1="34133" y1="59404" x2="36947" y2="56426"/>
                        <a14:backgroundMark x1="40712" y1="50359" x2="40712" y2="50359"/>
                        <a14:backgroundMark x1="37443" y1="70767" x2="37443" y2="70767"/>
                        <a14:backgroundMark x1="24514" y1="52198" x2="34911" y2="52086"/>
                        <a14:backgroundMark x1="43618" y1="38557" x2="42688" y2="19166"/>
                        <a14:backgroundMark x1="43618" y1="15671" x2="50465" y2="18151"/>
                        <a14:backgroundMark x1="39983" y1="43292" x2="48943" y2="22435"/>
                        <a14:backgroundMark x1="41758" y1="51184" x2="44632" y2="49605"/>
                      </a14:backgroundRemoval>
                    </a14:imgEffect>
                    <a14:imgEffect>
                      <a14:brightnessContrast bright="10000"/>
                    </a14:imgEffect>
                  </a14:imgLayer>
                </a14:imgProps>
              </a:ext>
              <a:ext uri="{28A0092B-C50C-407E-A947-70E740481C1C}">
                <a14:useLocalDpi xmlns:a14="http://schemas.microsoft.com/office/drawing/2010/main" val="0"/>
              </a:ext>
            </a:extLst>
          </a:blip>
          <a:srcRect l="25499" t="26557" r="30881" b="18807"/>
          <a:stretch/>
        </p:blipFill>
        <p:spPr>
          <a:xfrm rot="5400000">
            <a:off x="4910914" y="2083421"/>
            <a:ext cx="1275396" cy="1198099"/>
          </a:xfrm>
          <a:prstGeom prst="rect">
            <a:avLst/>
          </a:prstGeom>
        </p:spPr>
      </p:pic>
      <p:pic>
        <p:nvPicPr>
          <p:cNvPr id="12" name="図 1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9390" b="98911" l="21045" r="93759">
                        <a14:foregroundMark x1="52830" y1="39651" x2="64586" y2="40741"/>
                        <a14:foregroundMark x1="54282" y1="37255" x2="63570" y2="28758"/>
                        <a14:foregroundMark x1="53846" y1="27560" x2="50218" y2="21351"/>
                        <a14:foregroundMark x1="54862" y1="31481" x2="59507" y2="19390"/>
                        <a14:foregroundMark x1="37736" y1="51198" x2="44993" y2="45752"/>
                        <a14:foregroundMark x1="35123" y1="57081" x2="33672" y2="46187"/>
                        <a14:foregroundMark x1="32075" y1="49673" x2="26851" y2="49673"/>
                        <a14:foregroundMark x1="49492" y1="26471" x2="51524" y2="21895"/>
                        <a14:foregroundMark x1="66618" y1="29739" x2="65893" y2="31590"/>
                        <a14:foregroundMark x1="28012" y1="52505" x2="30914" y2="56318"/>
                        <a14:foregroundMark x1="28012" y1="47603" x2="26125" y2="47386"/>
                        <a14:foregroundMark x1="46734" y1="66231" x2="46734" y2="66231"/>
                        <a14:foregroundMark x1="51959" y1="66122" x2="51959" y2="66122"/>
                        <a14:foregroundMark x1="56313" y1="77451" x2="56313" y2="77451"/>
                        <a14:foregroundMark x1="56459" y1="80174" x2="77213" y2="74510"/>
                        <a14:foregroundMark x1="68360" y1="73747" x2="66038" y2="79303"/>
                        <a14:foregroundMark x1="71263" y1="73529" x2="52395" y2="81917"/>
                        <a14:foregroundMark x1="80406" y1="65904" x2="75181" y2="48475"/>
                        <a14:foregroundMark x1="45718" y1="49673" x2="42525" y2="46950"/>
                        <a14:foregroundMark x1="66618" y1="75926" x2="57039" y2="71569"/>
                        <a14:foregroundMark x1="58926" y1="81046" x2="62119" y2="82571"/>
                        <a14:foregroundMark x1="51379" y1="81481" x2="50653" y2="84096"/>
                        <a14:foregroundMark x1="75907" y1="79412" x2="79390" y2="83551"/>
                        <a14:foregroundMark x1="78665" y1="75817" x2="93904" y2="90959"/>
                        <a14:foregroundMark x1="43396" y1="76906" x2="31785" y2="89542"/>
                        <a14:foregroundMark x1="30334" y1="81590" x2="28012" y2="89434"/>
                        <a14:foregroundMark x1="71843" y1="81046" x2="82729" y2="86166"/>
                        <a14:foregroundMark x1="30914" y1="87691" x2="30479" y2="98911"/>
                        <a14:backgroundMark x1="30479" y1="69390" x2="30479" y2="69390"/>
                        <a14:backgroundMark x1="31350" y1="67429" x2="29028" y2="66122"/>
                        <a14:backgroundMark x1="28302" y1="64270" x2="28302" y2="63834"/>
                        <a14:backgroundMark x1="73730" y1="61111" x2="72714" y2="55991"/>
                        <a14:backgroundMark x1="77504" y1="64815" x2="76052" y2="63943"/>
                        <a14:backgroundMark x1="71843" y1="52505" x2="73149" y2="55120"/>
                        <a14:backgroundMark x1="26996" y1="69717" x2="26996" y2="69608"/>
                        <a14:backgroundMark x1="24673" y1="69281" x2="24673" y2="69281"/>
                        <a14:backgroundMark x1="24383" y1="69172" x2="28592" y2="72113"/>
                        <a14:backgroundMark x1="25980" y1="76906" x2="27866" y2="75599"/>
                        <a14:backgroundMark x1="29463" y1="75708" x2="30624" y2="73965"/>
                        <a14:backgroundMark x1="77358" y1="97603" x2="74746" y2="94553"/>
                        <a14:backgroundMark x1="75472" y1="89760" x2="79245" y2="98584"/>
                        <a14:backgroundMark x1="81858" y1="92484" x2="81858" y2="92919"/>
                        <a14:backgroundMark x1="27721" y1="49455" x2="27721" y2="49455"/>
                        <a14:backgroundMark x1="27721" y1="49455" x2="27721" y2="49891"/>
                        <a14:backgroundMark x1="27431" y1="49346" x2="27431" y2="50218"/>
                      </a14:backgroundRemoval>
                    </a14:imgEffect>
                  </a14:imgLayer>
                </a14:imgProps>
              </a:ext>
              <a:ext uri="{28A0092B-C50C-407E-A947-70E740481C1C}">
                <a14:useLocalDpi xmlns:a14="http://schemas.microsoft.com/office/drawing/2010/main" val="0"/>
              </a:ext>
            </a:extLst>
          </a:blip>
          <a:srcRect l="25165" t="14906" r="7467" b="180"/>
          <a:stretch/>
        </p:blipFill>
        <p:spPr>
          <a:xfrm>
            <a:off x="5646930" y="2386344"/>
            <a:ext cx="841681" cy="1414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7218" y="1651015"/>
            <a:ext cx="6428363" cy="824841"/>
          </a:xfrm>
          <a:prstGeom prst="rect">
            <a:avLst/>
          </a:prstGeom>
          <a:noFill/>
        </p:spPr>
        <p:txBody>
          <a:bodyPr wrap="none" rtlCol="0">
            <a:spAutoFit/>
          </a:bodyPr>
          <a:lstStyle/>
          <a:p>
            <a:r>
              <a:rPr kumimoji="1" lang="ja-JP" altLang="en-US" sz="1190" dirty="0"/>
              <a:t>早いもので今年もあと二か月になりましたが、年末まで色々なイベントを計画しています。</a:t>
            </a:r>
            <a:endParaRPr kumimoji="1" lang="en-US" altLang="ja-JP" sz="1190" dirty="0"/>
          </a:p>
          <a:p>
            <a:r>
              <a:rPr kumimoji="1" lang="ja-JP" altLang="en-US" sz="1190" dirty="0"/>
              <a:t>ところで、夏にみんなで作った味噌もそれぞれの家庭の味になったのでは</a:t>
            </a:r>
            <a:endParaRPr kumimoji="1" lang="en-US" altLang="ja-JP" sz="1190" dirty="0"/>
          </a:p>
          <a:p>
            <a:r>
              <a:rPr kumimoji="1" lang="ja-JP" altLang="en-US" sz="1190" dirty="0"/>
              <a:t>ないでしょうか。ぜひ、感想をお聞かせください。</a:t>
            </a:r>
            <a:endParaRPr kumimoji="1" lang="en-US" altLang="ja-JP" sz="1190" dirty="0"/>
          </a:p>
          <a:p>
            <a:r>
              <a:rPr kumimoji="1" lang="ja-JP" altLang="en-US" sz="1190" dirty="0"/>
              <a:t>さて、今月は</a:t>
            </a:r>
            <a:r>
              <a:rPr kumimoji="1" lang="en-US" altLang="ja-JP" sz="1190" dirty="0"/>
              <a:t>10</a:t>
            </a:r>
            <a:r>
              <a:rPr kumimoji="1" lang="ja-JP" altLang="en-US" sz="1190" dirty="0"/>
              <a:t>月</a:t>
            </a:r>
            <a:r>
              <a:rPr kumimoji="1" lang="en-US" altLang="ja-JP" sz="1190" dirty="0"/>
              <a:t>30</a:t>
            </a:r>
            <a:r>
              <a:rPr kumimoji="1" lang="ja-JP" altLang="en-US" sz="1190" dirty="0"/>
              <a:t>日のイルカウォッチングを特集しました。</a:t>
            </a:r>
            <a:endParaRPr kumimoji="1" lang="en-US" altLang="ja-JP" sz="1190" dirty="0"/>
          </a:p>
        </p:txBody>
      </p:sp>
      <p:pic>
        <p:nvPicPr>
          <p:cNvPr id="21" name="図 20"/>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5000"/>
                    </a14:imgEffect>
                    <a14:imgEffect>
                      <a14:brightnessContrast bright="40000" contrast="-20000"/>
                    </a14:imgEffect>
                  </a14:imgLayer>
                </a14:imgProps>
              </a:ext>
              <a:ext uri="{28A0092B-C50C-407E-A947-70E740481C1C}">
                <a14:useLocalDpi xmlns:a14="http://schemas.microsoft.com/office/drawing/2010/main" val="0"/>
              </a:ext>
            </a:extLst>
          </a:blip>
          <a:srcRect l="11308" t="15888" r="27384" b="16707"/>
          <a:stretch/>
        </p:blipFill>
        <p:spPr>
          <a:xfrm rot="20883818">
            <a:off x="-43308" y="2811563"/>
            <a:ext cx="1025185" cy="634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4" descr="マスキングテープ フレーム・罫線 フリー素材6 – フリー素材 OWL STOCK【オウルストック】"/>
          <p:cNvPicPr>
            <a:picLocks noChangeAspect="1" noChangeArrowheads="1"/>
          </p:cNvPicPr>
          <p:nvPr/>
        </p:nvPicPr>
        <p:blipFill rotWithShape="1">
          <a:blip r:embed="rId18" cstate="print">
            <a:duotone>
              <a:prstClr val="black"/>
              <a:schemeClr val="accent1">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l="19361" t="40963" r="18417" b="40855"/>
          <a:stretch/>
        </p:blipFill>
        <p:spPr bwMode="auto">
          <a:xfrm rot="20794342">
            <a:off x="145249" y="2686559"/>
            <a:ext cx="557359" cy="162865"/>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rotWithShape="1">
          <a:blip r:embed="rId20" cstate="print">
            <a:extLst>
              <a:ext uri="{28A0092B-C50C-407E-A947-70E740481C1C}">
                <a14:useLocalDpi xmlns:a14="http://schemas.microsoft.com/office/drawing/2010/main" val="0"/>
              </a:ext>
            </a:extLst>
          </a:blip>
          <a:srcRect l="8046" r="12527"/>
          <a:stretch/>
        </p:blipFill>
        <p:spPr>
          <a:xfrm rot="253118">
            <a:off x="701050" y="2554326"/>
            <a:ext cx="985785" cy="69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図 21"/>
          <p:cNvPicPr>
            <a:picLocks noChangeAspect="1"/>
          </p:cNvPicPr>
          <p:nvPr/>
        </p:nvPicPr>
        <p:blipFill rotWithShape="1">
          <a:blip r:embed="rId21" cstate="print">
            <a:extLst>
              <a:ext uri="{BEBA8EAE-BF5A-486C-A8C5-ECC9F3942E4B}">
                <a14:imgProps xmlns:a14="http://schemas.microsoft.com/office/drawing/2010/main">
                  <a14:imgLayer r:embed="rId22">
                    <a14:imgEffect>
                      <a14:brightnessContrast bright="20000" contrast="-20000"/>
                    </a14:imgEffect>
                  </a14:imgLayer>
                </a14:imgProps>
              </a:ext>
              <a:ext uri="{28A0092B-C50C-407E-A947-70E740481C1C}">
                <a14:useLocalDpi xmlns:a14="http://schemas.microsoft.com/office/drawing/2010/main" val="0"/>
              </a:ext>
            </a:extLst>
          </a:blip>
          <a:srcRect l="3763" t="5017" r="9201" b="10099"/>
          <a:stretch/>
        </p:blipFill>
        <p:spPr>
          <a:xfrm rot="21304204">
            <a:off x="1627613" y="2738645"/>
            <a:ext cx="881595" cy="64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4" descr="マスキングテープ フレーム・罫線 フリー素材6 – フリー素材 OWL STOCK【オウルストック】"/>
          <p:cNvPicPr>
            <a:picLocks noChangeAspect="1" noChangeArrowheads="1"/>
          </p:cNvPicPr>
          <p:nvPr/>
        </p:nvPicPr>
        <p:blipFill rotWithShape="1">
          <a:blip r:embed="rId23" cstate="print">
            <a:duotone>
              <a:schemeClr val="accent2">
                <a:shade val="45000"/>
                <a:satMod val="135000"/>
              </a:schemeClr>
              <a:prstClr val="white"/>
            </a:duotone>
            <a:extLst>
              <a:ext uri="{BEBA8EAE-BF5A-486C-A8C5-ECC9F3942E4B}">
                <a14:imgProps xmlns:a14="http://schemas.microsoft.com/office/drawing/2010/main">
                  <a14:imgLayer r:embed="rId24">
                    <a14:imgEffect>
                      <a14:brightnessContrast bright="13000" contrast="-42000"/>
                    </a14:imgEffect>
                  </a14:imgLayer>
                </a14:imgProps>
              </a:ext>
              <a:ext uri="{28A0092B-C50C-407E-A947-70E740481C1C}">
                <a14:useLocalDpi xmlns:a14="http://schemas.microsoft.com/office/drawing/2010/main" val="0"/>
              </a:ext>
            </a:extLst>
          </a:blip>
          <a:srcRect l="19111" t="39172" r="18415" b="40855"/>
          <a:stretch/>
        </p:blipFill>
        <p:spPr bwMode="auto">
          <a:xfrm rot="21221744">
            <a:off x="1772649" y="2646409"/>
            <a:ext cx="528178" cy="178912"/>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pic>
        <p:nvPicPr>
          <p:cNvPr id="32" name="Picture 4" descr="マスキングテープ フレーム・罫線 フリー素材6 – フリー素材 OWL STOCK【オウルストック】"/>
          <p:cNvPicPr>
            <a:picLocks noChangeAspect="1" noChangeArrowheads="1"/>
          </p:cNvPicPr>
          <p:nvPr/>
        </p:nvPicPr>
        <p:blipFill rotWithShape="1">
          <a:blip r:embed="rId25" cstate="print">
            <a:duotone>
              <a:prstClr val="black"/>
              <a:schemeClr val="accent6">
                <a:tint val="45000"/>
                <a:satMod val="400000"/>
              </a:schemeClr>
            </a:duotone>
            <a:extLst>
              <a:ext uri="{BEBA8EAE-BF5A-486C-A8C5-ECC9F3942E4B}">
                <a14:imgProps xmlns:a14="http://schemas.microsoft.com/office/drawing/2010/main">
                  <a14:imgLayer r:embed="rId24">
                    <a14:imgEffect>
                      <a14:brightnessContrast bright="40000"/>
                    </a14:imgEffect>
                  </a14:imgLayer>
                </a14:imgProps>
              </a:ext>
              <a:ext uri="{28A0092B-C50C-407E-A947-70E740481C1C}">
                <a14:useLocalDpi xmlns:a14="http://schemas.microsoft.com/office/drawing/2010/main" val="0"/>
              </a:ext>
            </a:extLst>
          </a:blip>
          <a:srcRect l="19111" t="39172" r="18415" b="40855"/>
          <a:stretch/>
        </p:blipFill>
        <p:spPr bwMode="auto">
          <a:xfrm rot="394639">
            <a:off x="1010056" y="2480174"/>
            <a:ext cx="528178" cy="178912"/>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465843" y="9355217"/>
            <a:ext cx="3855282" cy="219732"/>
          </a:xfrm>
          <a:prstGeom prst="rect">
            <a:avLst/>
          </a:prstGeom>
          <a:noFill/>
        </p:spPr>
        <p:txBody>
          <a:bodyPr wrap="square" lIns="54412" tIns="27206" rIns="54412" bIns="27206">
            <a:spAutoFit/>
          </a:bodyPr>
          <a:lstStyle/>
          <a:p>
            <a:pPr algn="ctr"/>
            <a:r>
              <a:rPr lang="ja-JP" altLang="en-US" sz="1071" b="1" dirty="0">
                <a:ln w="0"/>
              </a:rPr>
              <a:t>毎日おやつの写真を玄関に掲示しています。ぜひご覧下さい</a:t>
            </a:r>
            <a:endParaRPr lang="en-US" altLang="ja-JP" sz="1071" b="1" dirty="0">
              <a:ln w="0"/>
            </a:endParaRPr>
          </a:p>
        </p:txBody>
      </p:sp>
      <p:pic>
        <p:nvPicPr>
          <p:cNvPr id="36" name="図 35"/>
          <p:cNvPicPr>
            <a:picLocks noChangeAspect="1"/>
          </p:cNvPicPr>
          <p:nvPr/>
        </p:nvPicPr>
        <p:blipFill rotWithShape="1">
          <a:blip r:embed="rId26" cstate="print">
            <a:extLst>
              <a:ext uri="{28A0092B-C50C-407E-A947-70E740481C1C}">
                <a14:useLocalDpi xmlns:a14="http://schemas.microsoft.com/office/drawing/2010/main" val="0"/>
              </a:ext>
            </a:extLst>
          </a:blip>
          <a:srcRect l="13050" t="8685" r="2369" b="19411"/>
          <a:stretch/>
        </p:blipFill>
        <p:spPr>
          <a:xfrm>
            <a:off x="4788501" y="6205426"/>
            <a:ext cx="1098566" cy="700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図 36"/>
          <p:cNvPicPr>
            <a:picLocks noChangeAspect="1"/>
          </p:cNvPicPr>
          <p:nvPr/>
        </p:nvPicPr>
        <p:blipFill rotWithShape="1">
          <a:blip r:embed="rId27" cstate="print">
            <a:extLst>
              <a:ext uri="{28A0092B-C50C-407E-A947-70E740481C1C}">
                <a14:useLocalDpi xmlns:a14="http://schemas.microsoft.com/office/drawing/2010/main" val="0"/>
              </a:ext>
            </a:extLst>
          </a:blip>
          <a:srcRect l="4884" t="7204" b="7127"/>
          <a:stretch/>
        </p:blipFill>
        <p:spPr>
          <a:xfrm>
            <a:off x="6219964" y="5454908"/>
            <a:ext cx="1079479" cy="729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図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068409" y="6050632"/>
            <a:ext cx="1303358" cy="97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図 3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541419" y="6156345"/>
            <a:ext cx="1089988" cy="817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図 44"/>
          <p:cNvPicPr>
            <a:picLocks noChangeAspect="1"/>
          </p:cNvPicPr>
          <p:nvPr/>
        </p:nvPicPr>
        <p:blipFill rotWithShape="1">
          <a:blip r:embed="rId30" cstate="print">
            <a:extLst>
              <a:ext uri="{28A0092B-C50C-407E-A947-70E740481C1C}">
                <a14:useLocalDpi xmlns:a14="http://schemas.microsoft.com/office/drawing/2010/main" val="0"/>
              </a:ext>
            </a:extLst>
          </a:blip>
          <a:srcRect t="30557" r="13860"/>
          <a:stretch/>
        </p:blipFill>
        <p:spPr>
          <a:xfrm>
            <a:off x="5023117" y="3644240"/>
            <a:ext cx="1389925" cy="840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図 47"/>
          <p:cNvPicPr>
            <a:picLocks noChangeAspect="1"/>
          </p:cNvPicPr>
          <p:nvPr/>
        </p:nvPicPr>
        <p:blipFill rotWithShape="1">
          <a:blip r:embed="rId31" cstate="print">
            <a:extLst>
              <a:ext uri="{28A0092B-C50C-407E-A947-70E740481C1C}">
                <a14:useLocalDpi xmlns:a14="http://schemas.microsoft.com/office/drawing/2010/main" val="0"/>
              </a:ext>
            </a:extLst>
          </a:blip>
          <a:srcRect t="9109" r="6068"/>
          <a:stretch/>
        </p:blipFill>
        <p:spPr>
          <a:xfrm>
            <a:off x="4999415" y="5245827"/>
            <a:ext cx="1185471" cy="860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図 2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78068" y="6936569"/>
            <a:ext cx="1074760" cy="806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図 49"/>
          <p:cNvPicPr>
            <a:picLocks noChangeAspect="1"/>
          </p:cNvPicPr>
          <p:nvPr/>
        </p:nvPicPr>
        <p:blipFill rotWithShape="1">
          <a:blip r:embed="rId33" cstate="print">
            <a:extLst>
              <a:ext uri="{28A0092B-C50C-407E-A947-70E740481C1C}">
                <a14:useLocalDpi xmlns:a14="http://schemas.microsoft.com/office/drawing/2010/main" val="0"/>
              </a:ext>
            </a:extLst>
          </a:blip>
          <a:srcRect t="24392"/>
          <a:stretch/>
        </p:blipFill>
        <p:spPr>
          <a:xfrm>
            <a:off x="1681570" y="5085021"/>
            <a:ext cx="1571929" cy="89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図 50"/>
          <p:cNvPicPr>
            <a:picLocks noChangeAspect="1"/>
          </p:cNvPicPr>
          <p:nvPr/>
        </p:nvPicPr>
        <p:blipFill rotWithShape="1">
          <a:blip r:embed="rId34" cstate="print">
            <a:extLst>
              <a:ext uri="{28A0092B-C50C-407E-A947-70E740481C1C}">
                <a14:useLocalDpi xmlns:a14="http://schemas.microsoft.com/office/drawing/2010/main" val="0"/>
              </a:ext>
            </a:extLst>
          </a:blip>
          <a:srcRect l="24338" t="24019" r="26780" b="24839"/>
          <a:stretch/>
        </p:blipFill>
        <p:spPr>
          <a:xfrm>
            <a:off x="6148603" y="6908688"/>
            <a:ext cx="1040328" cy="816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図 41"/>
          <p:cNvPicPr>
            <a:picLocks noChangeAspect="1"/>
          </p:cNvPicPr>
          <p:nvPr/>
        </p:nvPicPr>
        <p:blipFill rotWithShape="1">
          <a:blip r:embed="rId35" cstate="print">
            <a:extLst>
              <a:ext uri="{28A0092B-C50C-407E-A947-70E740481C1C}">
                <a14:useLocalDpi xmlns:a14="http://schemas.microsoft.com/office/drawing/2010/main" val="0"/>
              </a:ext>
            </a:extLst>
          </a:blip>
          <a:srcRect l="2862" t="21926" r="8010"/>
          <a:stretch/>
        </p:blipFill>
        <p:spPr>
          <a:xfrm>
            <a:off x="37348" y="4985659"/>
            <a:ext cx="1489628" cy="978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図 40"/>
          <p:cNvPicPr>
            <a:picLocks noChangeAspect="1"/>
          </p:cNvPicPr>
          <p:nvPr/>
        </p:nvPicPr>
        <p:blipFill rotWithShape="1">
          <a:blip r:embed="rId36" cstate="print">
            <a:extLst>
              <a:ext uri="{28A0092B-C50C-407E-A947-70E740481C1C}">
                <a14:useLocalDpi xmlns:a14="http://schemas.microsoft.com/office/drawing/2010/main" val="0"/>
              </a:ext>
            </a:extLst>
          </a:blip>
          <a:srcRect l="13952" b="21081"/>
          <a:stretch/>
        </p:blipFill>
        <p:spPr>
          <a:xfrm>
            <a:off x="981362" y="3597756"/>
            <a:ext cx="1199506" cy="825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 name="図 55"/>
          <p:cNvPicPr>
            <a:picLocks noChangeAspect="1"/>
          </p:cNvPicPr>
          <p:nvPr/>
        </p:nvPicPr>
        <p:blipFill rotWithShape="1">
          <a:blip r:embed="rId37" cstate="print">
            <a:extLst>
              <a:ext uri="{28A0092B-C50C-407E-A947-70E740481C1C}">
                <a14:useLocalDpi xmlns:a14="http://schemas.microsoft.com/office/drawing/2010/main" val="0"/>
              </a:ext>
            </a:extLst>
          </a:blip>
          <a:srcRect l="12909" t="4731" b="21349"/>
          <a:stretch/>
        </p:blipFill>
        <p:spPr>
          <a:xfrm>
            <a:off x="68267" y="7629888"/>
            <a:ext cx="1158613" cy="737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7" name="図 5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389323" y="7669918"/>
            <a:ext cx="917114" cy="687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図 3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413862" y="6957653"/>
            <a:ext cx="860787" cy="645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図 3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351740" y="7047372"/>
            <a:ext cx="926206" cy="694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図 2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381385" y="7048662"/>
            <a:ext cx="860977" cy="645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 name="正方形/長方形 58"/>
          <p:cNvSpPr/>
          <p:nvPr/>
        </p:nvSpPr>
        <p:spPr>
          <a:xfrm>
            <a:off x="2571386" y="7830991"/>
            <a:ext cx="871314" cy="604325"/>
          </a:xfrm>
          <a:prstGeom prst="rect">
            <a:avLst/>
          </a:prstGeom>
          <a:noFill/>
          <a:ln w="19050">
            <a:solidFill>
              <a:schemeClr val="accent5">
                <a:lumMod val="75000"/>
              </a:schemeClr>
            </a:solidFill>
            <a:prstDash val="lgDash"/>
          </a:ln>
        </p:spPr>
        <p:txBody>
          <a:bodyPr wrap="none" lIns="54412" tIns="27206" rIns="54412" bIns="27206">
            <a:spAutoFit/>
          </a:bodyPr>
          <a:lstStyle/>
          <a:p>
            <a:pPr algn="ctr"/>
            <a:r>
              <a:rPr lang="ja-JP" altLang="en-US" sz="1190" dirty="0">
                <a:ln w="0">
                  <a:solidFill>
                    <a:schemeClr val="accent5"/>
                  </a:solidFill>
                </a:ln>
                <a:solidFill>
                  <a:schemeClr val="bg1"/>
                </a:solidFill>
              </a:rPr>
              <a:t>初めての</a:t>
            </a:r>
            <a:endParaRPr lang="en-US" altLang="ja-JP" sz="1190" dirty="0">
              <a:ln w="0">
                <a:solidFill>
                  <a:schemeClr val="accent5"/>
                </a:solidFill>
              </a:ln>
              <a:solidFill>
                <a:schemeClr val="bg1"/>
              </a:solidFill>
            </a:endParaRPr>
          </a:p>
          <a:p>
            <a:pPr algn="ctr"/>
            <a:r>
              <a:rPr lang="ja-JP" altLang="en-US" sz="1190" dirty="0">
                <a:ln w="0">
                  <a:solidFill>
                    <a:schemeClr val="accent5"/>
                  </a:solidFill>
                </a:ln>
                <a:solidFill>
                  <a:schemeClr val="bg1"/>
                </a:solidFill>
              </a:rPr>
              <a:t>お買い物に</a:t>
            </a:r>
            <a:endParaRPr lang="en-US" altLang="ja-JP" sz="1190" dirty="0">
              <a:ln w="0">
                <a:solidFill>
                  <a:schemeClr val="accent5"/>
                </a:solidFill>
              </a:ln>
              <a:solidFill>
                <a:schemeClr val="bg1"/>
              </a:solidFill>
            </a:endParaRPr>
          </a:p>
          <a:p>
            <a:pPr algn="ctr"/>
            <a:r>
              <a:rPr lang="ja-JP" altLang="en-US" sz="1190" dirty="0">
                <a:ln w="0">
                  <a:solidFill>
                    <a:schemeClr val="accent5"/>
                  </a:solidFill>
                </a:ln>
                <a:solidFill>
                  <a:schemeClr val="bg1"/>
                </a:solidFill>
              </a:rPr>
              <a:t>緊張・・・</a:t>
            </a:r>
          </a:p>
        </p:txBody>
      </p:sp>
      <p:sp>
        <p:nvSpPr>
          <p:cNvPr id="60" name="正方形/長方形 59"/>
          <p:cNvSpPr/>
          <p:nvPr/>
        </p:nvSpPr>
        <p:spPr>
          <a:xfrm>
            <a:off x="1275347" y="7967558"/>
            <a:ext cx="1206341" cy="3479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54412" tIns="27206" rIns="54412" bIns="27206">
            <a:spAutoFit/>
          </a:bodyPr>
          <a:lstStyle/>
          <a:p>
            <a:pPr algn="ctr"/>
            <a:r>
              <a:rPr lang="ja-JP" altLang="en-US" sz="952"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rPr>
              <a:t>“じゃがちゃん“も</a:t>
            </a:r>
            <a:endParaRPr lang="en-US" altLang="ja-JP" sz="952"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endParaRPr>
          </a:p>
          <a:p>
            <a:pPr algn="ctr"/>
            <a:r>
              <a:rPr lang="ja-JP" altLang="en-US" sz="952" dirty="0">
                <a:ln w="0">
                  <a:solidFill>
                    <a:schemeClr val="accent1">
                      <a:lumMod val="50000"/>
                    </a:schemeClr>
                  </a:solidFill>
                </a:ln>
                <a:solidFill>
                  <a:schemeClr val="accent1"/>
                </a:solidFill>
                <a:effectLst>
                  <a:outerShdw blurRad="38100" dist="25400" dir="5400000" algn="ctr" rotWithShape="0">
                    <a:srgbClr val="6E747A">
                      <a:alpha val="43000"/>
                    </a:srgbClr>
                  </a:outerShdw>
                </a:effectLst>
              </a:rPr>
              <a:t>しっかり食べました</a:t>
            </a:r>
          </a:p>
        </p:txBody>
      </p:sp>
      <p:pic>
        <p:nvPicPr>
          <p:cNvPr id="46" name="図 45"/>
          <p:cNvPicPr>
            <a:picLocks noChangeAspect="1"/>
          </p:cNvPicPr>
          <p:nvPr/>
        </p:nvPicPr>
        <p:blipFill rotWithShape="1">
          <a:blip r:embed="rId42" cstate="print">
            <a:extLst>
              <a:ext uri="{BEBA8EAE-BF5A-486C-A8C5-ECC9F3942E4B}">
                <a14:imgProps xmlns:a14="http://schemas.microsoft.com/office/drawing/2010/main">
                  <a14:imgLayer r:embed="rId43">
                    <a14:imgEffect>
                      <a14:brightnessContrast bright="20000" contrast="-20000"/>
                    </a14:imgEffect>
                  </a14:imgLayer>
                </a14:imgProps>
              </a:ext>
              <a:ext uri="{28A0092B-C50C-407E-A947-70E740481C1C}">
                <a14:useLocalDpi xmlns:a14="http://schemas.microsoft.com/office/drawing/2010/main" val="0"/>
              </a:ext>
            </a:extLst>
          </a:blip>
          <a:srcRect l="7452" t="28967" r="10432" b="3471"/>
          <a:stretch/>
        </p:blipFill>
        <p:spPr>
          <a:xfrm>
            <a:off x="2292741" y="3514236"/>
            <a:ext cx="2713162" cy="1674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 name="正方形/長方形 61"/>
          <p:cNvSpPr/>
          <p:nvPr/>
        </p:nvSpPr>
        <p:spPr>
          <a:xfrm>
            <a:off x="6060609" y="6301869"/>
            <a:ext cx="1041272" cy="421197"/>
          </a:xfrm>
          <a:prstGeom prst="rect">
            <a:avLst/>
          </a:prstGeom>
          <a:noFill/>
          <a:ln w="38100">
            <a:solidFill>
              <a:schemeClr val="accent1">
                <a:lumMod val="75000"/>
              </a:schemeClr>
            </a:solidFill>
            <a:prstDash val="sysDot"/>
          </a:ln>
        </p:spPr>
        <p:txBody>
          <a:bodyPr vert="horz" wrap="square" lIns="54412" tIns="27206" rIns="54412" bIns="27206">
            <a:spAutoFit/>
          </a:bodyPr>
          <a:lstStyle/>
          <a:p>
            <a:pPr algn="ctr"/>
            <a:r>
              <a:rPr lang="ja-JP" altLang="en-US" sz="1190" dirty="0">
                <a:ln w="0">
                  <a:solidFill>
                    <a:srgbClr val="0070C0"/>
                  </a:solidFill>
                </a:ln>
                <a:solidFill>
                  <a:schemeClr val="accent5">
                    <a:lumMod val="75000"/>
                  </a:schemeClr>
                </a:solidFill>
              </a:rPr>
              <a:t>海を見ながら</a:t>
            </a:r>
            <a:endParaRPr lang="en-US" altLang="ja-JP" sz="1190" dirty="0">
              <a:ln w="0">
                <a:solidFill>
                  <a:srgbClr val="0070C0"/>
                </a:solidFill>
              </a:ln>
              <a:solidFill>
                <a:schemeClr val="accent5">
                  <a:lumMod val="75000"/>
                </a:schemeClr>
              </a:solidFill>
            </a:endParaRPr>
          </a:p>
          <a:p>
            <a:pPr algn="ctr"/>
            <a:r>
              <a:rPr lang="ja-JP" altLang="en-US" sz="1190" dirty="0">
                <a:ln w="0">
                  <a:solidFill>
                    <a:srgbClr val="0070C0"/>
                  </a:solidFill>
                </a:ln>
                <a:solidFill>
                  <a:schemeClr val="accent5">
                    <a:lumMod val="75000"/>
                  </a:schemeClr>
                </a:solidFill>
              </a:rPr>
              <a:t>お昼ご飯</a:t>
            </a:r>
          </a:p>
        </p:txBody>
      </p:sp>
      <p:pic>
        <p:nvPicPr>
          <p:cNvPr id="63" name="図 62"/>
          <p:cNvPicPr>
            <a:picLocks noChangeAspect="1"/>
          </p:cNvPicPr>
          <p:nvPr/>
        </p:nvPicPr>
        <p:blipFill rotWithShape="1">
          <a:blip r:embed="rId44" cstate="print">
            <a:extLst>
              <a:ext uri="{BEBA8EAE-BF5A-486C-A8C5-ECC9F3942E4B}">
                <a14:imgProps xmlns:a14="http://schemas.microsoft.com/office/drawing/2010/main">
                  <a14:imgLayer r:embed="rId45">
                    <a14:imgEffect>
                      <a14:brightnessContrast bright="40000" contrast="-20000"/>
                    </a14:imgEffect>
                  </a14:imgLayer>
                </a14:imgProps>
              </a:ext>
              <a:ext uri="{28A0092B-C50C-407E-A947-70E740481C1C}">
                <a14:useLocalDpi xmlns:a14="http://schemas.microsoft.com/office/drawing/2010/main" val="0"/>
              </a:ext>
            </a:extLst>
          </a:blip>
          <a:srcRect l="15357" t="43798" r="34419" b="42491"/>
          <a:stretch/>
        </p:blipFill>
        <p:spPr>
          <a:xfrm rot="5400000">
            <a:off x="2975569" y="7596786"/>
            <a:ext cx="1381737" cy="282908"/>
          </a:xfrm>
          <a:prstGeom prst="rect">
            <a:avLst/>
          </a:prstGeom>
        </p:spPr>
      </p:pic>
      <p:pic>
        <p:nvPicPr>
          <p:cNvPr id="29" name="図 2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302954" y="3446498"/>
            <a:ext cx="862983" cy="575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図 3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258998" y="4717157"/>
            <a:ext cx="892476" cy="669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図 46"/>
          <p:cNvPicPr>
            <a:picLocks noChangeAspect="1"/>
          </p:cNvPicPr>
          <p:nvPr/>
        </p:nvPicPr>
        <p:blipFill rotWithShape="1">
          <a:blip r:embed="rId48" cstate="print">
            <a:extLst>
              <a:ext uri="{28A0092B-C50C-407E-A947-70E740481C1C}">
                <a14:useLocalDpi xmlns:a14="http://schemas.microsoft.com/office/drawing/2010/main" val="0"/>
              </a:ext>
            </a:extLst>
          </a:blip>
          <a:srcRect l="8677" t="16407" r="5097" b="4775"/>
          <a:stretch/>
        </p:blipFill>
        <p:spPr>
          <a:xfrm>
            <a:off x="6209037" y="7778208"/>
            <a:ext cx="851752" cy="583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 name="図 51"/>
          <p:cNvPicPr>
            <a:picLocks noChangeAspect="1"/>
          </p:cNvPicPr>
          <p:nvPr/>
        </p:nvPicPr>
        <p:blipFill rotWithShape="1">
          <a:blip r:embed="rId49" cstate="print">
            <a:extLst>
              <a:ext uri="{28A0092B-C50C-407E-A947-70E740481C1C}">
                <a14:useLocalDpi xmlns:a14="http://schemas.microsoft.com/office/drawing/2010/main" val="0"/>
              </a:ext>
            </a:extLst>
          </a:blip>
          <a:srcRect l="1834" t="3057" r="8995" b="17839"/>
          <a:stretch/>
        </p:blipFill>
        <p:spPr>
          <a:xfrm>
            <a:off x="73101" y="6017443"/>
            <a:ext cx="1219643" cy="811461"/>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5" name="円形吹き出し 1024"/>
          <p:cNvSpPr/>
          <p:nvPr/>
        </p:nvSpPr>
        <p:spPr>
          <a:xfrm rot="10800000" flipV="1">
            <a:off x="624066" y="3216183"/>
            <a:ext cx="1068276" cy="389535"/>
          </a:xfrm>
          <a:prstGeom prst="wedgeEllipseCallout">
            <a:avLst>
              <a:gd name="adj1" fmla="val -53761"/>
              <a:gd name="adj2" fmla="val -29440"/>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71" dirty="0"/>
          </a:p>
        </p:txBody>
      </p:sp>
      <p:sp>
        <p:nvSpPr>
          <p:cNvPr id="27" name="テキスト ボックス 26"/>
          <p:cNvSpPr txBox="1"/>
          <p:nvPr/>
        </p:nvSpPr>
        <p:spPr>
          <a:xfrm>
            <a:off x="711476" y="3287496"/>
            <a:ext cx="1008609" cy="293927"/>
          </a:xfrm>
          <a:prstGeom prst="rect">
            <a:avLst/>
          </a:prstGeom>
          <a:noFill/>
        </p:spPr>
        <p:txBody>
          <a:bodyPr wrap="none" rtlCol="0">
            <a:spAutoFit/>
          </a:bodyPr>
          <a:lstStyle/>
          <a:p>
            <a:r>
              <a:rPr kumimoji="1" lang="ja-JP" altLang="en-US" sz="655" b="1" dirty="0">
                <a:latin typeface="UD デジタル 教科書体 NK-R" panose="02020400000000000000" pitchFamily="18" charset="-128"/>
                <a:ea typeface="UD デジタル 教科書体 NK-R" panose="02020400000000000000" pitchFamily="18" charset="-128"/>
              </a:rPr>
              <a:t>涼しくなって</a:t>
            </a:r>
            <a:endParaRPr kumimoji="1" lang="en-US" altLang="ja-JP" sz="655" b="1" dirty="0">
              <a:latin typeface="UD デジタル 教科書体 NK-R" panose="02020400000000000000" pitchFamily="18" charset="-128"/>
              <a:ea typeface="UD デジタル 教科書体 NK-R" panose="02020400000000000000" pitchFamily="18" charset="-128"/>
            </a:endParaRPr>
          </a:p>
          <a:p>
            <a:r>
              <a:rPr kumimoji="1" lang="ja-JP" altLang="en-US" sz="655" b="1" dirty="0">
                <a:latin typeface="UD デジタル 教科書体 NK-R" panose="02020400000000000000" pitchFamily="18" charset="-128"/>
                <a:ea typeface="UD デジタル 教科書体 NK-R" panose="02020400000000000000" pitchFamily="18" charset="-128"/>
              </a:rPr>
              <a:t>外遊びも増えてきました</a:t>
            </a:r>
          </a:p>
        </p:txBody>
      </p:sp>
      <p:sp>
        <p:nvSpPr>
          <p:cNvPr id="69" name="正方形/長方形 68"/>
          <p:cNvSpPr/>
          <p:nvPr/>
        </p:nvSpPr>
        <p:spPr>
          <a:xfrm>
            <a:off x="1471849" y="8886334"/>
            <a:ext cx="533449" cy="219732"/>
          </a:xfrm>
          <a:prstGeom prst="rect">
            <a:avLst/>
          </a:prstGeom>
          <a:noFill/>
        </p:spPr>
        <p:txBody>
          <a:bodyPr wrap="square" lIns="54412" tIns="27206" rIns="54412" bIns="27206">
            <a:spAutoFit/>
          </a:bodyPr>
          <a:lstStyle/>
          <a:p>
            <a:pPr algn="ctr"/>
            <a:r>
              <a:rPr lang="ja-JP" altLang="en-US" sz="1071" b="1" dirty="0">
                <a:ln w="0"/>
              </a:rPr>
              <a:t>読書の</a:t>
            </a:r>
            <a:endParaRPr lang="en-US" altLang="ja-JP" sz="1071" b="1" dirty="0">
              <a:ln w="0"/>
            </a:endParaRPr>
          </a:p>
        </p:txBody>
      </p:sp>
      <p:sp>
        <p:nvSpPr>
          <p:cNvPr id="70" name="正方形/長方形 69"/>
          <p:cNvSpPr/>
          <p:nvPr/>
        </p:nvSpPr>
        <p:spPr>
          <a:xfrm>
            <a:off x="2225376" y="8864378"/>
            <a:ext cx="3239445" cy="219732"/>
          </a:xfrm>
          <a:prstGeom prst="rect">
            <a:avLst/>
          </a:prstGeom>
          <a:noFill/>
        </p:spPr>
        <p:txBody>
          <a:bodyPr wrap="square" lIns="54412" tIns="27206" rIns="54412" bIns="27206">
            <a:spAutoFit/>
          </a:bodyPr>
          <a:lstStyle/>
          <a:p>
            <a:pPr algn="ctr"/>
            <a:r>
              <a:rPr lang="ja-JP" altLang="en-US" sz="1071" b="1" dirty="0">
                <a:ln w="0"/>
              </a:rPr>
              <a:t>ということで</a:t>
            </a:r>
            <a:r>
              <a:rPr lang="en-US" altLang="ja-JP" sz="1071" b="1" dirty="0" err="1">
                <a:ln w="0"/>
              </a:rPr>
              <a:t>b&amp;g</a:t>
            </a:r>
            <a:r>
              <a:rPr lang="ja-JP" altLang="en-US" sz="1071" b="1" dirty="0" err="1">
                <a:ln w="0"/>
              </a:rPr>
              <a:t>にて</a:t>
            </a:r>
            <a:r>
              <a:rPr lang="ja-JP" altLang="en-US" sz="1071" b="1" dirty="0">
                <a:ln w="0"/>
              </a:rPr>
              <a:t>本の貸し出しを開始します</a:t>
            </a:r>
            <a:endParaRPr lang="en-US" altLang="ja-JP" sz="1071" b="1" dirty="0">
              <a:ln w="0"/>
            </a:endParaRPr>
          </a:p>
        </p:txBody>
      </p:sp>
      <p:sp>
        <p:nvSpPr>
          <p:cNvPr id="1027" name="正方形/長方形 1026"/>
          <p:cNvSpPr/>
          <p:nvPr/>
        </p:nvSpPr>
        <p:spPr>
          <a:xfrm>
            <a:off x="191760" y="8477909"/>
            <a:ext cx="6871354" cy="274684"/>
          </a:xfrm>
          <a:prstGeom prst="rect">
            <a:avLst/>
          </a:prstGeom>
          <a:noFill/>
        </p:spPr>
        <p:txBody>
          <a:bodyPr wrap="none" lIns="54412" tIns="27206" rIns="54412" bIns="27206">
            <a:spAutoFit/>
          </a:bodyPr>
          <a:lstStyle/>
          <a:p>
            <a:pPr algn="ctr"/>
            <a:r>
              <a:rPr lang="ja-JP" altLang="en-US" sz="1428" dirty="0">
                <a:ln w="0"/>
              </a:rPr>
              <a:t>掲載できなかった写真は玄関に掲示しています。ぜひお迎えの際にご覧ください。</a:t>
            </a:r>
          </a:p>
        </p:txBody>
      </p:sp>
      <p:pic>
        <p:nvPicPr>
          <p:cNvPr id="35" name="図 3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247335" y="4082999"/>
            <a:ext cx="915632" cy="686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図 1028"/>
          <p:cNvPicPr>
            <a:picLocks noChangeAspect="1"/>
          </p:cNvPicPr>
          <p:nvPr/>
        </p:nvPicPr>
        <p:blipFill rotWithShape="1">
          <a:blip r:embed="rId51" cstate="print">
            <a:extLst>
              <a:ext uri="{28A0092B-C50C-407E-A947-70E740481C1C}">
                <a14:useLocalDpi xmlns:a14="http://schemas.microsoft.com/office/drawing/2010/main" val="0"/>
              </a:ext>
            </a:extLst>
          </a:blip>
          <a:srcRect t="10994" b="11300"/>
          <a:stretch/>
        </p:blipFill>
        <p:spPr>
          <a:xfrm>
            <a:off x="5059144" y="4543781"/>
            <a:ext cx="1110324" cy="647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図 1029"/>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5354836" y="7787118"/>
            <a:ext cx="803125" cy="602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1" name="図 1030"/>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2390431" y="7089023"/>
            <a:ext cx="937891" cy="703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1038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TotalTime>
  <Words>709</Words>
  <Application>Microsoft Office PowerPoint</Application>
  <PresentationFormat>ユーザー設定</PresentationFormat>
  <Paragraphs>89</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UD デジタル 教科書体 NK-R</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B&amp;G1</dc:creator>
  <cp:lastModifiedBy>jidou04</cp:lastModifiedBy>
  <cp:revision>28</cp:revision>
  <dcterms:created xsi:type="dcterms:W3CDTF">2021-08-12T04:49:27Z</dcterms:created>
  <dcterms:modified xsi:type="dcterms:W3CDTF">2022-04-20T10:17:17Z</dcterms:modified>
</cp:coreProperties>
</file>