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handoutMasterIdLst>
    <p:handoutMasterId r:id="rId6"/>
  </p:handoutMasterIdLst>
  <p:sldIdLst>
    <p:sldId id="396" r:id="rId2"/>
    <p:sldId id="400" r:id="rId3"/>
    <p:sldId id="401" r:id="rId4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0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CB074FFF-6EDB-4932-89B5-F369637EE5F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kumimoji="1" lang="ja-JP" altLang="en-US"/>
              <a:t>お料理サロン</a:t>
            </a:r>
            <a:r>
              <a:rPr kumimoji="1" lang="en-US" altLang="ja-JP"/>
              <a:t>-</a:t>
            </a:r>
            <a:r>
              <a:rPr kumimoji="1" lang="ja-JP" altLang="en-US"/>
              <a:t>写真抜粋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AE7AEAB6-6727-4949-843E-CD2DF4A7C31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FFDE6B48-CA22-4993-813B-1E56E8D295F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3421154-D3C6-4BC5-9C82-0A0012F2893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1FD94B-5DE9-4C0A-B38A-D5C9B698BD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7935726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kumimoji="1" lang="ja-JP" altLang="en-US"/>
              <a:t>お料理サロン</a:t>
            </a:r>
            <a:r>
              <a:rPr kumimoji="1" lang="en-US" altLang="ja-JP"/>
              <a:t>-</a:t>
            </a:r>
            <a:r>
              <a:rPr kumimoji="1" lang="ja-JP" altLang="en-US"/>
              <a:t>写真抜粋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EEBB51-B3CC-4CC7-A7FF-359E5BC00C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8676572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ECF13-9151-4CCA-A58B-DF28F998E395}" type="datetimeFigureOut">
              <a:rPr kumimoji="1" lang="ja-JP" altLang="en-US" smtClean="0"/>
              <a:t>2019/3/3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249AC-6C2C-4F36-A5A2-898F74D1A9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573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ECF13-9151-4CCA-A58B-DF28F998E395}" type="datetimeFigureOut">
              <a:rPr kumimoji="1" lang="ja-JP" altLang="en-US" smtClean="0"/>
              <a:t>2019/3/3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249AC-6C2C-4F36-A5A2-898F74D1A9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7684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ECF13-9151-4CCA-A58B-DF28F998E395}" type="datetimeFigureOut">
              <a:rPr kumimoji="1" lang="ja-JP" altLang="en-US" smtClean="0"/>
              <a:t>2019/3/3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249AC-6C2C-4F36-A5A2-898F74D1A9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5637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ECF13-9151-4CCA-A58B-DF28F998E395}" type="datetimeFigureOut">
              <a:rPr kumimoji="1" lang="ja-JP" altLang="en-US" smtClean="0"/>
              <a:t>2019/3/3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249AC-6C2C-4F36-A5A2-898F74D1A9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1360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ECF13-9151-4CCA-A58B-DF28F998E395}" type="datetimeFigureOut">
              <a:rPr kumimoji="1" lang="ja-JP" altLang="en-US" smtClean="0"/>
              <a:t>2019/3/3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249AC-6C2C-4F36-A5A2-898F74D1A9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1988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ECF13-9151-4CCA-A58B-DF28F998E395}" type="datetimeFigureOut">
              <a:rPr kumimoji="1" lang="ja-JP" altLang="en-US" smtClean="0"/>
              <a:t>2019/3/3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249AC-6C2C-4F36-A5A2-898F74D1A9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7963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ECF13-9151-4CCA-A58B-DF28F998E395}" type="datetimeFigureOut">
              <a:rPr kumimoji="1" lang="ja-JP" altLang="en-US" smtClean="0"/>
              <a:t>2019/3/3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249AC-6C2C-4F36-A5A2-898F74D1A9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3318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ECF13-9151-4CCA-A58B-DF28F998E395}" type="datetimeFigureOut">
              <a:rPr kumimoji="1" lang="ja-JP" altLang="en-US" smtClean="0"/>
              <a:t>2019/3/3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249AC-6C2C-4F36-A5A2-898F74D1A9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1861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ECF13-9151-4CCA-A58B-DF28F998E395}" type="datetimeFigureOut">
              <a:rPr kumimoji="1" lang="ja-JP" altLang="en-US" smtClean="0"/>
              <a:t>2019/3/3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249AC-6C2C-4F36-A5A2-898F74D1A9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8460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ECF13-9151-4CCA-A58B-DF28F998E395}" type="datetimeFigureOut">
              <a:rPr kumimoji="1" lang="ja-JP" altLang="en-US" smtClean="0"/>
              <a:t>2019/3/3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249AC-6C2C-4F36-A5A2-898F74D1A9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700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ECF13-9151-4CCA-A58B-DF28F998E395}" type="datetimeFigureOut">
              <a:rPr kumimoji="1" lang="ja-JP" altLang="en-US" smtClean="0"/>
              <a:t>2019/3/3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249AC-6C2C-4F36-A5A2-898F74D1A9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2412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4ECF13-9151-4CCA-A58B-DF28F998E395}" type="datetimeFigureOut">
              <a:rPr kumimoji="1" lang="ja-JP" altLang="en-US" smtClean="0"/>
              <a:t>2019/3/3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249AC-6C2C-4F36-A5A2-898F74D1A9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5471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C2DBB9D-A21C-4D29-A5D6-9A0B950380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8321732-7159-46F8-8CF6-7AABCFF92EF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153F5974-DBF5-45C4-9747-CD55FDA77F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713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C2DBB9D-A21C-4D29-A5D6-9A0B950380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8321732-7159-46F8-8CF6-7AABCFF92EF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D2A6E6D-0589-4F18-829D-5D291968CE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960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C2DBB9D-A21C-4D29-A5D6-9A0B950380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8321732-7159-46F8-8CF6-7AABCFF92EF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C590D061-A15A-4AE4-9411-399A43103D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3955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</TotalTime>
  <Words>0</Words>
  <Application>Microsoft Office PowerPoint</Application>
  <PresentationFormat>画面に合わせる (4:3)</PresentationFormat>
  <Paragraphs>0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8" baseType="lpstr"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運動と栄養サロン</dc:title>
  <dc:creator>mizuuchi</dc:creator>
  <cp:lastModifiedBy>mizuuchi</cp:lastModifiedBy>
  <cp:revision>4</cp:revision>
  <cp:lastPrinted>2018-07-06T04:37:41Z</cp:lastPrinted>
  <dcterms:created xsi:type="dcterms:W3CDTF">2018-07-06T03:27:12Z</dcterms:created>
  <dcterms:modified xsi:type="dcterms:W3CDTF">2019-03-03T10:22:09Z</dcterms:modified>
</cp:coreProperties>
</file>