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96" r:id="rId2"/>
    <p:sldId id="293" r:id="rId3"/>
    <p:sldId id="278" r:id="rId4"/>
    <p:sldId id="290" r:id="rId5"/>
  </p:sldIdLst>
  <p:sldSz cx="6858000" cy="9906000" type="A4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00"/>
    <a:srgbClr val="FF9900"/>
    <a:srgbClr val="000099"/>
    <a:srgbClr val="CCFF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62" autoAdjust="0"/>
    <p:restoredTop sz="96586" autoAdjust="0"/>
  </p:normalViewPr>
  <p:slideViewPr>
    <p:cSldViewPr>
      <p:cViewPr varScale="1">
        <p:scale>
          <a:sx n="60" d="100"/>
          <a:sy n="60" d="100"/>
        </p:scale>
        <p:origin x="2448" y="78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19413" cy="493713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2"/>
            <a:ext cx="2919412" cy="493713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r">
              <a:defRPr sz="1200"/>
            </a:lvl1pPr>
          </a:lstStyle>
          <a:p>
            <a:fld id="{EA133EB1-E6EE-438D-9BDB-37A73CCF905C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087563" y="739775"/>
            <a:ext cx="2560637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1" tIns="45705" rIns="91411" bIns="45705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2" y="4686300"/>
            <a:ext cx="5389563" cy="4440238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2" y="9371013"/>
            <a:ext cx="2919413" cy="493712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r">
              <a:defRPr sz="1200"/>
            </a:lvl1pPr>
          </a:lstStyle>
          <a:p>
            <a:fld id="{F9FBAF80-EA8F-4B4C-ACA1-92911916D11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2516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BAF80-EA8F-4B4C-ACA1-92911916D112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0723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BAF80-EA8F-4B4C-ACA1-92911916D112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4404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BAF80-EA8F-4B4C-ACA1-92911916D112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3316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BAF80-EA8F-4B4C-ACA1-92911916D112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800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48615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pPr/>
              <a:t>2020/3/27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3"/>
          <a:srcRect l="16155" t="23585" r="24462" b="23116"/>
          <a:stretch/>
        </p:blipFill>
        <p:spPr>
          <a:xfrm>
            <a:off x="2420889" y="7257256"/>
            <a:ext cx="2053794" cy="1152128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0" y="0"/>
            <a:ext cx="6858000" cy="4164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0" y="488504"/>
            <a:ext cx="6858000" cy="0"/>
          </a:xfrm>
          <a:prstGeom prst="line">
            <a:avLst/>
          </a:prstGeom>
          <a:ln w="857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188640" y="704528"/>
            <a:ext cx="64807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内容　　　　　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: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ANA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機内チャンネル（国際線）で、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16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エリアの小学生たちの発表成果を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分映像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として放映。「海の学校」に取り組んだ、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16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エリアの「つながり感」を出し、子供たちの笑顔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と学びを映像化し、見ている人も一緒に海のお宝を共感できる番組です。</a:t>
            </a: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期間</a:t>
            </a:r>
            <a:r>
              <a:rPr lang="ja-JP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　： 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2020</a:t>
            </a:r>
            <a:r>
              <a:rPr lang="ja-JP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日～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29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搭乗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旅客　 ： 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781,000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（予想）</a:t>
            </a:r>
          </a:p>
          <a:p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番組タイトル：「子供たちが見た！海が育んだ地域の宝」</a:t>
            </a: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＊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年夏に全国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16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エリアで行われた「海の学校」。</a:t>
            </a:r>
          </a:p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北前船の足跡をたどり、子どもたちが見つけた地域のそして海の宝とは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！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■機内ガイド　：　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88640" y="119172"/>
            <a:ext cx="3969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⑤</a:t>
            </a:r>
            <a:r>
              <a:rPr lang="ja-JP" altLang="en-US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ANA</a:t>
            </a:r>
            <a:r>
              <a:rPr lang="ja-JP" altLang="en-US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機内にて事業成果映像を放映</a:t>
            </a:r>
            <a:endParaRPr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/>
          <a:srcRect l="16729" t="23773" r="24929" b="23067"/>
          <a:stretch/>
        </p:blipFill>
        <p:spPr>
          <a:xfrm>
            <a:off x="260648" y="5457056"/>
            <a:ext cx="3312368" cy="1728192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5"/>
          <a:srcRect l="16350" t="23787" r="24569" b="22497"/>
          <a:stretch/>
        </p:blipFill>
        <p:spPr>
          <a:xfrm>
            <a:off x="260648" y="8481393"/>
            <a:ext cx="2027543" cy="115212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6"/>
          <a:srcRect l="16494" t="23661" r="24624" b="23076"/>
          <a:stretch/>
        </p:blipFill>
        <p:spPr>
          <a:xfrm>
            <a:off x="260648" y="7257256"/>
            <a:ext cx="2037855" cy="1152128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7"/>
          <a:srcRect l="22802" t="10312" r="39342" b="7701"/>
          <a:stretch/>
        </p:blipFill>
        <p:spPr>
          <a:xfrm>
            <a:off x="1473405" y="2936775"/>
            <a:ext cx="1704967" cy="2307849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8"/>
          <a:srcRect l="3618" t="10736" r="20724" b="7999"/>
          <a:stretch/>
        </p:blipFill>
        <p:spPr>
          <a:xfrm>
            <a:off x="3201597" y="2936775"/>
            <a:ext cx="3539771" cy="2376264"/>
          </a:xfrm>
          <a:prstGeom prst="rect">
            <a:avLst/>
          </a:prstGeom>
        </p:spPr>
      </p:pic>
      <p:sp>
        <p:nvSpPr>
          <p:cNvPr id="37" name="四角形吹き出し 36"/>
          <p:cNvSpPr/>
          <p:nvPr/>
        </p:nvSpPr>
        <p:spPr>
          <a:xfrm rot="10800000">
            <a:off x="3705653" y="5457055"/>
            <a:ext cx="2952328" cy="2160240"/>
          </a:xfrm>
          <a:prstGeom prst="wedgeRectCallout">
            <a:avLst>
              <a:gd name="adj1" fmla="val 24606"/>
              <a:gd name="adj2" fmla="val 85678"/>
            </a:avLst>
          </a:prstGeom>
          <a:noFill/>
          <a:ln w="317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8"/>
          <a:srcRect l="23355" t="53088" r="59946" b="27560"/>
          <a:stretch/>
        </p:blipFill>
        <p:spPr>
          <a:xfrm>
            <a:off x="3777661" y="5529063"/>
            <a:ext cx="2808312" cy="203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5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0"/>
            <a:ext cx="6858000" cy="4164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0" y="488504"/>
            <a:ext cx="6858000" cy="0"/>
          </a:xfrm>
          <a:prstGeom prst="line">
            <a:avLst/>
          </a:prstGeom>
          <a:ln w="857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188640" y="119172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メディア</a:t>
            </a: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放送</a:t>
            </a:r>
            <a:endParaRPr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852936" y="128464"/>
            <a:ext cx="4104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日本遺産の港と海をつなぐ海洋教育ネットワーク事業</a:t>
            </a:r>
            <a:endParaRPr lang="ja-JP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5496"/>
              </p:ext>
            </p:extLst>
          </p:nvPr>
        </p:nvGraphicFramePr>
        <p:xfrm>
          <a:off x="332656" y="776536"/>
          <a:ext cx="6228691" cy="79753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xmlns="" val="196063186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171222818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1655170644"/>
                    </a:ext>
                  </a:extLst>
                </a:gridCol>
                <a:gridCol w="2628291">
                  <a:extLst>
                    <a:ext uri="{9D8B030D-6E8A-4147-A177-3AD203B41FA5}">
                      <a16:colId xmlns:a16="http://schemas.microsoft.com/office/drawing/2014/main" xmlns="" val="2834071969"/>
                    </a:ext>
                  </a:extLst>
                </a:gridCol>
              </a:tblGrid>
              <a:tr h="37110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エリア</a:t>
                      </a:r>
                      <a:endParaRPr kumimoji="1" lang="ja-JP" altLang="en-US" sz="12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メディア</a:t>
                      </a:r>
                      <a:endParaRPr kumimoji="1" lang="ja-JP" altLang="en-US" sz="12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放送日</a:t>
                      </a:r>
                      <a:endParaRPr kumimoji="1" lang="ja-JP" altLang="en-US" sz="12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番組</a:t>
                      </a:r>
                      <a:endParaRPr kumimoji="1" lang="ja-JP" altLang="en-US" sz="12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4607653"/>
                  </a:ext>
                </a:extLst>
              </a:tr>
              <a:tr h="4453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北海道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北海道放送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8/18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（日）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「サンデーサンデーＤｏｋｉっと！」</a:t>
                      </a:r>
                      <a:endParaRPr lang="en-US" altLang="ja-JP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86913168"/>
                  </a:ext>
                </a:extLst>
              </a:tr>
              <a:tr h="4453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青森県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青森テレビ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10/1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（火）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「海と日本プロジェクト</a:t>
                      </a: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in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青森」</a:t>
                      </a:r>
                      <a:endParaRPr lang="en-US" altLang="zh-TW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00368913"/>
                  </a:ext>
                </a:extLst>
              </a:tr>
              <a:tr h="4453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秋田県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秋田テレビ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8/8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（木）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</a:t>
                      </a: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Live News 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あきた」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50117477"/>
                  </a:ext>
                </a:extLst>
              </a:tr>
              <a:tr h="4453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山形県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テレビユー山形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8/30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（金）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「海と日本プロジェクト</a:t>
                      </a: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in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山形」</a:t>
                      </a:r>
                      <a:endParaRPr lang="en-US" altLang="zh-TW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60777153"/>
                  </a:ext>
                </a:extLst>
              </a:tr>
              <a:tr h="282751"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新潟県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新潟放送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8/30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（金）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</a:t>
                      </a: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BSN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ニュース」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72374797"/>
                  </a:ext>
                </a:extLst>
              </a:tr>
              <a:tr h="282751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10/10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（木）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「海と日本プロジェクト</a:t>
                      </a: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in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新潟」</a:t>
                      </a:r>
                      <a:endParaRPr lang="en-US" altLang="zh-TW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99127536"/>
                  </a:ext>
                </a:extLst>
              </a:tr>
              <a:tr h="282751"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石川県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石川テレビ放送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9/10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（火）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「ＦＮＮ　Ｌｉｖｅ　Ｎｅｗｓ」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18222032"/>
                  </a:ext>
                </a:extLst>
              </a:tr>
              <a:tr h="282751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9/21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（土）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「いしかわの海」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65824389"/>
                  </a:ext>
                </a:extLst>
              </a:tr>
              <a:tr h="42763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富山県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富山テレビ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8/14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（水）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「報道ライブ</a:t>
                      </a: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BBT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5444236"/>
                  </a:ext>
                </a:extLst>
              </a:tr>
              <a:tr h="282751">
                <a:tc rowSpan="4"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福井県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福井テレビ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8/29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（木）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「ＦＮＮ　Ｌｉｖｅ　Ｎｅｗｓ」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29120383"/>
                  </a:ext>
                </a:extLst>
              </a:tr>
              <a:tr h="282751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8/29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（木）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「福井新聞ニュース」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01362871"/>
                  </a:ext>
                </a:extLst>
              </a:tr>
              <a:tr h="282751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9/4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（水）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「おかえりなさ～</a:t>
                      </a:r>
                      <a:r>
                        <a:rPr lang="ja-JP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い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」</a:t>
                      </a:r>
                      <a:endParaRPr lang="en-US" altLang="ja-JP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96078164"/>
                  </a:ext>
                </a:extLst>
              </a:tr>
              <a:tr h="409247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ＮＨＫ　福井放送局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9/2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（月）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「ニュースザウルス」</a:t>
                      </a:r>
                      <a:endParaRPr lang="en-US" altLang="ja-JP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94300214"/>
                  </a:ext>
                </a:extLst>
              </a:tr>
              <a:tr h="42763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大阪府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テレビ大阪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9/27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（金）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「しっとこ」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48714256"/>
                  </a:ext>
                </a:extLst>
              </a:tr>
              <a:tr h="4453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兵庫県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サンテレビ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9/11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（水）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「ひょうご海ライブ」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45792339"/>
                  </a:ext>
                </a:extLst>
              </a:tr>
              <a:tr h="4453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鳥取県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日本海テレビ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8/23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（金）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「ニュース</a:t>
                      </a: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every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日本海」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74427788"/>
                  </a:ext>
                </a:extLst>
              </a:tr>
              <a:tr h="282751">
                <a:tc rowSpan="3"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島根県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山陰中央テレビ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7/3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（水）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</a:t>
                      </a: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TSK Live News 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35967134"/>
                  </a:ext>
                </a:extLst>
              </a:tr>
              <a:tr h="282751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7/14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（日）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「海と日本プロジェクト</a:t>
                      </a: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in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しまね」</a:t>
                      </a:r>
                      <a:endParaRPr lang="en-US" altLang="zh-TW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90100411"/>
                  </a:ext>
                </a:extLst>
              </a:tr>
              <a:tr h="282751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9/26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（木）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「ひるまえ </a:t>
                      </a:r>
                      <a:r>
                        <a:rPr lang="ja-JP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えいっとくん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ハウス」</a:t>
                      </a:r>
                      <a:endParaRPr lang="en-US" altLang="zh-TW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79888071"/>
                  </a:ext>
                </a:extLst>
              </a:tr>
              <a:tr h="4135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岡山県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山陽放送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9/21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（土）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「海と日本プロジェクト</a:t>
                      </a:r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in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岡山」</a:t>
                      </a:r>
                      <a:endParaRPr lang="en-US" altLang="zh-TW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94770124"/>
                  </a:ext>
                </a:extLst>
              </a:tr>
              <a:tr h="4267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広島県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中国放送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9/18</a:t>
                      </a:r>
                      <a:r>
                        <a:rPr kumimoji="1" lang="ja-JP" altLang="en-US" sz="12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（水）</a:t>
                      </a:r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「イマ</a:t>
                      </a:r>
                      <a:r>
                        <a:rPr lang="ja-JP" alt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なまっ</a:t>
                      </a:r>
                      <a:r>
                        <a:rPr lang="ja-JP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！」</a:t>
                      </a:r>
                      <a:endParaRPr lang="en-US" altLang="zh-TW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44896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775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0"/>
            <a:ext cx="6858000" cy="4164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0" y="488504"/>
            <a:ext cx="6858000" cy="0"/>
          </a:xfrm>
          <a:prstGeom prst="line">
            <a:avLst/>
          </a:prstGeom>
          <a:ln w="857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188640" y="119172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メディア掲載</a:t>
            </a:r>
            <a:endParaRPr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852936" y="128464"/>
            <a:ext cx="4104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日本遺産の港と海をつなぐ海洋教育ネットワーク事業</a:t>
            </a:r>
            <a:endParaRPr lang="ja-JP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6978" y="721480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■読売新聞（鳥取版）　</a:t>
            </a:r>
            <a:r>
              <a:rPr kumimoji="1"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24</a:t>
            </a:r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日（土）掲載　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xmlns="" id="{F94E020C-E517-4A4E-A475-023D983AFD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" y="1136576"/>
            <a:ext cx="6192688" cy="288668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/>
          <a:srcRect l="17862" t="11578" r="48944" b="37978"/>
          <a:stretch/>
        </p:blipFill>
        <p:spPr>
          <a:xfrm>
            <a:off x="1412776" y="4664968"/>
            <a:ext cx="5256584" cy="4992655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260648" y="4232920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■北日本新聞　</a:t>
            </a:r>
            <a:r>
              <a:rPr kumimoji="1"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日（金）掲載　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733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0"/>
            <a:ext cx="6858000" cy="4164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0" y="488504"/>
            <a:ext cx="6858000" cy="0"/>
          </a:xfrm>
          <a:prstGeom prst="line">
            <a:avLst/>
          </a:prstGeom>
          <a:ln w="857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188640" y="119172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メディア掲載</a:t>
            </a:r>
            <a:endParaRPr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852936" y="128464"/>
            <a:ext cx="4104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日本遺産の港と海をつなぐ海洋教育ネットワーク事業</a:t>
            </a:r>
            <a:endParaRPr lang="ja-JP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l="5154" t="13870" r="39916" b="4574"/>
          <a:stretch/>
        </p:blipFill>
        <p:spPr>
          <a:xfrm>
            <a:off x="2047168" y="1136575"/>
            <a:ext cx="4500795" cy="417646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96978" y="721480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■福井新聞　</a:t>
            </a:r>
            <a:r>
              <a:rPr kumimoji="1"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日（金）掲載　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/>
          <a:srcRect l="6589" t="14907" r="36467" b="8692"/>
          <a:stretch/>
        </p:blipFill>
        <p:spPr>
          <a:xfrm>
            <a:off x="1772816" y="5817096"/>
            <a:ext cx="4796806" cy="402231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260648" y="545705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■四国新聞　</a:t>
            </a:r>
            <a:r>
              <a:rPr kumimoji="1"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23</a:t>
            </a:r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日（月・祝）掲載　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947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5248</TotalTime>
  <Words>311</Words>
  <Application>Microsoft Office PowerPoint</Application>
  <PresentationFormat>A4 210 x 297 mm</PresentationFormat>
  <Paragraphs>104</Paragraphs>
  <Slides>4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Meiryo UI</vt:lpstr>
      <vt:lpstr>ＭＳ Ｐゴシック</vt:lpstr>
      <vt:lpstr>Arial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7DH105016</dc:creator>
  <cp:lastModifiedBy>篠原 敏夫</cp:lastModifiedBy>
  <cp:revision>227</cp:revision>
  <cp:lastPrinted>2018-11-27T03:19:24Z</cp:lastPrinted>
  <dcterms:created xsi:type="dcterms:W3CDTF">2015-04-17T04:49:30Z</dcterms:created>
  <dcterms:modified xsi:type="dcterms:W3CDTF">2020-03-27T02:45:58Z</dcterms:modified>
</cp:coreProperties>
</file>