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3" r:id="rId12"/>
    <p:sldId id="265" r:id="rId13"/>
    <p:sldId id="266" r:id="rId14"/>
    <p:sldId id="267" r:id="rId15"/>
    <p:sldId id="268" r:id="rId16"/>
    <p:sldId id="269" r:id="rId17"/>
    <p:sldId id="270" r:id="rId18"/>
    <p:sldId id="272" r:id="rId19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5D80BE6-67DB-4A24-8CD1-4B928631FA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8CD99941-EC37-4991-9D74-84BDAF5038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CF9CBAB-04C9-493E-B520-BF1C69C6D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C3C7E09-B031-4327-916B-9F4740959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963B40D-0B53-4C5F-B685-2B6021221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9974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57A65BC-8BE5-4E25-8E79-4356D1D61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8D53858-84C9-4469-A641-4DBCE102E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0170DD9-6C50-4E6B-A37E-67988AE02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78BC363-8087-45BE-8EC1-7FFF894F5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2A32C11-6F71-4622-9C97-BD932AD54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738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B53DC7F-4D85-4D92-8DBE-CD6B2A733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63EE8788-17CE-4073-973C-4D12A8F52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C1FD7AD-4F37-4224-B4E9-9C2816361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59B28D8-A57B-49EB-B455-A8FFE3C9A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8871138-E865-45B2-9EAD-A3DC6BFB3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3653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00020AA-36D4-416E-85A9-11654B1EC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D80E78B-16BE-44AE-8874-09529B188F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EFB96940-3F38-4059-9677-8C02D86CD0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66771392-01D6-4372-A1FC-53002A8AC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BB6D07F-6AF6-417F-ACBA-ED84A1CD1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906B25E2-E293-4577-BD14-EBE606441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95283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DF7591E-5BDB-422E-9DE8-DB4304A42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A7BABBD-E29D-4D59-A6E5-C536412873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5B8ACD40-F188-42F0-B666-EDF7367CDD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F3B461B1-E0BA-4DF6-B9A2-AA05DA4DD1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B700D66D-67EC-4003-9D6A-B4464657B1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0B8AE6A9-77BA-4B33-B64B-1A0E93BF3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40E11492-0E4C-40DB-942F-0EB9B7E3E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5AE77D38-81DC-4D00-AAD2-DF35BA6C3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6811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E1214EF-6FFB-43CE-BD76-0BEA040F2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B7E84E50-6671-40B1-8E31-37085AACF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A1F0152E-1F72-4319-A622-5E7CF359D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6328632-EDAE-46D7-B837-A6495048E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9487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A8B6BA52-8D29-4FFF-AFBC-33AB2C462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440595E6-4176-403A-BB98-3301C0ADF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AD8B031B-869A-4915-9322-7880B24C5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269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1FF93A2-2D56-458C-A856-CD876A4A2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822DBDD-7C59-414A-B576-49306AEEA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BC813183-DD4A-43F9-88E0-F8B50148B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20D94E95-5A0B-4A19-9152-0568EB2F3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85558A63-B2C0-4FD7-B974-381A0AE33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EC4C1261-FB9F-49A5-A069-339D36140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38775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EA4D977-7EC5-4B77-A00C-D542ABA6E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02948614-F87E-4159-8D93-564FF649DE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79E9B1EB-C169-403E-A009-5182DDEC43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29EE9F21-310A-4FEF-88D5-A50B2B99F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0AC07922-EB79-40B4-80BC-4DBD900D5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C1DEE7EB-2E94-4DE6-9813-FFBA0437F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4008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21A0F0F-B52D-4F33-BFDF-FFCA1188D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E0051FE3-B735-4B82-8801-40C1C3C526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679BE8C-BEA1-4C39-AAA4-94253715C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A91DD4F-7976-47F9-BC81-10F9AD322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0F69A401-BF16-48D8-A9C7-E5E5865EC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681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5D2021D6-7FAD-4E9F-99EC-BAC19056E3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CD6B0BC1-2BD5-4E3F-AB65-CBE9AB063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1068D1A-1AC4-4428-8E48-B502E105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D08EED9-0B50-4C3F-9CF7-567B696E9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2AB5884-8AF1-4AEB-A59B-C3B332EC3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91134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B5285DE9-5C99-4641-8BE2-7D80FD54F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7F3F5DCA-9091-42C5-BCEE-FC04D3B4C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01B5CA5-A021-4E62-B4FE-5B71EB46E6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B4883-8836-4F1A-BD69-CEF1CB2FA657}" type="datetimeFigureOut">
              <a:rPr kumimoji="1" lang="ja-JP" altLang="en-US" smtClean="0"/>
              <a:t>2021/6/9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0CF4203-DA2E-42FD-9FE6-1DE782A228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31CD3E0-E963-4C1E-BED1-D43AD4E403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0C0EB-D4A6-4C4F-8BC3-10D8CA33C42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992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FE92621-33E4-4259-95A0-ADD90EA2C9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4800" dirty="0"/>
              <a:t>ホームホスピスセ・ラ・ヴィ！</a:t>
            </a:r>
            <a:r>
              <a:rPr lang="ja-JP" altLang="en-US" dirty="0"/>
              <a:t>改修工事写真報告</a:t>
            </a:r>
            <a:endParaRPr kumimoji="1" lang="ja-JP" altLang="en-US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D77AF00E-603D-44AF-A9A8-B923CBD992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1684"/>
            <a:ext cx="9144000" cy="1316115"/>
          </a:xfrm>
        </p:spPr>
        <p:txBody>
          <a:bodyPr/>
          <a:lstStyle/>
          <a:p>
            <a:pPr algn="r"/>
            <a:r>
              <a:rPr kumimoji="1" lang="en-US" altLang="ja-JP" dirty="0"/>
              <a:t>NPO</a:t>
            </a:r>
            <a:r>
              <a:rPr kumimoji="1" lang="ja-JP" altLang="en-US" dirty="0"/>
              <a:t>法人幸せのとんぼ</a:t>
            </a:r>
          </a:p>
        </p:txBody>
      </p:sp>
    </p:spTree>
    <p:extLst>
      <p:ext uri="{BB962C8B-B14F-4D97-AF65-F5344CB8AC3E}">
        <p14:creationId xmlns:p14="http://schemas.microsoft.com/office/powerpoint/2010/main" val="922331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7E2A9984-DD9A-4C97-82CB-02C063C891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849" y="381740"/>
            <a:ext cx="5873318" cy="5873318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2690D84D-24DB-4633-8EF9-27E7FD42C0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7249" y="1207363"/>
            <a:ext cx="5873318" cy="5873318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C55081D0-39C3-4CE0-A49C-ED54A16F66F5}"/>
              </a:ext>
            </a:extLst>
          </p:cNvPr>
          <p:cNvSpPr txBox="1"/>
          <p:nvPr/>
        </p:nvSpPr>
        <p:spPr>
          <a:xfrm>
            <a:off x="101354" y="206977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工事後　</a:t>
            </a:r>
            <a:r>
              <a:rPr kumimoji="1" lang="ja-JP" altLang="en-US" dirty="0"/>
              <a:t>平面図</a:t>
            </a:r>
          </a:p>
        </p:txBody>
      </p:sp>
    </p:spTree>
    <p:extLst>
      <p:ext uri="{BB962C8B-B14F-4D97-AF65-F5344CB8AC3E}">
        <p14:creationId xmlns:p14="http://schemas.microsoft.com/office/powerpoint/2010/main" val="661911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2FD1F465-5F99-40CA-A6BE-11FC690C014C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313" y="644000"/>
            <a:ext cx="4864100" cy="3648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69790E58-2A1F-4E78-AD38-F7AAE417F1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9158" y="228599"/>
            <a:ext cx="5693545" cy="4270159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AF8B4CC-DD02-498E-B1E0-02E32434750B}"/>
              </a:ext>
            </a:extLst>
          </p:cNvPr>
          <p:cNvSpPr txBox="1"/>
          <p:nvPr/>
        </p:nvSpPr>
        <p:spPr>
          <a:xfrm>
            <a:off x="485313" y="4251201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600" dirty="0"/>
              <a:t>工事前</a:t>
            </a:r>
            <a:endParaRPr kumimoji="1" lang="ja-JP" altLang="en-US" sz="1600" dirty="0"/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1D244F-1583-4013-A575-E118DFF91CCB}"/>
              </a:ext>
            </a:extLst>
          </p:cNvPr>
          <p:cNvSpPr txBox="1"/>
          <p:nvPr/>
        </p:nvSpPr>
        <p:spPr>
          <a:xfrm>
            <a:off x="5695890" y="4589755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600" dirty="0"/>
              <a:t>工事後</a:t>
            </a:r>
            <a:endParaRPr lang="en-US" altLang="ja-JP" sz="1600" dirty="0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38A7EF8C-1A30-4442-A983-1C55AFE39F50}"/>
              </a:ext>
            </a:extLst>
          </p:cNvPr>
          <p:cNvSpPr txBox="1"/>
          <p:nvPr/>
        </p:nvSpPr>
        <p:spPr>
          <a:xfrm>
            <a:off x="843379" y="5442012"/>
            <a:ext cx="49423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・玄関スロープ設置</a:t>
            </a:r>
            <a:endParaRPr kumimoji="1" lang="en-US" altLang="ja-JP" dirty="0"/>
          </a:p>
          <a:p>
            <a:r>
              <a:rPr lang="ja-JP" altLang="en-US" dirty="0"/>
              <a:t>・リビング前、１</a:t>
            </a:r>
            <a:r>
              <a:rPr lang="en-US" altLang="ja-JP" dirty="0"/>
              <a:t>F</a:t>
            </a:r>
            <a:r>
              <a:rPr lang="ja-JP" altLang="en-US" dirty="0"/>
              <a:t>和室前にウッドデッキ設置</a:t>
            </a:r>
            <a:endParaRPr lang="en-US" altLang="ja-JP" dirty="0"/>
          </a:p>
          <a:p>
            <a:r>
              <a:rPr kumimoji="1" lang="ja-JP" altLang="en-US" dirty="0"/>
              <a:t>・ポスト設置</a:t>
            </a:r>
            <a:endParaRPr kumimoji="1" lang="en-US" altLang="ja-JP" dirty="0"/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9238A1CA-A0FA-4970-9B6A-ED6D205F96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4928309"/>
            <a:ext cx="2453196" cy="1839897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D1B8D47F-DB03-4D61-A5DD-DEB3B3B9F0A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9436" y="4902046"/>
            <a:ext cx="2488212" cy="1866159"/>
          </a:xfrm>
          <a:prstGeom prst="rect">
            <a:avLst/>
          </a:prstGeom>
        </p:spPr>
      </p:pic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0538B588-EB6A-456B-A380-53C612843EC0}"/>
              </a:ext>
            </a:extLst>
          </p:cNvPr>
          <p:cNvSpPr txBox="1"/>
          <p:nvPr/>
        </p:nvSpPr>
        <p:spPr>
          <a:xfrm>
            <a:off x="328474" y="228599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外観</a:t>
            </a:r>
          </a:p>
        </p:txBody>
      </p:sp>
    </p:spTree>
    <p:extLst>
      <p:ext uri="{BB962C8B-B14F-4D97-AF65-F5344CB8AC3E}">
        <p14:creationId xmlns:p14="http://schemas.microsoft.com/office/powerpoint/2010/main" val="3155261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E08DAB58-01EF-4133-B257-CABB8615E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217720" y="678928"/>
            <a:ext cx="4510103" cy="3382577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550579A1-8878-4A48-BB8E-50D42FBD0A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64547" y="678928"/>
            <a:ext cx="4510103" cy="3382577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D11C602F-69F7-4E7C-8842-2620BBF58A6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8470" y="1596628"/>
            <a:ext cx="4038186" cy="3028640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FF574BC3-D419-4BD4-918E-468195BFDA41}"/>
              </a:ext>
            </a:extLst>
          </p:cNvPr>
          <p:cNvSpPr txBox="1"/>
          <p:nvPr/>
        </p:nvSpPr>
        <p:spPr>
          <a:xfrm>
            <a:off x="932155" y="5175682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・小型エレベーター設置</a:t>
            </a:r>
          </a:p>
        </p:txBody>
      </p:sp>
    </p:spTree>
    <p:extLst>
      <p:ext uri="{BB962C8B-B14F-4D97-AF65-F5344CB8AC3E}">
        <p14:creationId xmlns:p14="http://schemas.microsoft.com/office/powerpoint/2010/main" val="2720755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7EA8D9A6-0FB0-45CD-896B-DE467141CE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477" y="221941"/>
            <a:ext cx="4367813" cy="3275860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7C3647AA-28E6-4475-A193-AE65C2501F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291" y="221941"/>
            <a:ext cx="4367814" cy="327586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CF417C3A-6362-435D-BE41-3C0F36181BF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476" y="3497802"/>
            <a:ext cx="4077811" cy="3058358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4390B572-030A-4421-A4A5-209A8A132B6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286804" y="3907284"/>
            <a:ext cx="3275860" cy="2456895"/>
          </a:xfrm>
          <a:prstGeom prst="rect">
            <a:avLst/>
          </a:prstGeom>
        </p:spPr>
      </p:pic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C0182037-E135-4983-9527-FCEC9FC56809}"/>
              </a:ext>
            </a:extLst>
          </p:cNvPr>
          <p:cNvSpPr txBox="1"/>
          <p:nvPr/>
        </p:nvSpPr>
        <p:spPr>
          <a:xfrm>
            <a:off x="7395099" y="4083728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・スプリンクラー設置</a:t>
            </a:r>
          </a:p>
        </p:txBody>
      </p:sp>
    </p:spTree>
    <p:extLst>
      <p:ext uri="{BB962C8B-B14F-4D97-AF65-F5344CB8AC3E}">
        <p14:creationId xmlns:p14="http://schemas.microsoft.com/office/powerpoint/2010/main" val="1764783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2BEF9C5A-8922-492F-96C0-381D928E55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085" y="568171"/>
            <a:ext cx="5871098" cy="4403324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5E3B440E-3CD1-417E-AEA4-39CBB7E03C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568171"/>
            <a:ext cx="5871099" cy="4403324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9B8FEF7E-6C8D-4CA9-80E3-346C06307D5C}"/>
              </a:ext>
            </a:extLst>
          </p:cNvPr>
          <p:cNvSpPr txBox="1"/>
          <p:nvPr/>
        </p:nvSpPr>
        <p:spPr>
          <a:xfrm>
            <a:off x="701336" y="5442012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・火災通報装置、消化器設置</a:t>
            </a:r>
            <a:endParaRPr kumimoji="1" lang="ja-JP" altLang="en-US" dirty="0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207924FB-2B21-4A15-BF8C-EEA0FD887F0F}"/>
              </a:ext>
            </a:extLst>
          </p:cNvPr>
          <p:cNvSpPr txBox="1"/>
          <p:nvPr/>
        </p:nvSpPr>
        <p:spPr>
          <a:xfrm>
            <a:off x="233779" y="148247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1F</a:t>
            </a:r>
            <a:r>
              <a:rPr kumimoji="1" lang="ja-JP" altLang="en-US" dirty="0"/>
              <a:t>リビング</a:t>
            </a:r>
          </a:p>
        </p:txBody>
      </p:sp>
    </p:spTree>
    <p:extLst>
      <p:ext uri="{BB962C8B-B14F-4D97-AF65-F5344CB8AC3E}">
        <p14:creationId xmlns:p14="http://schemas.microsoft.com/office/powerpoint/2010/main" val="3920759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FCB9C084-78D1-4018-A7C0-61108585D8A7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886" y="384725"/>
            <a:ext cx="5455190" cy="4003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360A7C15-2111-44D8-A371-8FD1C43929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250" y="384724"/>
            <a:ext cx="5338440" cy="4003830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A6D30B45-C975-4468-A761-AC13EACC99D5}"/>
              </a:ext>
            </a:extLst>
          </p:cNvPr>
          <p:cNvSpPr txBox="1"/>
          <p:nvPr/>
        </p:nvSpPr>
        <p:spPr>
          <a:xfrm>
            <a:off x="199886" y="15392"/>
            <a:ext cx="1710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１</a:t>
            </a:r>
            <a:r>
              <a:rPr kumimoji="1" lang="en-US" altLang="ja-JP" dirty="0"/>
              <a:t>F</a:t>
            </a:r>
            <a:r>
              <a:rPr kumimoji="1" lang="ja-JP" altLang="en-US" dirty="0"/>
              <a:t>　リビング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038B5E28-984B-4931-93BB-1AFC5A2CCBFD}"/>
              </a:ext>
            </a:extLst>
          </p:cNvPr>
          <p:cNvSpPr txBox="1"/>
          <p:nvPr/>
        </p:nvSpPr>
        <p:spPr>
          <a:xfrm>
            <a:off x="319597" y="4397432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/>
              <a:t>工事前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935CA281-BDDE-45A3-BC93-4E2A98B7FD31}"/>
              </a:ext>
            </a:extLst>
          </p:cNvPr>
          <p:cNvSpPr txBox="1"/>
          <p:nvPr/>
        </p:nvSpPr>
        <p:spPr>
          <a:xfrm>
            <a:off x="6096000" y="4397432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/>
              <a:t>工事後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42503723-711F-4ED2-93BC-6921AC5D998D}"/>
              </a:ext>
            </a:extLst>
          </p:cNvPr>
          <p:cNvSpPr txBox="1"/>
          <p:nvPr/>
        </p:nvSpPr>
        <p:spPr>
          <a:xfrm>
            <a:off x="656948" y="5184559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・壁掛け</a:t>
            </a:r>
            <a:r>
              <a:rPr kumimoji="1" lang="en-US" altLang="ja-JP" dirty="0"/>
              <a:t>TV</a:t>
            </a:r>
            <a:r>
              <a:rPr kumimoji="1" lang="ja-JP" altLang="en-US" dirty="0"/>
              <a:t>下地</a:t>
            </a:r>
            <a:endParaRPr kumimoji="1" lang="en-US" altLang="ja-JP" dirty="0"/>
          </a:p>
          <a:p>
            <a:r>
              <a:rPr lang="ja-JP" altLang="en-US" dirty="0"/>
              <a:t>・リビング入口のドア拡張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16300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09FDA435-5568-476F-8402-62EDF2859A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22866" y="1206255"/>
            <a:ext cx="4749554" cy="3562165"/>
          </a:xfrm>
          <a:prstGeom prst="rect">
            <a:avLst/>
          </a:prstGeom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291F945F-2533-454D-A626-C46114097F93}"/>
              </a:ext>
            </a:extLst>
          </p:cNvPr>
          <p:cNvSpPr txBox="1"/>
          <p:nvPr/>
        </p:nvSpPr>
        <p:spPr>
          <a:xfrm>
            <a:off x="701336" y="168676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1F</a:t>
            </a:r>
            <a:r>
              <a:rPr kumimoji="1" lang="ja-JP" altLang="en-US" dirty="0"/>
              <a:t>トイレ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38AF0887-948B-4560-80E1-D3CC7C4F9B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961292" y="1206254"/>
            <a:ext cx="4749553" cy="3562165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7736F09-0080-45B9-9713-F3C64A42BA64}"/>
              </a:ext>
            </a:extLst>
          </p:cNvPr>
          <p:cNvSpPr txBox="1"/>
          <p:nvPr/>
        </p:nvSpPr>
        <p:spPr>
          <a:xfrm>
            <a:off x="1012054" y="5868140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</a:t>
            </a:r>
            <a:r>
              <a:rPr kumimoji="1" lang="en-US" altLang="ja-JP" dirty="0"/>
              <a:t>L</a:t>
            </a:r>
            <a:r>
              <a:rPr kumimoji="1" lang="ja-JP" altLang="en-US" dirty="0"/>
              <a:t>字手すり設置</a:t>
            </a:r>
            <a:endParaRPr kumimoji="1" lang="en-US" altLang="ja-JP" dirty="0"/>
          </a:p>
          <a:p>
            <a:r>
              <a:rPr lang="ja-JP" altLang="en-US" dirty="0"/>
              <a:t>・トイレと洗面台の間の壁撤去、カーテンレール設置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20577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43214666-3185-4063-B06F-FB8E1921E4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850" y="941034"/>
            <a:ext cx="4557203" cy="3417902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27EF7B94-2124-4293-B3EA-D5E94DEF51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603365" y="1636806"/>
            <a:ext cx="5170644" cy="3877983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A17FE76B-5B5B-4056-8E72-53A267F95541}"/>
              </a:ext>
            </a:extLst>
          </p:cNvPr>
          <p:cNvSpPr txBox="1"/>
          <p:nvPr/>
        </p:nvSpPr>
        <p:spPr>
          <a:xfrm>
            <a:off x="48197" y="71022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1F</a:t>
            </a:r>
            <a:r>
              <a:rPr kumimoji="1" lang="ja-JP" altLang="en-US" dirty="0"/>
              <a:t>　洗面台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A08A6C09-0AED-4E68-AE5C-A8DADF923CEA}"/>
              </a:ext>
            </a:extLst>
          </p:cNvPr>
          <p:cNvSpPr txBox="1"/>
          <p:nvPr/>
        </p:nvSpPr>
        <p:spPr>
          <a:xfrm>
            <a:off x="736847" y="4686500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・洗面台の水栓を伸びるものに交換</a:t>
            </a:r>
          </a:p>
        </p:txBody>
      </p:sp>
    </p:spTree>
    <p:extLst>
      <p:ext uri="{BB962C8B-B14F-4D97-AF65-F5344CB8AC3E}">
        <p14:creationId xmlns:p14="http://schemas.microsoft.com/office/powerpoint/2010/main" val="1502469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F5F62D1D-AE17-4269-A768-E04B6E7DA27F}"/>
              </a:ext>
            </a:extLst>
          </p:cNvPr>
          <p:cNvSpPr txBox="1"/>
          <p:nvPr/>
        </p:nvSpPr>
        <p:spPr>
          <a:xfrm>
            <a:off x="35216" y="81665"/>
            <a:ext cx="1710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１</a:t>
            </a:r>
            <a:r>
              <a:rPr kumimoji="1" lang="en-US" altLang="ja-JP" dirty="0"/>
              <a:t>F</a:t>
            </a:r>
            <a:r>
              <a:rPr kumimoji="1" lang="ja-JP" altLang="en-US" dirty="0"/>
              <a:t>　洗面台横</a:t>
            </a:r>
            <a:endParaRPr kumimoji="1" lang="en-US" altLang="ja-JP" dirty="0"/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8BD75FF9-2DCD-45EC-B7AA-1D8D0BDC196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4316" y="1171612"/>
            <a:ext cx="4120515" cy="308991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AF6B5C33-93FA-4832-8952-1E36CE3D1C5F}"/>
              </a:ext>
            </a:extLst>
          </p:cNvPr>
          <p:cNvSpPr txBox="1"/>
          <p:nvPr/>
        </p:nvSpPr>
        <p:spPr>
          <a:xfrm>
            <a:off x="200986" y="4864054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/>
              <a:t>工事前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0124DCD8-459B-4C5E-979F-19D3964389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444" y="450997"/>
            <a:ext cx="4101838" cy="3076378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1BCEB23F-5FC9-4F76-902F-F1BDCC9E279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111891" y="1022854"/>
            <a:ext cx="5247501" cy="3935626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D5D342F-4B19-4E00-9F0E-73086FD3076E}"/>
              </a:ext>
            </a:extLst>
          </p:cNvPr>
          <p:cNvSpPr txBox="1"/>
          <p:nvPr/>
        </p:nvSpPr>
        <p:spPr>
          <a:xfrm>
            <a:off x="6665976" y="3685032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/>
              <a:t>工事後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7C9C9AEE-4EE3-4C71-A517-604694020C97}"/>
              </a:ext>
            </a:extLst>
          </p:cNvPr>
          <p:cNvSpPr txBox="1"/>
          <p:nvPr/>
        </p:nvSpPr>
        <p:spPr>
          <a:xfrm>
            <a:off x="676656" y="5504688"/>
            <a:ext cx="4108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dirty="0">
                <a:effectLst/>
                <a:ea typeface="游明朝" panose="02020400000000000000" pitchFamily="18" charset="-128"/>
                <a:cs typeface="Times New Roman" panose="02020603050405020304" pitchFamily="18" charset="0"/>
              </a:rPr>
              <a:t>・</a:t>
            </a:r>
            <a:r>
              <a:rPr lang="ja-JP" altLang="ja-JP" sz="1800" dirty="0">
                <a:effectLst/>
                <a:ea typeface="游明朝" panose="02020400000000000000" pitchFamily="18" charset="-128"/>
                <a:cs typeface="Times New Roman" panose="02020603050405020304" pitchFamily="18" charset="0"/>
              </a:rPr>
              <a:t>洗濯機パンを撤去し掃除用流し設置</a:t>
            </a:r>
            <a:endParaRPr lang="en-US" altLang="ja-JP" sz="1800" dirty="0">
              <a:effectLst/>
              <a:ea typeface="游明朝" panose="02020400000000000000" pitchFamily="18" charset="-128"/>
              <a:cs typeface="Times New Roman" panose="02020603050405020304" pitchFamily="18" charset="0"/>
            </a:endParaRPr>
          </a:p>
          <a:p>
            <a:r>
              <a:rPr kumimoji="1" lang="ja-JP" altLang="en-US" dirty="0">
                <a:ea typeface="游明朝" panose="02020400000000000000" pitchFamily="18" charset="-128"/>
                <a:cs typeface="Times New Roman" panose="02020603050405020304" pitchFamily="18" charset="0"/>
              </a:rPr>
              <a:t>・ガス乾燥機設置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49760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4164C918-06F9-499A-92D3-F767FBA4051E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267" y="613344"/>
            <a:ext cx="5095875" cy="38214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92A507D4-1474-4560-ABF7-52DB23BF23C8}"/>
              </a:ext>
            </a:extLst>
          </p:cNvPr>
          <p:cNvSpPr txBox="1"/>
          <p:nvPr/>
        </p:nvSpPr>
        <p:spPr>
          <a:xfrm>
            <a:off x="130160" y="133166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１</a:t>
            </a:r>
            <a:r>
              <a:rPr kumimoji="1" lang="en-US" altLang="ja-JP" dirty="0"/>
              <a:t>F</a:t>
            </a:r>
            <a:r>
              <a:rPr kumimoji="1" lang="ja-JP" altLang="en-US" dirty="0"/>
              <a:t>　階段下収納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99474CB1-E43C-4151-8D6C-2E68AC67B77C}"/>
              </a:ext>
            </a:extLst>
          </p:cNvPr>
          <p:cNvSpPr txBox="1"/>
          <p:nvPr/>
        </p:nvSpPr>
        <p:spPr>
          <a:xfrm>
            <a:off x="130160" y="4545621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/>
              <a:t>工事前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C9DA426-91CF-4DE1-89ED-BA5203DBFA74}"/>
              </a:ext>
            </a:extLst>
          </p:cNvPr>
          <p:cNvSpPr txBox="1"/>
          <p:nvPr/>
        </p:nvSpPr>
        <p:spPr>
          <a:xfrm>
            <a:off x="383959" y="5386071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800" dirty="0">
                <a:effectLst/>
                <a:ea typeface="游明朝" panose="02020400000000000000" pitchFamily="18" charset="-128"/>
                <a:cs typeface="Times New Roman" panose="02020603050405020304" pitchFamily="18" charset="0"/>
              </a:rPr>
              <a:t>・</a:t>
            </a:r>
            <a:r>
              <a:rPr lang="ja-JP" altLang="ja-JP" sz="1800" dirty="0">
                <a:effectLst/>
                <a:ea typeface="游明朝" panose="02020400000000000000" pitchFamily="18" charset="-128"/>
                <a:cs typeface="Times New Roman" panose="02020603050405020304" pitchFamily="18" charset="0"/>
              </a:rPr>
              <a:t>洗濯機パンを設置、給排水、コンセント新設</a:t>
            </a:r>
            <a:endParaRPr lang="ja-JP" altLang="en-US" dirty="0"/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0DD399E7-1E61-45DB-B03C-F0B123A278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4342" y="164446"/>
            <a:ext cx="6041143" cy="4528814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DC9EADB-90A1-43D4-9FEF-D653500D1DB4}"/>
              </a:ext>
            </a:extLst>
          </p:cNvPr>
          <p:cNvSpPr txBox="1"/>
          <p:nvPr/>
        </p:nvSpPr>
        <p:spPr>
          <a:xfrm>
            <a:off x="6718176" y="4764888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/>
              <a:t>工事後</a:t>
            </a:r>
          </a:p>
        </p:txBody>
      </p:sp>
    </p:spTree>
    <p:extLst>
      <p:ext uri="{BB962C8B-B14F-4D97-AF65-F5344CB8AC3E}">
        <p14:creationId xmlns:p14="http://schemas.microsoft.com/office/powerpoint/2010/main" val="2050522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34A264DD-DC6B-45FE-A065-CC3C9711F153}"/>
              </a:ext>
            </a:extLst>
          </p:cNvPr>
          <p:cNvSpPr txBox="1"/>
          <p:nvPr/>
        </p:nvSpPr>
        <p:spPr>
          <a:xfrm>
            <a:off x="0" y="12532"/>
            <a:ext cx="12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1F</a:t>
            </a:r>
            <a:r>
              <a:rPr kumimoji="1" lang="ja-JP" altLang="en-US" dirty="0"/>
              <a:t>　洋室</a:t>
            </a:r>
            <a:r>
              <a:rPr kumimoji="1" lang="en-US" altLang="ja-JP" dirty="0"/>
              <a:t>5</a:t>
            </a:r>
            <a:endParaRPr kumimoji="1" lang="ja-JP" altLang="en-US" dirty="0"/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2F04DF38-4717-4CD1-91BB-66B64676EF4E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41260" y="854737"/>
            <a:ext cx="3788883" cy="3098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2BB80863-E4FA-48CA-AAE7-C0858F7D5F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318" y="293300"/>
            <a:ext cx="4888637" cy="3666478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BC9E1ADD-A341-4F56-8CDE-854901149DD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387735" y="809685"/>
            <a:ext cx="4131075" cy="3098306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C0CDF35E-258C-43E5-816B-7BAEC242CF92}"/>
              </a:ext>
            </a:extLst>
          </p:cNvPr>
          <p:cNvSpPr txBox="1"/>
          <p:nvPr/>
        </p:nvSpPr>
        <p:spPr>
          <a:xfrm>
            <a:off x="444792" y="4424376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/>
              <a:t>工事前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9806E09-8160-474A-ABA6-AAF2537FA17D}"/>
              </a:ext>
            </a:extLst>
          </p:cNvPr>
          <p:cNvSpPr txBox="1"/>
          <p:nvPr/>
        </p:nvSpPr>
        <p:spPr>
          <a:xfrm>
            <a:off x="4163627" y="3959778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/>
              <a:t>工事後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CE12389F-0796-4D04-8E30-2F5D8B375FD0}"/>
              </a:ext>
            </a:extLst>
          </p:cNvPr>
          <p:cNvSpPr txBox="1"/>
          <p:nvPr/>
        </p:nvSpPr>
        <p:spPr>
          <a:xfrm>
            <a:off x="393364" y="5157926"/>
            <a:ext cx="45704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・畳をフローリングに変更</a:t>
            </a:r>
            <a:endParaRPr kumimoji="1" lang="en-US" altLang="ja-JP" dirty="0"/>
          </a:p>
          <a:p>
            <a:r>
              <a:rPr lang="ja-JP" altLang="en-US" dirty="0"/>
              <a:t>・エレベーター設置に伴い部屋の面積変更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21652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E0C91681-0A36-4AA3-802A-92A3E7B002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80297" y="1302090"/>
            <a:ext cx="4663983" cy="3497987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3ED25BA4-F1B9-4CFF-A0A8-18972B2E4B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5876" y="719092"/>
            <a:ext cx="6218644" cy="4663983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4BAA8219-7A9A-4877-8C0D-3321C14415AA}"/>
              </a:ext>
            </a:extLst>
          </p:cNvPr>
          <p:cNvSpPr txBox="1"/>
          <p:nvPr/>
        </p:nvSpPr>
        <p:spPr>
          <a:xfrm>
            <a:off x="0" y="71021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１</a:t>
            </a:r>
            <a:r>
              <a:rPr kumimoji="1" lang="en-US" altLang="ja-JP" dirty="0"/>
              <a:t>F </a:t>
            </a:r>
            <a:r>
              <a:rPr kumimoji="1" lang="ja-JP" altLang="en-US" dirty="0"/>
              <a:t>納戸</a:t>
            </a:r>
            <a:endParaRPr kumimoji="1" lang="en-US" altLang="ja-JP" dirty="0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CE774A70-69C8-4DA8-A72C-8F8EE9927583}"/>
              </a:ext>
            </a:extLst>
          </p:cNvPr>
          <p:cNvSpPr txBox="1"/>
          <p:nvPr/>
        </p:nvSpPr>
        <p:spPr>
          <a:xfrm>
            <a:off x="763295" y="5761608"/>
            <a:ext cx="7802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・エレベーター設置に伴い、元和室の奥を納戸（スタッフルーム）に改築</a:t>
            </a:r>
          </a:p>
        </p:txBody>
      </p:sp>
    </p:spTree>
    <p:extLst>
      <p:ext uri="{BB962C8B-B14F-4D97-AF65-F5344CB8AC3E}">
        <p14:creationId xmlns:p14="http://schemas.microsoft.com/office/powerpoint/2010/main" val="860850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3718A7BF-20CB-430A-A521-13B7E06F4E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6315" y="1384950"/>
            <a:ext cx="4687658" cy="3515743"/>
          </a:xfrm>
          <a:prstGeom prst="rect">
            <a:avLst/>
          </a:prstGeom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E286AF02-794F-4B07-8C9E-86C2AD68C80C}"/>
              </a:ext>
            </a:extLst>
          </p:cNvPr>
          <p:cNvSpPr txBox="1"/>
          <p:nvPr/>
        </p:nvSpPr>
        <p:spPr>
          <a:xfrm>
            <a:off x="59044" y="41071"/>
            <a:ext cx="14798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２</a:t>
            </a:r>
            <a:r>
              <a:rPr kumimoji="1" lang="en-US" altLang="ja-JP" dirty="0"/>
              <a:t>F</a:t>
            </a:r>
            <a:r>
              <a:rPr kumimoji="1" lang="ja-JP" altLang="en-US" dirty="0"/>
              <a:t>　トイレ</a:t>
            </a:r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177C053D-9AD5-4920-9887-9D857D2D3656}"/>
              </a:ext>
            </a:extLst>
          </p:cNvPr>
          <p:cNvSpPr txBox="1"/>
          <p:nvPr/>
        </p:nvSpPr>
        <p:spPr>
          <a:xfrm>
            <a:off x="798990" y="5921406"/>
            <a:ext cx="1938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・</a:t>
            </a:r>
            <a:r>
              <a:rPr kumimoji="1" lang="en-US" altLang="ja-JP" dirty="0"/>
              <a:t>L</a:t>
            </a:r>
            <a:r>
              <a:rPr kumimoji="1" lang="ja-JP" altLang="en-US" dirty="0"/>
              <a:t>字手すり設置</a:t>
            </a:r>
          </a:p>
        </p:txBody>
      </p:sp>
    </p:spTree>
    <p:extLst>
      <p:ext uri="{BB962C8B-B14F-4D97-AF65-F5344CB8AC3E}">
        <p14:creationId xmlns:p14="http://schemas.microsoft.com/office/powerpoint/2010/main" val="1519193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76A8C225-CE7D-4CF9-9E62-60A679C9CBC3}"/>
              </a:ext>
            </a:extLst>
          </p:cNvPr>
          <p:cNvSpPr txBox="1"/>
          <p:nvPr/>
        </p:nvSpPr>
        <p:spPr>
          <a:xfrm>
            <a:off x="97654" y="71021"/>
            <a:ext cx="12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2F</a:t>
            </a:r>
            <a:r>
              <a:rPr kumimoji="1" lang="ja-JP" altLang="en-US" dirty="0"/>
              <a:t>　洋室</a:t>
            </a:r>
            <a:r>
              <a:rPr kumimoji="1" lang="en-US" altLang="ja-JP" dirty="0"/>
              <a:t>1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AB4AE8E6-B69F-4C0E-95AD-4BDB53DD5D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962" y="786582"/>
            <a:ext cx="5721927" cy="4291445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6B5B90DB-A20D-494A-A6C9-F67A7EEDDD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0580" y="786582"/>
            <a:ext cx="5721925" cy="429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763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6A9C28DB-09B1-466A-B888-11C64699CDC7}"/>
              </a:ext>
            </a:extLst>
          </p:cNvPr>
          <p:cNvSpPr txBox="1"/>
          <p:nvPr/>
        </p:nvSpPr>
        <p:spPr>
          <a:xfrm>
            <a:off x="0" y="79899"/>
            <a:ext cx="1314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２</a:t>
            </a:r>
            <a:r>
              <a:rPr kumimoji="1" lang="en-US" altLang="ja-JP" dirty="0"/>
              <a:t>F </a:t>
            </a:r>
            <a:r>
              <a:rPr kumimoji="1" lang="ja-JP" altLang="en-US" dirty="0"/>
              <a:t>洋室２</a:t>
            </a: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BC229F64-EF15-4254-9AF2-264E9407BF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839" y="1061790"/>
            <a:ext cx="5710088" cy="4282566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196BA881-5658-42D6-9959-3A13CDD391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1061789"/>
            <a:ext cx="5710089" cy="428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6355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8D096ED9-CB66-4F36-B192-354632990551}"/>
              </a:ext>
            </a:extLst>
          </p:cNvPr>
          <p:cNvSpPr txBox="1"/>
          <p:nvPr/>
        </p:nvSpPr>
        <p:spPr>
          <a:xfrm>
            <a:off x="0" y="71021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２</a:t>
            </a:r>
            <a:r>
              <a:rPr kumimoji="1" lang="en-US" altLang="ja-JP" dirty="0"/>
              <a:t>F</a:t>
            </a:r>
            <a:r>
              <a:rPr kumimoji="1" lang="ja-JP" altLang="en-US" dirty="0"/>
              <a:t>　洋室３</a:t>
            </a: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C55C499B-AB1F-4B9A-9D40-31FBCC973F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40" y="526003"/>
            <a:ext cx="4867922" cy="3650942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96D51E04-7CC1-458E-8932-5158B44AFF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7111" y="526003"/>
            <a:ext cx="5660995" cy="4245746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96595E80-996A-4D2F-8534-0D56FCF8D50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85206" y="4571117"/>
            <a:ext cx="2468178" cy="1851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7700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D945517F-1F77-4AAC-B0CD-98ECD93DD78D}"/>
              </a:ext>
            </a:extLst>
          </p:cNvPr>
          <p:cNvSpPr txBox="1"/>
          <p:nvPr/>
        </p:nvSpPr>
        <p:spPr>
          <a:xfrm>
            <a:off x="0" y="111876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２</a:t>
            </a:r>
            <a:r>
              <a:rPr kumimoji="1" lang="en-US" altLang="ja-JP" dirty="0"/>
              <a:t>F</a:t>
            </a:r>
            <a:r>
              <a:rPr kumimoji="1" lang="ja-JP" altLang="en-US" dirty="0"/>
              <a:t>　洋室</a:t>
            </a:r>
            <a:r>
              <a:rPr kumimoji="1" lang="en-US" altLang="ja-JP" dirty="0"/>
              <a:t>4</a:t>
            </a:r>
            <a:endParaRPr lang="en-US" altLang="ja-JP" dirty="0"/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49CC254F-7872-49EA-8A44-77A33B2759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329" y="538007"/>
            <a:ext cx="5569258" cy="4176943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DF436648-C61E-4D73-8C64-99279C3EE8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689" y="538006"/>
            <a:ext cx="5569259" cy="4176944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7420E35E-6B19-4856-9363-48249091553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703345" y="5022667"/>
            <a:ext cx="2007339" cy="1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27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191</Words>
  <Application>Microsoft Office PowerPoint</Application>
  <PresentationFormat>ワイド画面</PresentationFormat>
  <Paragraphs>45</Paragraphs>
  <Slides>18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18</vt:i4>
      </vt:variant>
    </vt:vector>
  </HeadingPairs>
  <TitlesOfParts>
    <vt:vector size="22" baseType="lpstr">
      <vt:lpstr>游ゴシック</vt:lpstr>
      <vt:lpstr>游ゴシック Light</vt:lpstr>
      <vt:lpstr>Arial</vt:lpstr>
      <vt:lpstr>Office テーマ</vt:lpstr>
      <vt:lpstr>ホームホスピスセ・ラ・ヴィ！改修工事写真報告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ホームホスピスセ・ラ・ヴィ！改修工事写真報告</dc:title>
  <dc:creator>kesera office01</dc:creator>
  <cp:lastModifiedBy>kesera office01</cp:lastModifiedBy>
  <cp:revision>10</cp:revision>
  <dcterms:created xsi:type="dcterms:W3CDTF">2021-06-09T10:57:34Z</dcterms:created>
  <dcterms:modified xsi:type="dcterms:W3CDTF">2021-06-09T11:58:13Z</dcterms:modified>
</cp:coreProperties>
</file>