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97" r:id="rId3"/>
    <p:sldId id="259" r:id="rId4"/>
    <p:sldId id="257" r:id="rId5"/>
    <p:sldId id="261" r:id="rId6"/>
    <p:sldId id="262" r:id="rId7"/>
    <p:sldId id="263" r:id="rId8"/>
    <p:sldId id="27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6858000" cy="9144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CC00"/>
    <a:srgbClr val="99FF66"/>
    <a:srgbClr val="00B0F0"/>
    <a:srgbClr val="4EE8A6"/>
    <a:srgbClr val="000099"/>
    <a:srgbClr val="FFFF66"/>
    <a:srgbClr val="66FFCC"/>
    <a:srgbClr val="66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30" autoAdjust="0"/>
    <p:restoredTop sz="94660"/>
  </p:normalViewPr>
  <p:slideViewPr>
    <p:cSldViewPr>
      <p:cViewPr>
        <p:scale>
          <a:sx n="100" d="100"/>
          <a:sy n="100" d="100"/>
        </p:scale>
        <p:origin x="-1426" y="41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421" y="-8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5AE7F-E2C2-494D-9845-78DF0444C5CC}" type="datetimeFigureOut">
              <a:rPr kumimoji="1" lang="ja-JP" altLang="en-US" smtClean="0"/>
              <a:t>2012/2/8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981200" y="739775"/>
            <a:ext cx="2773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AEE34-088B-4751-9931-4338A82972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18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29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78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74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15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38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18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2012/2/8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32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2012/2/8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010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2012/2/8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86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23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EC33-A0EE-48F3-9C70-44300691654E}" type="datetimeFigureOut">
              <a:rPr kumimoji="1" lang="ja-JP" altLang="en-US" smtClean="0"/>
              <a:t>2012/2/8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18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FEC33-A0EE-48F3-9C70-44300691654E}" type="datetimeFigureOut">
              <a:rPr kumimoji="1" lang="ja-JP" altLang="en-US" smtClean="0"/>
              <a:t>2012/2/8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5381-0DCA-4C28-AF62-6F0174E50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34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8.gif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8.gif"/><Relationship Id="rId7" Type="http://schemas.openxmlformats.org/officeDocument/2006/relationships/image" Target="../media/image6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55.pn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5.png"/><Relationship Id="rId7" Type="http://schemas.openxmlformats.org/officeDocument/2006/relationships/image" Target="../media/image68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8.gif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8.gif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8.gif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384090" y="1237548"/>
            <a:ext cx="5829300" cy="67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400" dirty="0"/>
          </a:p>
        </p:txBody>
      </p:sp>
      <p:sp>
        <p:nvSpPr>
          <p:cNvPr id="2" name="正方形/長方形 1"/>
          <p:cNvSpPr/>
          <p:nvPr/>
        </p:nvSpPr>
        <p:spPr>
          <a:xfrm>
            <a:off x="1340768" y="1352640"/>
            <a:ext cx="4261811" cy="2123658"/>
          </a:xfrm>
          <a:prstGeom prst="rect">
            <a:avLst/>
          </a:prstGeom>
          <a:gradFill>
            <a:gsLst>
              <a:gs pos="0">
                <a:srgbClr val="FFFF66"/>
              </a:gs>
              <a:gs pos="100000">
                <a:srgbClr val="66FFCC">
                  <a:alpha val="39000"/>
                </a:srgbClr>
              </a:gs>
              <a:gs pos="50000">
                <a:schemeClr val="bg1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kumimoji="1" lang="ja-JP" alt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元気バス</a:t>
            </a:r>
            <a:r>
              <a:rPr kumimoji="1" lang="en-US" altLang="ja-JP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kumimoji="1" lang="en-US" altLang="ja-JP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ja-JP" alt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バス</a:t>
            </a:r>
            <a:r>
              <a:rPr lang="ja-JP" alt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停　案内　　　　　　　　</a:t>
            </a:r>
            <a:endParaRPr lang="en-US" altLang="ja-JP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ja-JP" alt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　</a:t>
            </a:r>
            <a:r>
              <a:rPr lang="ja-JP" alt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　　（外城田地区・田丸地区）　　　　　　　　　　　　</a:t>
            </a:r>
            <a:endParaRPr lang="ja-JP" altLang="en-US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56" y="4139952"/>
            <a:ext cx="3950568" cy="2962926"/>
          </a:xfrm>
          <a:prstGeom prst="rect">
            <a:avLst/>
          </a:prstGeom>
          <a:effectLst>
            <a:glow rad="355600">
              <a:schemeClr val="accent1">
                <a:satMod val="175000"/>
                <a:alpha val="52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2339752"/>
            <a:ext cx="1725161" cy="229874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43" y="7257262"/>
            <a:ext cx="2097028" cy="111252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33" y="7380312"/>
            <a:ext cx="852507" cy="118923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96" y="1481570"/>
            <a:ext cx="1054608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504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【</a:t>
            </a:r>
            <a:r>
              <a:rPr lang="ja-JP" altLang="en-US" sz="2000" dirty="0"/>
              <a:t>外城田 </a:t>
            </a:r>
            <a:r>
              <a:rPr lang="ja-JP" altLang="en-US" sz="2000" dirty="0" smtClean="0"/>
              <a:t>矢野地区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056898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玉城苑</a:t>
                      </a:r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1-31</a:t>
                      </a:r>
                      <a:r>
                        <a:rPr lang="ja-JP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ゴミ集積場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三角公園敷地内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167776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玉城苑プロパン集積場前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プロパンガス倉庫前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pSp>
        <p:nvGrpSpPr>
          <p:cNvPr id="3" name="グループ化 2"/>
          <p:cNvGrpSpPr/>
          <p:nvPr/>
        </p:nvGrpSpPr>
        <p:grpSpPr>
          <a:xfrm>
            <a:off x="543020" y="1287432"/>
            <a:ext cx="5555396" cy="1827560"/>
            <a:chOff x="543020" y="1287432"/>
            <a:chExt cx="5555396" cy="182756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053" y="1287432"/>
              <a:ext cx="2248363" cy="1818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4EE8A6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図 10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1179" y="2766985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020" y="1314992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  <p:grpSp>
        <p:nvGrpSpPr>
          <p:cNvPr id="6" name="グループ化 5"/>
          <p:cNvGrpSpPr/>
          <p:nvPr/>
        </p:nvGrpSpPr>
        <p:grpSpPr>
          <a:xfrm>
            <a:off x="517888" y="4168392"/>
            <a:ext cx="5580529" cy="1818000"/>
            <a:chOff x="517888" y="4168392"/>
            <a:chExt cx="5580529" cy="18180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054" y="4168392"/>
              <a:ext cx="2248363" cy="1818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4EE8A6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図 19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369" y="5110135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88" y="4177392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936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504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【</a:t>
            </a:r>
            <a:r>
              <a:rPr lang="ja-JP" altLang="en-US" sz="2000" dirty="0"/>
              <a:t>外城田 </a:t>
            </a:r>
            <a:r>
              <a:rPr lang="ja-JP" altLang="en-US" sz="2000" dirty="0" smtClean="0"/>
              <a:t>積良・山神地区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974342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積良バス停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バス停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868918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積良公民館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公民館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341245"/>
              </p:ext>
            </p:extLst>
          </p:nvPr>
        </p:nvGraphicFramePr>
        <p:xfrm>
          <a:off x="260648" y="6156176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山神公民館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公民館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22" name="図 21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22" y="7102932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548681" y="1307943"/>
            <a:ext cx="5599619" cy="1802704"/>
            <a:chOff x="548681" y="1307943"/>
            <a:chExt cx="5599619" cy="180270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406" y="1310647"/>
              <a:ext cx="2337894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66FFCC"/>
                  </a:gs>
                  <a:gs pos="50000">
                    <a:srgbClr val="C2D1ED"/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81" y="1307943"/>
              <a:ext cx="2399999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  <p:pic>
          <p:nvPicPr>
            <p:cNvPr id="18" name="図 17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2422" y="1807032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グループ化 8"/>
          <p:cNvGrpSpPr/>
          <p:nvPr/>
        </p:nvGrpSpPr>
        <p:grpSpPr>
          <a:xfrm>
            <a:off x="525076" y="6963364"/>
            <a:ext cx="5674664" cy="1811047"/>
            <a:chOff x="525076" y="6963364"/>
            <a:chExt cx="5674664" cy="1811047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76" y="6963364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401" y="6974411"/>
              <a:ext cx="2337339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4EE8A6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図 22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4055" y="7945740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グループ化 6"/>
          <p:cNvGrpSpPr/>
          <p:nvPr/>
        </p:nvGrpSpPr>
        <p:grpSpPr>
          <a:xfrm>
            <a:off x="569916" y="4067944"/>
            <a:ext cx="5630379" cy="1800000"/>
            <a:chOff x="569916" y="4067944"/>
            <a:chExt cx="5630379" cy="180000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401" y="4067944"/>
              <a:ext cx="2337894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66FFCC"/>
                  </a:gs>
                  <a:gs pos="50000">
                    <a:srgbClr val="C2D1ED"/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図 20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748" y="5690220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916" y="4067944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0391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504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【</a:t>
            </a:r>
            <a:r>
              <a:rPr lang="ja-JP" altLang="en-US" sz="2000" dirty="0"/>
              <a:t>外城田 </a:t>
            </a:r>
            <a:r>
              <a:rPr lang="ja-JP" altLang="en-US" sz="2000" dirty="0" smtClean="0"/>
              <a:t>田宮寺地区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94239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190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田宮寺公民館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公民館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pSp>
        <p:nvGrpSpPr>
          <p:cNvPr id="3" name="グループ化 2"/>
          <p:cNvGrpSpPr/>
          <p:nvPr/>
        </p:nvGrpSpPr>
        <p:grpSpPr>
          <a:xfrm>
            <a:off x="539944" y="1292545"/>
            <a:ext cx="5545466" cy="1800000"/>
            <a:chOff x="539944" y="1292545"/>
            <a:chExt cx="5545466" cy="1800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154" y="1292545"/>
              <a:ext cx="2173256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66FFC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図 17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748" y="2197410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44" y="1292545"/>
              <a:ext cx="2400000" cy="1800000"/>
            </a:xfrm>
            <a:prstGeom prst="rect">
              <a:avLst/>
            </a:prstGeom>
            <a:ln w="41275" cmpd="dbl">
              <a:solidFill>
                <a:srgbClr val="0000CC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0459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504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【</a:t>
            </a:r>
            <a:r>
              <a:rPr lang="ja-JP" altLang="en-US" sz="2000" dirty="0"/>
              <a:t>外城田 </a:t>
            </a:r>
            <a:r>
              <a:rPr lang="ja-JP" altLang="en-US" sz="2000" dirty="0" smtClean="0"/>
              <a:t>勝田地区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141932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勝田</a:t>
                      </a:r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1-25</a:t>
                      </a:r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ゴミ集積場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野の花亭付近集積場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503004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勝田倉庫前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勝田倉庫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413257"/>
              </p:ext>
            </p:extLst>
          </p:nvPr>
        </p:nvGraphicFramePr>
        <p:xfrm>
          <a:off x="260648" y="6156176"/>
          <a:ext cx="6320865" cy="818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保健福祉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会館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福祉バス停留所</a:t>
                      </a:r>
                    </a:p>
                  </a:txBody>
                  <a:tcPr marL="7620" marR="7620" marT="762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209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夢工房たまき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pSp>
        <p:nvGrpSpPr>
          <p:cNvPr id="7" name="グループ化 6"/>
          <p:cNvGrpSpPr/>
          <p:nvPr/>
        </p:nvGrpSpPr>
        <p:grpSpPr>
          <a:xfrm>
            <a:off x="546486" y="4119056"/>
            <a:ext cx="5714333" cy="1800000"/>
            <a:chOff x="546486" y="4119056"/>
            <a:chExt cx="5714333" cy="18000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9459" y="4119056"/>
              <a:ext cx="2371360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4EE8A6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図 20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434" y="4903662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86" y="4119056"/>
              <a:ext cx="2400001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  <p:grpSp>
        <p:nvGrpSpPr>
          <p:cNvPr id="9" name="グループ化 8"/>
          <p:cNvGrpSpPr/>
          <p:nvPr/>
        </p:nvGrpSpPr>
        <p:grpSpPr>
          <a:xfrm>
            <a:off x="546486" y="7084785"/>
            <a:ext cx="5705781" cy="1800001"/>
            <a:chOff x="546487" y="6948263"/>
            <a:chExt cx="5705781" cy="180000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9459" y="6948263"/>
              <a:ext cx="2362809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66FFC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図 22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136" y="7825747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87" y="6948264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  <p:grpSp>
        <p:nvGrpSpPr>
          <p:cNvPr id="6" name="グループ化 5"/>
          <p:cNvGrpSpPr/>
          <p:nvPr/>
        </p:nvGrpSpPr>
        <p:grpSpPr>
          <a:xfrm>
            <a:off x="546487" y="1331640"/>
            <a:ext cx="5626193" cy="1800000"/>
            <a:chOff x="546487" y="1331640"/>
            <a:chExt cx="5626193" cy="1800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9459" y="1331640"/>
              <a:ext cx="2283221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4EE8A6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図 17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229" y="2335491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87" y="1331640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932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504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【</a:t>
            </a:r>
            <a:r>
              <a:rPr lang="ja-JP" altLang="en-US" sz="2000" dirty="0"/>
              <a:t>外城田 </a:t>
            </a:r>
            <a:r>
              <a:rPr lang="ja-JP" altLang="en-US" sz="2000" dirty="0" smtClean="0"/>
              <a:t>勝田地区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143384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成瀬薬局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薬局前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449761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でぐち薬局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薬局奥の駐車場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678830"/>
              </p:ext>
            </p:extLst>
          </p:nvPr>
        </p:nvGraphicFramePr>
        <p:xfrm>
          <a:off x="260648" y="6156176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玉城古川歯科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歯科前の駐車場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8" name="図 17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229" y="2335491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グループ化 12"/>
          <p:cNvGrpSpPr/>
          <p:nvPr/>
        </p:nvGrpSpPr>
        <p:grpSpPr>
          <a:xfrm>
            <a:off x="548680" y="1315380"/>
            <a:ext cx="5689864" cy="1816260"/>
            <a:chOff x="548680" y="1315380"/>
            <a:chExt cx="5689864" cy="181626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45" y="1331640"/>
              <a:ext cx="2399999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66FFC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図 19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320" y="2487891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80" y="1315380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  <p:grpSp>
        <p:nvGrpSpPr>
          <p:cNvPr id="10" name="グループ化 9"/>
          <p:cNvGrpSpPr/>
          <p:nvPr/>
        </p:nvGrpSpPr>
        <p:grpSpPr>
          <a:xfrm>
            <a:off x="548680" y="4163608"/>
            <a:ext cx="5635802" cy="1800000"/>
            <a:chOff x="548680" y="4163608"/>
            <a:chExt cx="5635802" cy="18000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846" y="4163608"/>
              <a:ext cx="2276636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66FFC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図 20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127" y="5144332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80" y="4163608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  <p:grpSp>
        <p:nvGrpSpPr>
          <p:cNvPr id="11" name="グループ化 10"/>
          <p:cNvGrpSpPr/>
          <p:nvPr/>
        </p:nvGrpSpPr>
        <p:grpSpPr>
          <a:xfrm>
            <a:off x="548680" y="6982860"/>
            <a:ext cx="5645146" cy="1800000"/>
            <a:chOff x="548680" y="6982860"/>
            <a:chExt cx="5645146" cy="180000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7190" y="6982860"/>
              <a:ext cx="2276636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66FFC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図 22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224" y="7956376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80" y="6982860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451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504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【</a:t>
            </a:r>
            <a:r>
              <a:rPr lang="ja-JP" altLang="en-US" sz="2000" dirty="0"/>
              <a:t>外城田 </a:t>
            </a:r>
            <a:r>
              <a:rPr lang="ja-JP" altLang="en-US" sz="2000" dirty="0" smtClean="0"/>
              <a:t>勝田地区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985412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グリ</a:t>
                      </a:r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</a:t>
                      </a:r>
                      <a:r>
                        <a:rPr lang="ja-JP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ンコ</a:t>
                      </a:r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</a:t>
                      </a:r>
                      <a:r>
                        <a:rPr lang="ja-JP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プ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精米機付近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52740"/>
              </p:ext>
            </p:extLst>
          </p:nvPr>
        </p:nvGraphicFramePr>
        <p:xfrm>
          <a:off x="260648" y="3347864"/>
          <a:ext cx="6320865" cy="605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グッディ玉城店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福祉会館ふれあいホール　　　　　　　　　　裏側フェンス側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176307"/>
              </p:ext>
            </p:extLst>
          </p:nvPr>
        </p:nvGraphicFramePr>
        <p:xfrm>
          <a:off x="260648" y="6156176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玉城ふれあい農園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ふれあい農園入口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pSp>
        <p:nvGrpSpPr>
          <p:cNvPr id="9" name="グループ化 8"/>
          <p:cNvGrpSpPr/>
          <p:nvPr/>
        </p:nvGrpSpPr>
        <p:grpSpPr>
          <a:xfrm>
            <a:off x="620688" y="4130262"/>
            <a:ext cx="5580666" cy="1816004"/>
            <a:chOff x="620688" y="4130262"/>
            <a:chExt cx="5580666" cy="1816004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45" y="4146266"/>
              <a:ext cx="2362809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66FFC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図 20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9233" y="4865360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688" y="4130262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  <p:grpSp>
        <p:nvGrpSpPr>
          <p:cNvPr id="7" name="グループ化 6"/>
          <p:cNvGrpSpPr/>
          <p:nvPr/>
        </p:nvGrpSpPr>
        <p:grpSpPr>
          <a:xfrm>
            <a:off x="620688" y="1330152"/>
            <a:ext cx="5617856" cy="1801488"/>
            <a:chOff x="620688" y="1330152"/>
            <a:chExt cx="5617856" cy="180148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45" y="1331640"/>
              <a:ext cx="2399999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66FFC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図 17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429" y="2746971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688" y="1330152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  <p:grpSp>
        <p:nvGrpSpPr>
          <p:cNvPr id="10" name="グループ化 9"/>
          <p:cNvGrpSpPr/>
          <p:nvPr/>
        </p:nvGrpSpPr>
        <p:grpSpPr>
          <a:xfrm>
            <a:off x="623764" y="7015960"/>
            <a:ext cx="5554781" cy="1837564"/>
            <a:chOff x="623764" y="7015960"/>
            <a:chExt cx="5554781" cy="18375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45" y="7015960"/>
              <a:ext cx="2340000" cy="1837564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66FFC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図 22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1316" y="7658188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64" y="7053524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8144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69" y="6900750"/>
            <a:ext cx="2297181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66FF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69" y="3995936"/>
            <a:ext cx="2339584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66FF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40" y="1295251"/>
            <a:ext cx="2425264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66FFCC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504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【</a:t>
            </a:r>
            <a:r>
              <a:rPr lang="ja-JP" altLang="en-US" sz="2000" dirty="0"/>
              <a:t>外城田 </a:t>
            </a:r>
            <a:r>
              <a:rPr lang="ja-JP" altLang="en-US" sz="2000" dirty="0" smtClean="0"/>
              <a:t>勝田地区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133490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玉城農機センター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センター前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381258"/>
              </p:ext>
            </p:extLst>
          </p:nvPr>
        </p:nvGraphicFramePr>
        <p:xfrm>
          <a:off x="260648" y="3275856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浜塚</a:t>
                      </a:r>
                      <a:r>
                        <a:rPr lang="ja-JP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団地リサイクルステーション</a:t>
                      </a:r>
                      <a:endParaRPr lang="ja-JP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リサイクルステーション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309172"/>
              </p:ext>
            </p:extLst>
          </p:nvPr>
        </p:nvGraphicFramePr>
        <p:xfrm>
          <a:off x="332656" y="6084168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はなのその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建物正面玄関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21" name="図 20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863" y="5017888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37" y="2139254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図 22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863" y="7668344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8" y="3995936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0" y="6882570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30" y="1296367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207868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642847"/>
              </p:ext>
            </p:extLst>
          </p:nvPr>
        </p:nvGraphicFramePr>
        <p:xfrm>
          <a:off x="1916832" y="3851920"/>
          <a:ext cx="306625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128"/>
                <a:gridCol w="1533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地　　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バス停数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外城田地区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</a:rPr>
                        <a:t>ヶ所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（平成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日　現在）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04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【</a:t>
            </a:r>
            <a:r>
              <a:rPr lang="ja-JP" altLang="en-US" sz="2000" dirty="0"/>
              <a:t>外城田 原地区バス停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614852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原公民館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公民館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5715" marR="5715" marT="1016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00890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原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小集会所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小集会所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425235"/>
              </p:ext>
            </p:extLst>
          </p:nvPr>
        </p:nvGraphicFramePr>
        <p:xfrm>
          <a:off x="260648" y="6156176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　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原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　東外城田郵便局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　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東外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城田郵便局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pSp>
        <p:nvGrpSpPr>
          <p:cNvPr id="3" name="グループ化 2"/>
          <p:cNvGrpSpPr/>
          <p:nvPr/>
        </p:nvGrpSpPr>
        <p:grpSpPr>
          <a:xfrm>
            <a:off x="548680" y="1331640"/>
            <a:ext cx="5541010" cy="1800000"/>
            <a:chOff x="548680" y="1331640"/>
            <a:chExt cx="5541010" cy="1800000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80" y="1331640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  <p:pic>
          <p:nvPicPr>
            <p:cNvPr id="10" name="図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9040" y="1331640"/>
              <a:ext cx="2300650" cy="1800000"/>
            </a:xfrm>
            <a:prstGeom prst="rect">
              <a:avLst/>
            </a:prstGeom>
            <a:noFill/>
            <a:ln w="47625" cmpd="sng">
              <a:gradFill flip="none" rotWithShape="1">
                <a:gsLst>
                  <a:gs pos="0">
                    <a:srgbClr val="4EE8A6"/>
                  </a:gs>
                  <a:gs pos="100000">
                    <a:srgbClr val="85C2FF"/>
                  </a:gs>
                  <a:gs pos="50000">
                    <a:srgbClr val="C4D6EB"/>
                  </a:gs>
                </a:gsLst>
                <a:lin ang="2700000" scaled="1"/>
                <a:tileRect/>
              </a:gra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図 19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136" y="2876361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グループ化 4"/>
          <p:cNvGrpSpPr/>
          <p:nvPr/>
        </p:nvGrpSpPr>
        <p:grpSpPr>
          <a:xfrm>
            <a:off x="524312" y="6948264"/>
            <a:ext cx="5573588" cy="1800000"/>
            <a:chOff x="524312" y="6948264"/>
            <a:chExt cx="5573588" cy="1800000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12" y="6948264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  <p:pic>
          <p:nvPicPr>
            <p:cNvPr id="18" name="図 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9040" y="6948264"/>
              <a:ext cx="2308860" cy="1800000"/>
            </a:xfrm>
            <a:prstGeom prst="rect">
              <a:avLst/>
            </a:prstGeom>
            <a:noFill/>
            <a:ln w="47625" cmpd="sng">
              <a:gradFill>
                <a:gsLst>
                  <a:gs pos="0">
                    <a:srgbClr val="4EE8A6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図 20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072" y="7524328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グループ化 3"/>
          <p:cNvGrpSpPr/>
          <p:nvPr/>
        </p:nvGrpSpPr>
        <p:grpSpPr>
          <a:xfrm>
            <a:off x="548680" y="4151764"/>
            <a:ext cx="5559286" cy="1800000"/>
            <a:chOff x="548680" y="4151764"/>
            <a:chExt cx="5559286" cy="1800000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80" y="4151764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  <p:pic>
          <p:nvPicPr>
            <p:cNvPr id="14" name="図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316" y="4151764"/>
              <a:ext cx="2300650" cy="1800000"/>
            </a:xfrm>
            <a:prstGeom prst="rect">
              <a:avLst/>
            </a:prstGeom>
            <a:noFill/>
            <a:ln w="47625" cmpd="sng">
              <a:gradFill flip="none" rotWithShape="1">
                <a:gsLst>
                  <a:gs pos="0">
                    <a:srgbClr val="4EE8A6"/>
                  </a:gs>
                  <a:gs pos="100000">
                    <a:srgbClr val="00B0F0"/>
                  </a:gs>
                  <a:gs pos="50000">
                    <a:srgbClr val="C4D6EB"/>
                  </a:gs>
                </a:gsLst>
                <a:lin ang="2700000" scaled="1"/>
                <a:tileRect/>
              </a:gra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図 22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3216" y="4362261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975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07504"/>
            <a:ext cx="6858000" cy="432048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【</a:t>
            </a:r>
            <a:r>
              <a:rPr lang="ja-JP" altLang="en-US" sz="2000" dirty="0"/>
              <a:t>外城田 原地区バス停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84090" y="1237548"/>
            <a:ext cx="5829300" cy="67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4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109453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原　上出郵便ポスト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上出郵便ポスト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981376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アスピア玉城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アグリ別館米工房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333445"/>
              </p:ext>
            </p:extLst>
          </p:nvPr>
        </p:nvGraphicFramePr>
        <p:xfrm>
          <a:off x="260648" y="622818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弘樹苑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建物正面玄関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3" name="図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214" y="4139952"/>
            <a:ext cx="2319176" cy="1800000"/>
          </a:xfrm>
          <a:prstGeom prst="rect">
            <a:avLst/>
          </a:prstGeom>
          <a:noFill/>
          <a:ln w="47625" cmpd="sng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図 20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4499992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600904" y="1331640"/>
            <a:ext cx="5646159" cy="1800000"/>
            <a:chOff x="600904" y="1331640"/>
            <a:chExt cx="5646159" cy="1800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743" y="1337008"/>
              <a:ext cx="2400320" cy="1764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66FFC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04" y="1331640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  <p:pic>
          <p:nvPicPr>
            <p:cNvPr id="22" name="図 21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3008" y="2049813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グループ化 6"/>
          <p:cNvGrpSpPr/>
          <p:nvPr/>
        </p:nvGrpSpPr>
        <p:grpSpPr>
          <a:xfrm>
            <a:off x="601298" y="6998844"/>
            <a:ext cx="5643870" cy="1804508"/>
            <a:chOff x="601298" y="6998844"/>
            <a:chExt cx="5643870" cy="1804508"/>
          </a:xfrm>
        </p:grpSpPr>
        <p:pic>
          <p:nvPicPr>
            <p:cNvPr id="14" name="図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624" y="7020272"/>
              <a:ext cx="2347544" cy="1783080"/>
            </a:xfrm>
            <a:prstGeom prst="rect">
              <a:avLst/>
            </a:prstGeom>
            <a:noFill/>
            <a:ln w="47625" cmpd="sng">
              <a:gradFill>
                <a:gsLst>
                  <a:gs pos="0">
                    <a:srgbClr val="4EE8A6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図 15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88" y="7667121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98" y="6998844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  <p:pic>
        <p:nvPicPr>
          <p:cNvPr id="5" name="図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98" y="4139952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1260188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【</a:t>
            </a:r>
            <a:r>
              <a:rPr lang="ja-JP" altLang="en-US" sz="2000" dirty="0"/>
              <a:t>外城田 </a:t>
            </a:r>
            <a:r>
              <a:rPr lang="ja-JP" altLang="en-US" sz="2000" dirty="0" smtClean="0"/>
              <a:t>蚊野地区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84090" y="1237548"/>
            <a:ext cx="5829300" cy="67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4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52508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蚊野リサイクルステーション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リサイクルステーション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868955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111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蚊野本郷東停留所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T</a:t>
                      </a:r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字路東側</a:t>
                      </a:r>
                      <a:endParaRPr lang="zh-TW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124444"/>
              </p:ext>
            </p:extLst>
          </p:nvPr>
        </p:nvGraphicFramePr>
        <p:xfrm>
          <a:off x="260648" y="6156176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ＪＡ伊勢外城田店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敷地内駐車場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40" y="1331640"/>
            <a:ext cx="2332500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12" y="1331640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18" name="図 17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958" y="1641977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631401" y="6955160"/>
            <a:ext cx="5581989" cy="1806896"/>
            <a:chOff x="547151" y="4151764"/>
            <a:chExt cx="5581989" cy="1806896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6640" y="4158660"/>
              <a:ext cx="2332500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4EE8A6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51" y="4151764"/>
              <a:ext cx="2400001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  <p:pic>
          <p:nvPicPr>
            <p:cNvPr id="21" name="図 20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838" y="5703437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12" y="4139952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40" y="4139952"/>
            <a:ext cx="2332500" cy="180000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図 18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4211960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8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【</a:t>
            </a:r>
            <a:r>
              <a:rPr lang="ja-JP" altLang="en-US" sz="2000" dirty="0"/>
              <a:t>外城田 </a:t>
            </a:r>
            <a:r>
              <a:rPr lang="ja-JP" altLang="en-US" sz="2000" dirty="0" smtClean="0"/>
              <a:t>蚊野地区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475557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121</a:t>
                      </a:r>
                      <a:endParaRPr lang="en-US" altLang="ja-JP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中島医院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医院前、不動院の駐車場　</a:t>
                      </a:r>
                      <a:endParaRPr lang="ja-JP" alt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222195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ささき歯科クリニック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歯科前の駐車場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506894"/>
              </p:ext>
            </p:extLst>
          </p:nvPr>
        </p:nvGraphicFramePr>
        <p:xfrm>
          <a:off x="260648" y="6156176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梅が</a:t>
                      </a:r>
                      <a:r>
                        <a:rPr lang="ja-JP" altLang="en-US" sz="11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おか</a:t>
                      </a:r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児童館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梅が</a:t>
                      </a:r>
                      <a:r>
                        <a:rPr lang="ja-JP" altLang="en-US" sz="11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おか</a:t>
                      </a:r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児童館敷地内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pSp>
        <p:nvGrpSpPr>
          <p:cNvPr id="7" name="グループ化 6"/>
          <p:cNvGrpSpPr/>
          <p:nvPr/>
        </p:nvGrpSpPr>
        <p:grpSpPr>
          <a:xfrm>
            <a:off x="524720" y="4139952"/>
            <a:ext cx="5533468" cy="1831478"/>
            <a:chOff x="504508" y="1321023"/>
            <a:chExt cx="5533468" cy="183147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328" y="1321023"/>
              <a:ext cx="2224648" cy="1831478"/>
            </a:xfrm>
            <a:prstGeom prst="rect">
              <a:avLst/>
            </a:prstGeom>
            <a:noFill/>
            <a:ln w="47625" cmpd="sng">
              <a:gradFill>
                <a:gsLst>
                  <a:gs pos="0">
                    <a:srgbClr val="4EE8A6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図 19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188" y="1728976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508" y="1321023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  <p:grpSp>
        <p:nvGrpSpPr>
          <p:cNvPr id="9" name="グループ化 8"/>
          <p:cNvGrpSpPr/>
          <p:nvPr/>
        </p:nvGrpSpPr>
        <p:grpSpPr>
          <a:xfrm>
            <a:off x="517922" y="6948264"/>
            <a:ext cx="5561636" cy="1831478"/>
            <a:chOff x="504508" y="4139952"/>
            <a:chExt cx="5561636" cy="183147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496" y="4139952"/>
              <a:ext cx="2224648" cy="1831478"/>
            </a:xfrm>
            <a:prstGeom prst="rect">
              <a:avLst/>
            </a:prstGeom>
            <a:noFill/>
            <a:ln w="47625" cmpd="sng">
              <a:gradFill>
                <a:gsLst>
                  <a:gs pos="0">
                    <a:srgbClr val="4EE8A6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図 12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508" y="4716016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508" y="4155691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  <p:grpSp>
        <p:nvGrpSpPr>
          <p:cNvPr id="19" name="グループ化 18"/>
          <p:cNvGrpSpPr/>
          <p:nvPr/>
        </p:nvGrpSpPr>
        <p:grpSpPr>
          <a:xfrm>
            <a:off x="517922" y="1331640"/>
            <a:ext cx="5695542" cy="1800000"/>
            <a:chOff x="547152" y="7020272"/>
            <a:chExt cx="5695542" cy="1800000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328" y="7020272"/>
              <a:ext cx="2429366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00FF99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図 21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078" y="7547477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52" y="7020272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12798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【</a:t>
            </a:r>
            <a:r>
              <a:rPr lang="ja-JP" altLang="en-US" sz="2000" dirty="0"/>
              <a:t>外城田 </a:t>
            </a:r>
            <a:r>
              <a:rPr lang="ja-JP" altLang="en-US" sz="2000" dirty="0" smtClean="0"/>
              <a:t>蚊野地区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399612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桜の里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建物正面玄関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152700"/>
              </p:ext>
            </p:extLst>
          </p:nvPr>
        </p:nvGraphicFramePr>
        <p:xfrm>
          <a:off x="260648" y="3491880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ピュアタウン蚊野集積場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集積所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pSp>
        <p:nvGrpSpPr>
          <p:cNvPr id="11" name="グループ化 10"/>
          <p:cNvGrpSpPr/>
          <p:nvPr/>
        </p:nvGrpSpPr>
        <p:grpSpPr>
          <a:xfrm>
            <a:off x="499943" y="4283124"/>
            <a:ext cx="5475645" cy="1831478"/>
            <a:chOff x="538043" y="1425624"/>
            <a:chExt cx="5475645" cy="183147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9040" y="1425624"/>
              <a:ext cx="2224648" cy="1831478"/>
            </a:xfrm>
            <a:prstGeom prst="rect">
              <a:avLst/>
            </a:prstGeom>
            <a:noFill/>
            <a:ln w="47625" cmpd="sng">
              <a:gradFill>
                <a:gsLst>
                  <a:gs pos="0">
                    <a:srgbClr val="4EE8A6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43" y="1425624"/>
              <a:ext cx="2400001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  <p:pic>
          <p:nvPicPr>
            <p:cNvPr id="15" name="図 14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910" y="2880299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グループ化 15"/>
          <p:cNvGrpSpPr/>
          <p:nvPr/>
        </p:nvGrpSpPr>
        <p:grpSpPr>
          <a:xfrm>
            <a:off x="506952" y="1364671"/>
            <a:ext cx="5552880" cy="1831478"/>
            <a:chOff x="504508" y="6977198"/>
            <a:chExt cx="5552880" cy="183147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740" y="6977198"/>
              <a:ext cx="2224648" cy="1831478"/>
            </a:xfrm>
            <a:prstGeom prst="rect">
              <a:avLst/>
            </a:prstGeom>
            <a:noFill/>
            <a:ln w="47625" cmpd="sng">
              <a:gradFill>
                <a:gsLst>
                  <a:gs pos="0">
                    <a:srgbClr val="4EE8A6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図 17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0282" y="8604448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508" y="6991438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48849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950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【</a:t>
            </a:r>
            <a:r>
              <a:rPr lang="ja-JP" altLang="en-US" sz="2000" dirty="0"/>
              <a:t>外城田 </a:t>
            </a:r>
            <a:r>
              <a:rPr lang="ja-JP" altLang="en-US" sz="2000" dirty="0" smtClean="0"/>
              <a:t>野篠地区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91538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野篠公民館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公民館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675417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松ヶ原　京セラ前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京セラ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617640"/>
              </p:ext>
            </p:extLst>
          </p:nvPr>
        </p:nvGraphicFramePr>
        <p:xfrm>
          <a:off x="260648" y="6156176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松ヶ原</a:t>
                      </a:r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</a:t>
                      </a:r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・</a:t>
                      </a:r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</a:t>
                      </a:r>
                      <a:r>
                        <a:rPr lang="ja-JP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組リサイクルステーション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</a:t>
                      </a:r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・</a:t>
                      </a:r>
                      <a:r>
                        <a:rPr lang="en-US" altLang="ja-JP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</a:t>
                      </a:r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組リサイクルステーション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pSp>
        <p:nvGrpSpPr>
          <p:cNvPr id="3" name="グループ化 2"/>
          <p:cNvGrpSpPr/>
          <p:nvPr/>
        </p:nvGrpSpPr>
        <p:grpSpPr>
          <a:xfrm>
            <a:off x="654244" y="1291689"/>
            <a:ext cx="5559149" cy="1800000"/>
            <a:chOff x="654244" y="1291689"/>
            <a:chExt cx="5559149" cy="18000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764" y="1291689"/>
              <a:ext cx="2385629" cy="1800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00FF99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244" y="1291689"/>
              <a:ext cx="2400000" cy="1800000"/>
            </a:xfrm>
            <a:prstGeom prst="rect">
              <a:avLst/>
            </a:prstGeom>
            <a:ln w="41275" cmpd="dbl">
              <a:solidFill>
                <a:srgbClr val="0000CC"/>
              </a:solidFill>
            </a:ln>
          </p:spPr>
        </p:pic>
        <p:pic>
          <p:nvPicPr>
            <p:cNvPr id="14" name="図 13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710" y="1943039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グループ化 6"/>
          <p:cNvGrpSpPr/>
          <p:nvPr/>
        </p:nvGrpSpPr>
        <p:grpSpPr>
          <a:xfrm>
            <a:off x="683216" y="4125084"/>
            <a:ext cx="5559501" cy="1835142"/>
            <a:chOff x="683216" y="4125084"/>
            <a:chExt cx="5559501" cy="183514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1342" y="4125084"/>
              <a:ext cx="2311375" cy="1835142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4EE8A6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図 17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750" y="4739579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16" y="4142655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  <p:grpSp>
        <p:nvGrpSpPr>
          <p:cNvPr id="9" name="グループ化 8"/>
          <p:cNvGrpSpPr/>
          <p:nvPr/>
        </p:nvGrpSpPr>
        <p:grpSpPr>
          <a:xfrm>
            <a:off x="706096" y="6921624"/>
            <a:ext cx="5567101" cy="1858614"/>
            <a:chOff x="706096" y="6921624"/>
            <a:chExt cx="5567101" cy="1858614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822" y="6921624"/>
              <a:ext cx="2311375" cy="1858614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4EE8A6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図 16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283" y="8666012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96" y="6951645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18580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230" y="1309548"/>
            <a:ext cx="2317750" cy="1809750"/>
          </a:xfrm>
          <a:prstGeom prst="rect">
            <a:avLst/>
          </a:prstGeom>
          <a:noFill/>
          <a:ln w="47625">
            <a:gradFill>
              <a:gsLst>
                <a:gs pos="0">
                  <a:srgbClr val="4EE8A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B0F0"/>
                </a:gs>
              </a:gsLst>
              <a:lin ang="27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107504"/>
            <a:ext cx="6858000" cy="431800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【</a:t>
            </a:r>
            <a:r>
              <a:rPr lang="ja-JP" altLang="en-US" sz="2000" dirty="0"/>
              <a:t>外城田 </a:t>
            </a:r>
            <a:r>
              <a:rPr lang="ja-JP" altLang="en-US" sz="2000" dirty="0" smtClean="0"/>
              <a:t>矢野地区</a:t>
            </a:r>
            <a:r>
              <a:rPr lang="ja-JP" altLang="en-US" sz="2000" dirty="0"/>
              <a:t>バス停</a:t>
            </a:r>
            <a:r>
              <a:rPr lang="en-US" altLang="ja-JP" sz="2000" dirty="0"/>
              <a:t>】</a:t>
            </a:r>
            <a:endParaRPr kumimoji="1"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609822"/>
              </p:ext>
            </p:extLst>
          </p:nvPr>
        </p:nvGraphicFramePr>
        <p:xfrm>
          <a:off x="260648" y="539552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矢野公民館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公民館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579843"/>
              </p:ext>
            </p:extLst>
          </p:nvPr>
        </p:nvGraphicFramePr>
        <p:xfrm>
          <a:off x="260648" y="3347864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玉城苑公民館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公民館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502053"/>
              </p:ext>
            </p:extLst>
          </p:nvPr>
        </p:nvGraphicFramePr>
        <p:xfrm>
          <a:off x="260648" y="6156176"/>
          <a:ext cx="6320865" cy="555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955"/>
                <a:gridCol w="2106955"/>
                <a:gridCol w="2106955"/>
              </a:tblGrid>
              <a:tr h="2926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バス停番号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バス停の名称</a:t>
                      </a:r>
                    </a:p>
                  </a:txBody>
                  <a:tcPr marL="5715" marR="5715" marT="1016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　</a:t>
                      </a:r>
                      <a:r>
                        <a:rPr lang="ja-JP" alt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待ち合わせ</a:t>
                      </a:r>
                      <a:r>
                        <a:rPr lang="ja-JP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場所の詳細情報</a:t>
                      </a:r>
                    </a:p>
                  </a:txBody>
                  <a:tcPr marL="5715" marR="5715" marT="10160" marB="0" anchor="ctr"/>
                </a:tc>
              </a:tr>
              <a:tr h="2629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玉城苑浄化槽横集積場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浄化槽横集積所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pSp>
        <p:nvGrpSpPr>
          <p:cNvPr id="3" name="グループ化 2"/>
          <p:cNvGrpSpPr/>
          <p:nvPr/>
        </p:nvGrpSpPr>
        <p:grpSpPr>
          <a:xfrm>
            <a:off x="528504" y="4168392"/>
            <a:ext cx="5569913" cy="1818000"/>
            <a:chOff x="528504" y="4168392"/>
            <a:chExt cx="5569913" cy="18180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054" y="4168392"/>
              <a:ext cx="2248363" cy="1818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4EE8A6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504" y="4168392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  <p:pic>
          <p:nvPicPr>
            <p:cNvPr id="21" name="図 20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122" y="5068392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グループ化 3"/>
          <p:cNvGrpSpPr/>
          <p:nvPr/>
        </p:nvGrpSpPr>
        <p:grpSpPr>
          <a:xfrm>
            <a:off x="548680" y="6953040"/>
            <a:ext cx="5526877" cy="1822272"/>
            <a:chOff x="548680" y="6953040"/>
            <a:chExt cx="5526877" cy="1822272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194" y="6957312"/>
              <a:ext cx="2248363" cy="1818000"/>
            </a:xfrm>
            <a:prstGeom prst="rect">
              <a:avLst/>
            </a:prstGeom>
            <a:noFill/>
            <a:ln w="47625">
              <a:gradFill>
                <a:gsLst>
                  <a:gs pos="0">
                    <a:srgbClr val="4EE8A6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B0F0"/>
                  </a:gs>
                </a:gsLst>
                <a:lin ang="2700000" scaled="0"/>
              </a:gra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80" y="6953040"/>
              <a:ext cx="2400000" cy="1800000"/>
            </a:xfrm>
            <a:prstGeom prst="rect">
              <a:avLst/>
            </a:prstGeom>
            <a:ln w="41275" cmpd="dbl">
              <a:solidFill>
                <a:srgbClr val="000099"/>
              </a:solidFill>
            </a:ln>
          </p:spPr>
        </p:pic>
        <p:pic>
          <p:nvPicPr>
            <p:cNvPr id="22" name="図 21" descr="C:\Program Files (x86)\Microsoft Office\MEDIA\OFFICE14\Bullets\BD21294_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1822" y="7102932"/>
              <a:ext cx="114226" cy="11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図 14" descr="C:\Program Files (x86)\Microsoft Office\MEDIA\OFFICE14\Bullets\BD21294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51" y="2181425"/>
            <a:ext cx="114226" cy="1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1338006"/>
            <a:ext cx="2400000" cy="1800000"/>
          </a:xfrm>
          <a:prstGeom prst="rect">
            <a:avLst/>
          </a:prstGeom>
          <a:ln w="41275" cmpd="dbl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327124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3909</TotalTime>
  <Words>636</Words>
  <Application>Microsoft Office PowerPoint</Application>
  <PresentationFormat>画面に合わせる (4:3)</PresentationFormat>
  <Paragraphs>251</Paragraphs>
  <Slides>16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​​テーマ</vt:lpstr>
      <vt:lpstr>PowerPoint プレゼンテーション</vt:lpstr>
      <vt:lpstr>PowerPoint プレゼンテーション</vt:lpstr>
      <vt:lpstr>【外城田 原地区バス停】</vt:lpstr>
      <vt:lpstr>【外城田 原地区バス停】</vt:lpstr>
      <vt:lpstr>【外城田 蚊野地区バス停】</vt:lpstr>
      <vt:lpstr>【外城田 蚊野地区バス停】</vt:lpstr>
      <vt:lpstr>【外城田 蚊野地区バス停】</vt:lpstr>
      <vt:lpstr>【外城田 野篠地区バス停】</vt:lpstr>
      <vt:lpstr>【外城田 矢野地区バス停】</vt:lpstr>
      <vt:lpstr>【外城田 矢野地区バス停】</vt:lpstr>
      <vt:lpstr>【外城田 積良・山神地区バス停】</vt:lpstr>
      <vt:lpstr>【外城田 田宮寺地区バス停】</vt:lpstr>
      <vt:lpstr>【外城田 勝田地区バス停】</vt:lpstr>
      <vt:lpstr>【外城田 勝田地区バス停】</vt:lpstr>
      <vt:lpstr>【外城田 勝田地区バス停】</vt:lpstr>
      <vt:lpstr>【外城田 勝田地区バス停】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【外城田 原地区バス停】</dc:title>
  <dc:creator>user</dc:creator>
  <cp:lastModifiedBy>user</cp:lastModifiedBy>
  <cp:revision>165</cp:revision>
  <cp:lastPrinted>2011-12-21T07:38:13Z</cp:lastPrinted>
  <dcterms:created xsi:type="dcterms:W3CDTF">2011-11-25T07:18:36Z</dcterms:created>
  <dcterms:modified xsi:type="dcterms:W3CDTF">2012-02-08T01:53:05Z</dcterms:modified>
</cp:coreProperties>
</file>