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97" r:id="rId3"/>
    <p:sldId id="274" r:id="rId4"/>
    <p:sldId id="284" r:id="rId5"/>
    <p:sldId id="275" r:id="rId6"/>
    <p:sldId id="276" r:id="rId7"/>
    <p:sldId id="277" r:id="rId8"/>
    <p:sldId id="278" r:id="rId9"/>
    <p:sldId id="285" r:id="rId10"/>
    <p:sldId id="279" r:id="rId11"/>
    <p:sldId id="280" r:id="rId12"/>
    <p:sldId id="286" r:id="rId13"/>
    <p:sldId id="287" r:id="rId14"/>
    <p:sldId id="288" r:id="rId15"/>
    <p:sldId id="290" r:id="rId16"/>
    <p:sldId id="289" r:id="rId17"/>
    <p:sldId id="291" r:id="rId18"/>
    <p:sldId id="281" r:id="rId19"/>
    <p:sldId id="282" r:id="rId20"/>
    <p:sldId id="295" r:id="rId21"/>
    <p:sldId id="292" r:id="rId22"/>
    <p:sldId id="283" r:id="rId23"/>
    <p:sldId id="294" r:id="rId24"/>
    <p:sldId id="296" r:id="rId25"/>
  </p:sldIdLst>
  <p:sldSz cx="6858000" cy="9144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CC00"/>
    <a:srgbClr val="99FF66"/>
    <a:srgbClr val="00B0F0"/>
    <a:srgbClr val="4EE8A6"/>
    <a:srgbClr val="000099"/>
    <a:srgbClr val="FFFF66"/>
    <a:srgbClr val="66FFCC"/>
    <a:srgbClr val="66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33" autoAdjust="0"/>
    <p:restoredTop sz="94660"/>
  </p:normalViewPr>
  <p:slideViewPr>
    <p:cSldViewPr>
      <p:cViewPr varScale="1">
        <p:scale>
          <a:sx n="58" d="100"/>
          <a:sy n="58" d="100"/>
        </p:scale>
        <p:origin x="-2285" y="-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421" y="-8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AE7F-E2C2-494D-9845-78DF0444C5CC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981200" y="739775"/>
            <a:ext cx="2773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AEE34-088B-4751-9931-4338A82972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18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AEE34-088B-4751-9931-4338A829720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71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AEE34-088B-4751-9931-4338A829720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60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29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78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74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15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38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18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32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10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86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23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18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FEC33-A0EE-48F3-9C70-44300691654E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34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7.gif"/><Relationship Id="rId7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png"/><Relationship Id="rId7" Type="http://schemas.openxmlformats.org/officeDocument/2006/relationships/image" Target="../media/image4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png"/><Relationship Id="rId7" Type="http://schemas.openxmlformats.org/officeDocument/2006/relationships/image" Target="../media/image5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7.gif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6.png"/><Relationship Id="rId7" Type="http://schemas.openxmlformats.org/officeDocument/2006/relationships/image" Target="../media/image59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7.gif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6.png"/><Relationship Id="rId7" Type="http://schemas.openxmlformats.org/officeDocument/2006/relationships/image" Target="../media/image68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7.gif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1.png"/><Relationship Id="rId7" Type="http://schemas.openxmlformats.org/officeDocument/2006/relationships/image" Target="../media/image73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.gif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0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9.png"/><Relationship Id="rId7" Type="http://schemas.openxmlformats.org/officeDocument/2006/relationships/image" Target="../media/image92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jpeg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5.png"/><Relationship Id="rId7" Type="http://schemas.openxmlformats.org/officeDocument/2006/relationships/image" Target="../media/image98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7.gif"/><Relationship Id="rId4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4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5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7.gif"/><Relationship Id="rId7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7.gif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28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384090" y="1237548"/>
            <a:ext cx="5829300" cy="67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400" dirty="0"/>
          </a:p>
        </p:txBody>
      </p:sp>
      <p:sp>
        <p:nvSpPr>
          <p:cNvPr id="2" name="正方形/長方形 1"/>
          <p:cNvSpPr/>
          <p:nvPr/>
        </p:nvSpPr>
        <p:spPr>
          <a:xfrm>
            <a:off x="1340768" y="1352640"/>
            <a:ext cx="4261811" cy="2123658"/>
          </a:xfrm>
          <a:prstGeom prst="rect">
            <a:avLst/>
          </a:prstGeom>
          <a:gradFill>
            <a:gsLst>
              <a:gs pos="0">
                <a:srgbClr val="FFFF66"/>
              </a:gs>
              <a:gs pos="100000">
                <a:srgbClr val="66FFCC">
                  <a:alpha val="39000"/>
                </a:srgbClr>
              </a:gs>
              <a:gs pos="50000">
                <a:schemeClr val="bg1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kumimoji="1" lang="ja-JP" alt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元気バス</a:t>
            </a:r>
            <a:r>
              <a:rPr kumimoji="1" lang="en-US" altLang="ja-JP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kumimoji="1" lang="en-US" altLang="ja-JP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ja-JP" alt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バス</a:t>
            </a:r>
            <a:r>
              <a:rPr lang="ja-JP" alt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停　案内　　　　　　　　</a:t>
            </a:r>
            <a:endParaRPr lang="en-US" altLang="ja-JP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ja-JP" alt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　</a:t>
            </a:r>
            <a:r>
              <a:rPr lang="ja-JP" alt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　　</a:t>
            </a:r>
            <a:r>
              <a:rPr lang="ja-JP" alt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　　　（田丸</a:t>
            </a:r>
            <a:r>
              <a:rPr lang="ja-JP" alt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地区）　　　　　　　　　　　　</a:t>
            </a:r>
            <a:endParaRPr lang="ja-JP" altLang="en-US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56" y="4139952"/>
            <a:ext cx="3950568" cy="2962926"/>
          </a:xfrm>
          <a:prstGeom prst="rect">
            <a:avLst/>
          </a:prstGeom>
          <a:effectLst>
            <a:glow rad="355600">
              <a:schemeClr val="accent1">
                <a:satMod val="175000"/>
                <a:alpha val="52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2339752"/>
            <a:ext cx="1725161" cy="229874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43" y="7257262"/>
            <a:ext cx="2097028" cy="111252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33" y="7380312"/>
            <a:ext cx="852507" cy="118923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96" y="1481570"/>
            <a:ext cx="1054608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35" y="6948263"/>
            <a:ext cx="2209761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田丸 佐田地区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335933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新田町　東三交バス停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新田町東三交バス停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814204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玉城郵便局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局前の駐車場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402109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343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西忠商店前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店舗敷地内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21" name="図 20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52" y="7600463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563547" y="1331640"/>
            <a:ext cx="5590382" cy="1800001"/>
            <a:chOff x="563547" y="4139950"/>
            <a:chExt cx="5590382" cy="180000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535" y="4139951"/>
              <a:ext cx="2270394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66FFC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図 22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469" y="5089353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47" y="4139950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071" y="4150155"/>
            <a:ext cx="2375319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66FF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図 17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15" y="5026272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47" y="4150155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47" y="6948264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99104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44" y="1331639"/>
            <a:ext cx="2296861" cy="1800000"/>
          </a:xfrm>
          <a:prstGeom prst="rect">
            <a:avLst/>
          </a:prstGeom>
          <a:noFill/>
          <a:ln w="4127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356" y="7092280"/>
            <a:ext cx="2340000" cy="1754349"/>
          </a:xfrm>
          <a:prstGeom prst="rect">
            <a:avLst/>
          </a:prstGeom>
          <a:noFill/>
          <a:ln w="47625">
            <a:gradFill>
              <a:gsLst>
                <a:gs pos="0">
                  <a:srgbClr val="66FF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田丸 佐田地区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504978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344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新田町</a:t>
                      </a:r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・</a:t>
                      </a:r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・</a:t>
                      </a:r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・</a:t>
                      </a:r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組ゴミ集積場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葵自動車信号機付近集積場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94450"/>
              </p:ext>
            </p:extLst>
          </p:nvPr>
        </p:nvGraphicFramePr>
        <p:xfrm>
          <a:off x="260648" y="622818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三ツ橋リサイクルステーション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リサイクルステーション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23" name="図 22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694" y="5146466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474789"/>
              </p:ext>
            </p:extLst>
          </p:nvPr>
        </p:nvGraphicFramePr>
        <p:xfrm>
          <a:off x="260648" y="341229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浦町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中川宅横私有地消火栓ホース格納庫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44" y="4211276"/>
            <a:ext cx="2334176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66FF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図 15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88" y="4947009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7" y="4204380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7" y="1331640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20" name="図 19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46" y="2231640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65" y="8329934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7" y="7050017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240860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28" y="7001564"/>
            <a:ext cx="2406122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168" y="4218348"/>
            <a:ext cx="2260908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168" y="1306090"/>
            <a:ext cx="2244910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田丸 佐田地区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500590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430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JA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伊勢玉城店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金融側入り口付近駐車場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68138"/>
              </p:ext>
            </p:extLst>
          </p:nvPr>
        </p:nvGraphicFramePr>
        <p:xfrm>
          <a:off x="260648" y="622818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440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城東団地リサイクルステーション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リサイクルステーション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23" name="図 22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54" y="2801496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412490"/>
              </p:ext>
            </p:extLst>
          </p:nvPr>
        </p:nvGraphicFramePr>
        <p:xfrm>
          <a:off x="260648" y="341229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431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南新町区</a:t>
                      </a:r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組入り口駐車場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駐車場敷地内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20" name="図 19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94" y="5060444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94" y="7759258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1282961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2" y="4218348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" y="7020272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375154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56" y="7057950"/>
            <a:ext cx="2380262" cy="1800000"/>
          </a:xfrm>
          <a:prstGeom prst="rect">
            <a:avLst/>
          </a:prstGeom>
          <a:noFill/>
          <a:ln w="47625" cmpd="sng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95" y="4160444"/>
            <a:ext cx="2262385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270" y="1336027"/>
            <a:ext cx="2335411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田丸 佐田地区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90179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450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養殖研　駐車場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駐車場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37182"/>
              </p:ext>
            </p:extLst>
          </p:nvPr>
        </p:nvGraphicFramePr>
        <p:xfrm>
          <a:off x="260648" y="622818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470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栄町公民館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公民館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23" name="図 22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75" y="2555776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299641"/>
              </p:ext>
            </p:extLst>
          </p:nvPr>
        </p:nvGraphicFramePr>
        <p:xfrm>
          <a:off x="260648" y="341229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460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玉城病院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玉城病院・ケアハイツ玉城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20" name="図 19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46" y="4716016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1336027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4" y="4195069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4" y="7062384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16" name="図 15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7437425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7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4" y="7006477"/>
            <a:ext cx="2192678" cy="1800000"/>
          </a:xfrm>
          <a:prstGeom prst="rect">
            <a:avLst/>
          </a:prstGeom>
          <a:noFill/>
          <a:ln w="47625" cmpd="sng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4" y="4217557"/>
            <a:ext cx="2192678" cy="1800000"/>
          </a:xfrm>
          <a:prstGeom prst="rect">
            <a:avLst/>
          </a:prstGeom>
          <a:noFill/>
          <a:ln w="47625" cmpd="sng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4" y="1303864"/>
            <a:ext cx="2192678" cy="1800000"/>
          </a:xfrm>
          <a:prstGeom prst="rect">
            <a:avLst/>
          </a:prstGeom>
          <a:noFill/>
          <a:ln w="47625" cmpd="sng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田丸 佐田地区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96796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480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栄町</a:t>
                      </a:r>
                      <a:r>
                        <a:rPr lang="en-US" altLang="ja-JP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  <a:r>
                        <a:rPr lang="ja-JP" alt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・</a:t>
                      </a:r>
                      <a:r>
                        <a:rPr lang="en-US" altLang="ja-JP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</a:t>
                      </a:r>
                      <a:r>
                        <a:rPr lang="ja-JP" alt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区リサイクルステーション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リサイクルステーション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99208"/>
              </p:ext>
            </p:extLst>
          </p:nvPr>
        </p:nvGraphicFramePr>
        <p:xfrm>
          <a:off x="260648" y="622818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482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神戸クリニック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建物近くの空き地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23" name="図 22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67" y="1812112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847188"/>
              </p:ext>
            </p:extLst>
          </p:nvPr>
        </p:nvGraphicFramePr>
        <p:xfrm>
          <a:off x="260648" y="341229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481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久瀬医院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カーポート近く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20" name="図 19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54" y="5015488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94" y="8100392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1331640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4217557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6" y="7020272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42358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381" y="7045156"/>
            <a:ext cx="2275180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382" y="4217556"/>
            <a:ext cx="2066897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92" y="1403648"/>
            <a:ext cx="2192678" cy="1800000"/>
          </a:xfrm>
          <a:prstGeom prst="rect">
            <a:avLst/>
          </a:prstGeom>
          <a:noFill/>
          <a:ln w="47625" cmpd="sng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田丸 佐田地区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544391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483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さわだ薬局栄町店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薬局前の駐車場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817640"/>
              </p:ext>
            </p:extLst>
          </p:nvPr>
        </p:nvGraphicFramePr>
        <p:xfrm>
          <a:off x="260648" y="622818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485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なかにし歯科クリニック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医院前の駐車場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23" name="図 22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56" y="2411760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269632"/>
              </p:ext>
            </p:extLst>
          </p:nvPr>
        </p:nvGraphicFramePr>
        <p:xfrm>
          <a:off x="260648" y="341229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484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マッサージハウスなかがわ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ハウス前の駐車場</a:t>
                      </a:r>
                      <a:endParaRPr lang="en-US" altLang="ja-JP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20" name="図 19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963" y="5351850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58" y="8100392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1403648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6" y="4217557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2" y="7045156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41112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544" y="7071443"/>
            <a:ext cx="2460828" cy="1800000"/>
          </a:xfrm>
          <a:prstGeom prst="rect">
            <a:avLst/>
          </a:prstGeom>
          <a:noFill/>
          <a:ln w="47625">
            <a:gradFill>
              <a:gsLst>
                <a:gs pos="50000">
                  <a:srgbClr val="DDE5F4"/>
                </a:gs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14" y="4217557"/>
            <a:ext cx="2343060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541" y="1342485"/>
            <a:ext cx="2275180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田丸 佐田地区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730486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490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栄町</a:t>
                      </a:r>
                      <a:r>
                        <a:rPr lang="en-US" altLang="ja-JP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</a:t>
                      </a:r>
                      <a:r>
                        <a:rPr lang="ja-JP" alt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区リサイクルステーション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リサイクルステーション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619726"/>
              </p:ext>
            </p:extLst>
          </p:nvPr>
        </p:nvGraphicFramePr>
        <p:xfrm>
          <a:off x="260648" y="622818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第２城東団地集積場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集積所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23" name="図 22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18" y="2271025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094690"/>
              </p:ext>
            </p:extLst>
          </p:nvPr>
        </p:nvGraphicFramePr>
        <p:xfrm>
          <a:off x="260648" y="341229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491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でぐち鍼灸院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医院前の駐車場</a:t>
                      </a:r>
                      <a:endParaRPr lang="en-US" altLang="ja-JP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20" name="図 19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40" y="4920275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68" y="7452320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7" y="1331640"/>
            <a:ext cx="2400001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8" y="4217557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8" y="7071444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28344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04" y="1371025"/>
            <a:ext cx="2460828" cy="1800000"/>
          </a:xfrm>
          <a:prstGeom prst="rect">
            <a:avLst/>
          </a:prstGeom>
          <a:noFill/>
          <a:ln w="47625">
            <a:gradFill>
              <a:gsLst>
                <a:gs pos="50000">
                  <a:srgbClr val="DDE5F4"/>
                </a:gs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田丸 佐田地区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403033"/>
              </p:ext>
            </p:extLst>
          </p:nvPr>
        </p:nvGraphicFramePr>
        <p:xfrm>
          <a:off x="260648" y="539552"/>
          <a:ext cx="6320865" cy="605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510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城東団地すみれ団地</a:t>
                      </a:r>
                      <a:endParaRPr lang="en-US" altLang="ja-JP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  <a:p>
                      <a:pPr algn="ctr" fontAlgn="ctr"/>
                      <a:r>
                        <a:rPr lang="ja-JP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リサイクルステーション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リサイクルステーション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23" name="図 22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033" y="1619672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1371025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72307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01" y="7126217"/>
            <a:ext cx="2295001" cy="1800000"/>
          </a:xfrm>
          <a:prstGeom prst="rect">
            <a:avLst/>
          </a:prstGeom>
          <a:noFill/>
          <a:ln w="47625" cmpd="sng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87" y="4123135"/>
            <a:ext cx="2457791" cy="1800000"/>
          </a:xfrm>
          <a:prstGeom prst="rect">
            <a:avLst/>
          </a:prstGeom>
          <a:noFill/>
          <a:ln w="47625" cmpd="sng">
            <a:gradFill>
              <a:gsLst>
                <a:gs pos="0">
                  <a:srgbClr val="66FF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7" y="1288495"/>
            <a:ext cx="2457791" cy="1800000"/>
          </a:xfrm>
          <a:prstGeom prst="rect">
            <a:avLst/>
          </a:prstGeom>
          <a:noFill/>
          <a:ln w="47625" cmpd="sng">
            <a:gradFill>
              <a:gsLst>
                <a:gs pos="0">
                  <a:srgbClr val="66FF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田丸 下田辺地区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271178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下田辺公民館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公民館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95588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371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下田辺　踏切横集積場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踏切横集積場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887954"/>
              </p:ext>
            </p:extLst>
          </p:nvPr>
        </p:nvGraphicFramePr>
        <p:xfrm>
          <a:off x="260648" y="6156176"/>
          <a:ext cx="6320865" cy="81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篠塚小児科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牛尾崎池近くの旧岸本の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駐車場</a:t>
                      </a:r>
                      <a:endParaRPr lang="en-US" altLang="ja-JP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フラワー薬局玉城店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21" name="図 20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9" y="8026217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92" y="5039952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93" y="1999698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3" y="4139952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3" y="1288495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4" y="7098758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38022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27" y="1308914"/>
            <a:ext cx="2457791" cy="1800000"/>
          </a:xfrm>
          <a:prstGeom prst="rect">
            <a:avLst/>
          </a:prstGeom>
          <a:noFill/>
          <a:ln w="47625" cmpd="sng">
            <a:gradFill>
              <a:gsLst>
                <a:gs pos="0">
                  <a:srgbClr val="66FF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田丸 下田辺地区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961711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末芳園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施設正面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9" name="図 18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78" y="2441550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1308914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00016"/>
              </p:ext>
            </p:extLst>
          </p:nvPr>
        </p:nvGraphicFramePr>
        <p:xfrm>
          <a:off x="260648" y="3448169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420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城西リサイクルステーション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リサイクルステーション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pSp>
        <p:nvGrpSpPr>
          <p:cNvPr id="6" name="グループ化 5"/>
          <p:cNvGrpSpPr/>
          <p:nvPr/>
        </p:nvGrpSpPr>
        <p:grpSpPr>
          <a:xfrm>
            <a:off x="571540" y="4312224"/>
            <a:ext cx="5614540" cy="1800001"/>
            <a:chOff x="548680" y="7092279"/>
            <a:chExt cx="5614540" cy="180000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180" y="7092279"/>
              <a:ext cx="2223040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4EE8A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80" y="7092280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  <p:pic>
          <p:nvPicPr>
            <p:cNvPr id="17" name="図 16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815" y="8615459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02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4770"/>
              </p:ext>
            </p:extLst>
          </p:nvPr>
        </p:nvGraphicFramePr>
        <p:xfrm>
          <a:off x="1916832" y="3851920"/>
          <a:ext cx="306625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128"/>
                <a:gridCol w="1533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地　　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バス停数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田丸地区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r>
                        <a:rPr kumimoji="1" lang="ja-JP" altLang="en-US" b="0" smtClean="0">
                          <a:solidFill>
                            <a:schemeClr val="tx1"/>
                          </a:solidFill>
                        </a:rPr>
                        <a:t>ヶ所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（平成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日　現在）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041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04" y="1300436"/>
            <a:ext cx="2375001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80" y="4151253"/>
            <a:ext cx="2341087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田丸 下田辺地区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246040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740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中央公民館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中央公民館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804839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375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旧夢工房たまき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施設跡地敷地内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23" name="図 22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17" y="5203579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4151253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0" y="1331640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18" name="図 17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10" y="1927053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7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80" y="1361289"/>
            <a:ext cx="2369619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49" y="7020272"/>
            <a:ext cx="2282436" cy="1860222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田丸 上田辺地区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778905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羽根　踏切交差点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踏切交差点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352138"/>
              </p:ext>
            </p:extLst>
          </p:nvPr>
        </p:nvGraphicFramePr>
        <p:xfrm>
          <a:off x="260648" y="611560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羽根公民館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公民館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21" name="図 20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32" y="8198946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17" y="5203579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238751"/>
              </p:ext>
            </p:extLst>
          </p:nvPr>
        </p:nvGraphicFramePr>
        <p:xfrm>
          <a:off x="260648" y="622818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羽根</a:t>
                      </a:r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2‐43</a:t>
                      </a:r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ゴミ集積場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羽根　２－４３ゴミ集積場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1375108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17" name="図 16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76" y="2843808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49" y="4196050"/>
            <a:ext cx="2258084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4196050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20" name="図 19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98" y="4557105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4" y="7020272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8426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38" y="6979840"/>
            <a:ext cx="2137176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637" y="4211960"/>
            <a:ext cx="2363979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754" y="1331640"/>
            <a:ext cx="2448357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田丸 上田辺地区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208105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西世古公民館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公民館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83804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400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上田辺　茶屋公民館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公民館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101633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  <a:endParaRPr lang="ja-JP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  <a:endParaRPr lang="ja-JP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待ち合わせ場所の詳細情報</a:t>
                      </a:r>
                      <a:endParaRPr lang="ja-JP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410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朝久田リサイクルステーション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リサイクルステーション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21" name="図 20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239" y="7596336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0" y="4788024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454" y="2520752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6" y="1331680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8" y="4136058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2" y="6979840"/>
            <a:ext cx="2400000" cy="1800000"/>
          </a:xfrm>
          <a:prstGeom prst="rect">
            <a:avLst/>
          </a:prstGeom>
          <a:ln w="4762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4849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8"/>
          <a:stretch/>
        </p:blipFill>
        <p:spPr bwMode="auto">
          <a:xfrm>
            <a:off x="4089125" y="6948262"/>
            <a:ext cx="2250577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25" y="4104547"/>
            <a:ext cx="2250577" cy="1855787"/>
          </a:xfrm>
          <a:prstGeom prst="rect">
            <a:avLst/>
          </a:prstGeom>
          <a:noFill/>
          <a:ln w="47625" cmpd="sng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165" y="1285147"/>
            <a:ext cx="2250577" cy="1855787"/>
          </a:xfrm>
          <a:prstGeom prst="rect">
            <a:avLst/>
          </a:prstGeom>
          <a:noFill/>
          <a:ln w="47625" cmpd="sng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田丸 上田辺地区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097666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411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JR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外城田駅付近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JR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外城田駅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641202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412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朝久田公民館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防火用水前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08613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  <a:endParaRPr lang="ja-JP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  <a:endParaRPr lang="ja-JP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待ち合わせ場所の詳細情報</a:t>
                      </a:r>
                      <a:endParaRPr lang="ja-JP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520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ホームタウン上田辺集積場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集積所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21" name="図 20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52" y="8137390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32" y="5292080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2339752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2" y="4134418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2" y="6948262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6" y="1308419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17622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09" y="1331639"/>
            <a:ext cx="2520002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田丸 上田辺地区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876979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391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西世古リサイクルステーション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リサイクルステーション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9" name="図 18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1691680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1331640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83173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田丸 田丸地区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784072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上町　田丸神社東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田丸神社東　常夜燈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133023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ふくだ歯科医院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医院前の駐車場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67365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本町公民館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公民館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pSp>
        <p:nvGrpSpPr>
          <p:cNvPr id="17" name="グループ化 16"/>
          <p:cNvGrpSpPr/>
          <p:nvPr/>
        </p:nvGrpSpPr>
        <p:grpSpPr>
          <a:xfrm>
            <a:off x="524312" y="6932100"/>
            <a:ext cx="5667180" cy="1814184"/>
            <a:chOff x="524312" y="6932100"/>
            <a:chExt cx="5667180" cy="1814184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674" y="6946284"/>
              <a:ext cx="2381818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66FFC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図 20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0666" y="8316416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12" y="6932100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651" y="1331640"/>
            <a:ext cx="2381818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66FF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図 19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57" y="2015555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0" y="1331640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grpSp>
        <p:nvGrpSpPr>
          <p:cNvPr id="15" name="グループ化 14"/>
          <p:cNvGrpSpPr/>
          <p:nvPr/>
        </p:nvGrpSpPr>
        <p:grpSpPr>
          <a:xfrm>
            <a:off x="471250" y="4139952"/>
            <a:ext cx="5720242" cy="1800000"/>
            <a:chOff x="471250" y="4139952"/>
            <a:chExt cx="5720242" cy="180000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674" y="4139952"/>
              <a:ext cx="2381818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66FFC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2"/>
            <a:stretch/>
          </p:blipFill>
          <p:spPr>
            <a:xfrm>
              <a:off x="471250" y="4139952"/>
              <a:ext cx="2506123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  <p:pic>
          <p:nvPicPr>
            <p:cNvPr id="27" name="図 26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00" y="4907652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221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田丸 田丸地区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081285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玉城町役場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玉城町役場正面玄関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555641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村山龍平記念館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駐車場敷地内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655215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272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玉城町商工会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駐車場敷地内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pSp>
        <p:nvGrpSpPr>
          <p:cNvPr id="6" name="グループ化 5"/>
          <p:cNvGrpSpPr/>
          <p:nvPr/>
        </p:nvGrpSpPr>
        <p:grpSpPr>
          <a:xfrm>
            <a:off x="602442" y="1315497"/>
            <a:ext cx="5589050" cy="1800000"/>
            <a:chOff x="524312" y="1331640"/>
            <a:chExt cx="5589050" cy="180000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804" y="1331640"/>
              <a:ext cx="2225558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66FFC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図 18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670" y="2231640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12" y="1331640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  <p:grpSp>
        <p:nvGrpSpPr>
          <p:cNvPr id="11" name="グループ化 10"/>
          <p:cNvGrpSpPr/>
          <p:nvPr/>
        </p:nvGrpSpPr>
        <p:grpSpPr>
          <a:xfrm>
            <a:off x="512421" y="4170785"/>
            <a:ext cx="5679071" cy="1825975"/>
            <a:chOff x="512421" y="4170785"/>
            <a:chExt cx="5679071" cy="1825975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934" y="4196760"/>
              <a:ext cx="2225558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66FFC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図 22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692" y="4818698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21" y="4170785"/>
              <a:ext cx="2399999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64" y="6948264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grpSp>
        <p:nvGrpSpPr>
          <p:cNvPr id="13" name="グループ化 12"/>
          <p:cNvGrpSpPr/>
          <p:nvPr/>
        </p:nvGrpSpPr>
        <p:grpSpPr>
          <a:xfrm>
            <a:off x="3996414" y="6939960"/>
            <a:ext cx="2225558" cy="1800000"/>
            <a:chOff x="3996414" y="6939960"/>
            <a:chExt cx="2225558" cy="1800000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414" y="6939960"/>
              <a:ext cx="2225558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66FFC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図 25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240" y="7619011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87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72" y="6970214"/>
            <a:ext cx="2165516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66FF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田丸 田丸地区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213662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お城広場駐車場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駐車場敷地内（旧田丸小学校前）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563669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殿町　信号機交差点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信号機交差点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806340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町営駐車場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医院西の町営駐車場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pSp>
        <p:nvGrpSpPr>
          <p:cNvPr id="7" name="グループ化 6"/>
          <p:cNvGrpSpPr/>
          <p:nvPr/>
        </p:nvGrpSpPr>
        <p:grpSpPr>
          <a:xfrm>
            <a:off x="578119" y="4139952"/>
            <a:ext cx="5508773" cy="1800000"/>
            <a:chOff x="540315" y="1315817"/>
            <a:chExt cx="5508773" cy="1800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572" y="1315817"/>
              <a:ext cx="2165516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66FFC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図 18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620" y="2215817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15" y="1315817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  <p:pic>
        <p:nvPicPr>
          <p:cNvPr id="20" name="図 19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152" y="7916008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43" y="6970214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39" y="1331640"/>
            <a:ext cx="2321429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66FF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図 24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374" y="2792016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23" y="1327468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353129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52" y="4119657"/>
            <a:ext cx="2191432" cy="1859914"/>
          </a:xfrm>
          <a:prstGeom prst="rect">
            <a:avLst/>
          </a:prstGeom>
          <a:noFill/>
          <a:ln w="47625">
            <a:gradFill>
              <a:gsLst>
                <a:gs pos="0">
                  <a:srgbClr val="66FF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田丸 田丸地区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972831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勝田町リサイクルステーション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リサイクルステーション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18456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勝田町　町営プール入口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町営プール入口付近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68893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大手町クラブ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公民館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9" name="図 18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34" y="4824819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/>
          <p:cNvGrpSpPr/>
          <p:nvPr/>
        </p:nvGrpSpPr>
        <p:grpSpPr>
          <a:xfrm>
            <a:off x="532648" y="6901614"/>
            <a:ext cx="5508820" cy="1822880"/>
            <a:chOff x="540268" y="4089834"/>
            <a:chExt cx="5508820" cy="182288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572" y="4112714"/>
              <a:ext cx="2165516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66FFC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図 19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200" y="4427984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268" y="4089834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  <p:pic>
        <p:nvPicPr>
          <p:cNvPr id="5" name="図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00" y="4149614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grpSp>
        <p:nvGrpSpPr>
          <p:cNvPr id="24" name="グループ化 23"/>
          <p:cNvGrpSpPr/>
          <p:nvPr/>
        </p:nvGrpSpPr>
        <p:grpSpPr>
          <a:xfrm>
            <a:off x="558611" y="1277521"/>
            <a:ext cx="5508773" cy="1859914"/>
            <a:chOff x="540315" y="6912935"/>
            <a:chExt cx="5508773" cy="1859914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56" y="6912935"/>
              <a:ext cx="2191432" cy="1859914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66FFC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図 25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745" y="7891872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15" y="6948264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410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85" y="1320239"/>
            <a:ext cx="2221008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図 24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52" y="2650678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86" y="6948264"/>
            <a:ext cx="2198552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66FF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86" y="4139952"/>
            <a:ext cx="2165516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66FF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田丸 田丸地区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11786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東接骨院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接骨院敷地内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01479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さくら児童館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田丸小学校プール側敷地内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21" name="図 20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0" y="7638554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24" y="4283968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162580"/>
              </p:ext>
            </p:extLst>
          </p:nvPr>
        </p:nvGraphicFramePr>
        <p:xfrm>
          <a:off x="260648" y="3347864"/>
          <a:ext cx="6320865" cy="501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百五銀行　田丸支店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敷地内駐車場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6948264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4126632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1331640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374502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888" y="1403648"/>
            <a:ext cx="2268000" cy="1735202"/>
          </a:xfrm>
          <a:prstGeom prst="rect">
            <a:avLst/>
          </a:prstGeom>
          <a:noFill/>
          <a:ln w="47625" cmpd="sng">
            <a:gradFill>
              <a:gsLst>
                <a:gs pos="0">
                  <a:srgbClr val="66FF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田丸 田丸地区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97541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板屋町　モリタ薬局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モリタ薬局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20753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萱町リサイクルステーション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リサイクルステーション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9" name="図 18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744" y="1763688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888" y="4139952"/>
            <a:ext cx="2236919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66FF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図 16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92" y="5167888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4" y="4139952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4" y="1354579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60516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724" y="4102914"/>
            <a:ext cx="2273327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66FF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田丸 佐田地区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130345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元町　</a:t>
                      </a: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ＪＲ</a:t>
                      </a:r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田丸駅付近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かあちゃんの店あと空地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534435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乾温史歯科医院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医院前の駐車場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21" name="図 20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95" y="4885137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7" y="1331640"/>
            <a:ext cx="2400001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0" y="1358652"/>
            <a:ext cx="2268000" cy="1735202"/>
          </a:xfrm>
          <a:prstGeom prst="rect">
            <a:avLst/>
          </a:prstGeom>
          <a:noFill/>
          <a:ln w="47625" cmpd="sng">
            <a:gradFill>
              <a:gsLst>
                <a:gs pos="0">
                  <a:srgbClr val="66FF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図 17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24" y="2719874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8" y="4102914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933596"/>
              </p:ext>
            </p:extLst>
          </p:nvPr>
        </p:nvGraphicFramePr>
        <p:xfrm>
          <a:off x="253028" y="619774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>
                    <a:solidFill>
                      <a:srgbClr val="660066"/>
                    </a:solidFill>
                  </a:tcPr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新田町公民館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公民館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pSp>
        <p:nvGrpSpPr>
          <p:cNvPr id="24" name="グループ化 23"/>
          <p:cNvGrpSpPr/>
          <p:nvPr/>
        </p:nvGrpSpPr>
        <p:grpSpPr>
          <a:xfrm>
            <a:off x="608955" y="6995152"/>
            <a:ext cx="5692400" cy="1844920"/>
            <a:chOff x="563547" y="1331639"/>
            <a:chExt cx="5692400" cy="184492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1480" y="1331639"/>
              <a:ext cx="2374467" cy="1800000"/>
            </a:xfrm>
            <a:prstGeom prst="rect">
              <a:avLst/>
            </a:prstGeom>
            <a:noFill/>
            <a:ln w="41275">
              <a:gradFill>
                <a:gsLst>
                  <a:gs pos="0">
                    <a:srgbClr val="66FFC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図 25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144" y="2555776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47" y="1331639"/>
              <a:ext cx="2459894" cy="184492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0523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3910</TotalTime>
  <Words>948</Words>
  <Application>Microsoft Office PowerPoint</Application>
  <PresentationFormat>画面に合わせる (4:3)</PresentationFormat>
  <Paragraphs>388</Paragraphs>
  <Slides>24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Office ​​テーマ</vt:lpstr>
      <vt:lpstr>PowerPoint プレゼンテーション</vt:lpstr>
      <vt:lpstr>PowerPoint プレゼンテーション</vt:lpstr>
      <vt:lpstr>【田丸 田丸地区バス停】</vt:lpstr>
      <vt:lpstr>【田丸 田丸地区バス停】</vt:lpstr>
      <vt:lpstr>【田丸 田丸地区バス停】</vt:lpstr>
      <vt:lpstr>【田丸 田丸地区バス停】</vt:lpstr>
      <vt:lpstr>【田丸 田丸地区バス停】</vt:lpstr>
      <vt:lpstr>【田丸 田丸地区バス停】</vt:lpstr>
      <vt:lpstr>【田丸 佐田地区バス停】</vt:lpstr>
      <vt:lpstr>【田丸 佐田地区バス停】</vt:lpstr>
      <vt:lpstr>【田丸 佐田地区バス停】</vt:lpstr>
      <vt:lpstr>【田丸 佐田地区バス停】</vt:lpstr>
      <vt:lpstr>【田丸 佐田地区バス停】</vt:lpstr>
      <vt:lpstr>【田丸 佐田地区バス停】</vt:lpstr>
      <vt:lpstr>【田丸 佐田地区バス停】</vt:lpstr>
      <vt:lpstr>【田丸 佐田地区バス停】</vt:lpstr>
      <vt:lpstr>【田丸 佐田地区バス停】</vt:lpstr>
      <vt:lpstr>【田丸 下田辺地区バス停】</vt:lpstr>
      <vt:lpstr>【田丸 下田辺地区バス停】</vt:lpstr>
      <vt:lpstr>【田丸 下田辺地区バス停】</vt:lpstr>
      <vt:lpstr>【田丸 上田辺地区バス停】</vt:lpstr>
      <vt:lpstr>【田丸 上田辺地区バス停】</vt:lpstr>
      <vt:lpstr>【田丸 上田辺地区バス停】</vt:lpstr>
      <vt:lpstr>【田丸 上田辺地区バス停】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【外城田 原地区バス停】</dc:title>
  <dc:creator>user</dc:creator>
  <cp:lastModifiedBy>user</cp:lastModifiedBy>
  <cp:revision>165</cp:revision>
  <cp:lastPrinted>2011-12-21T07:38:13Z</cp:lastPrinted>
  <dcterms:created xsi:type="dcterms:W3CDTF">2011-11-25T07:18:36Z</dcterms:created>
  <dcterms:modified xsi:type="dcterms:W3CDTF">2012-02-08T01:54:29Z</dcterms:modified>
</cp:coreProperties>
</file>