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56" r:id="rId3"/>
    <p:sldId id="257" r:id="rId4"/>
    <p:sldId id="258" r:id="rId5"/>
    <p:sldId id="265" r:id="rId6"/>
    <p:sldId id="266" r:id="rId7"/>
    <p:sldId id="259" r:id="rId8"/>
    <p:sldId id="260" r:id="rId9"/>
    <p:sldId id="261" r:id="rId10"/>
    <p:sldId id="262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65571-4345-A147-A8E7-4397A16E6385}" v="7" dt="2022-03-29T23:28:12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741"/>
  </p:normalViewPr>
  <p:slideViewPr>
    <p:cSldViewPr snapToGrid="0" snapToObjects="1" showGuides="1">
      <p:cViewPr varScale="1">
        <p:scale>
          <a:sx n="86" d="100"/>
          <a:sy n="86" d="100"/>
        </p:scale>
        <p:origin x="3456" y="200"/>
      </p:cViewPr>
      <p:guideLst>
        <p:guide orient="horz" pos="309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金 日秀" userId="f9bab91b8ac8d910" providerId="LiveId" clId="{2BE65571-4345-A147-A8E7-4397A16E6385}"/>
    <pc:docChg chg="undo custSel modSld">
      <pc:chgData name="金 日秀" userId="f9bab91b8ac8d910" providerId="LiveId" clId="{2BE65571-4345-A147-A8E7-4397A16E6385}" dt="2022-03-29T23:28:16.341" v="43" actId="20577"/>
      <pc:docMkLst>
        <pc:docMk/>
      </pc:docMkLst>
      <pc:sldChg chg="addSp modSp">
        <pc:chgData name="金 日秀" userId="f9bab91b8ac8d910" providerId="LiveId" clId="{2BE65571-4345-A147-A8E7-4397A16E6385}" dt="2022-03-29T23:27:46.372" v="23"/>
        <pc:sldMkLst>
          <pc:docMk/>
          <pc:sldMk cId="379986583" sldId="256"/>
        </pc:sldMkLst>
        <pc:spChg chg="add mod">
          <ac:chgData name="金 日秀" userId="f9bab91b8ac8d910" providerId="LiveId" clId="{2BE65571-4345-A147-A8E7-4397A16E6385}" dt="2022-03-29T23:27:46.372" v="23"/>
          <ac:spMkLst>
            <pc:docMk/>
            <pc:sldMk cId="379986583" sldId="256"/>
            <ac:spMk id="3" creationId="{33E14E12-59A1-C744-9F78-38B8B36082D1}"/>
          </ac:spMkLst>
        </pc:spChg>
      </pc:sldChg>
      <pc:sldChg chg="addSp delSp modSp mod">
        <pc:chgData name="金 日秀" userId="f9bab91b8ac8d910" providerId="LiveId" clId="{2BE65571-4345-A147-A8E7-4397A16E6385}" dt="2022-03-29T23:27:53.729" v="28" actId="20577"/>
        <pc:sldMkLst>
          <pc:docMk/>
          <pc:sldMk cId="4011223110" sldId="257"/>
        </pc:sldMkLst>
        <pc:spChg chg="add del mod">
          <ac:chgData name="金 日秀" userId="f9bab91b8ac8d910" providerId="LiveId" clId="{2BE65571-4345-A147-A8E7-4397A16E6385}" dt="2022-03-29T23:27:42.126" v="22" actId="21"/>
          <ac:spMkLst>
            <pc:docMk/>
            <pc:sldMk cId="4011223110" sldId="257"/>
            <ac:spMk id="2" creationId="{AA2BD85E-30DE-C148-9431-93971253517E}"/>
          </ac:spMkLst>
        </pc:spChg>
        <pc:spChg chg="add mod">
          <ac:chgData name="金 日秀" userId="f9bab91b8ac8d910" providerId="LiveId" clId="{2BE65571-4345-A147-A8E7-4397A16E6385}" dt="2022-03-29T23:27:53.729" v="28" actId="20577"/>
          <ac:spMkLst>
            <pc:docMk/>
            <pc:sldMk cId="4011223110" sldId="257"/>
            <ac:spMk id="4" creationId="{F219BF1D-1C04-3C4F-BAE1-10AEED9B81EB}"/>
          </ac:spMkLst>
        </pc:spChg>
      </pc:sldChg>
      <pc:sldChg chg="addSp modSp mod">
        <pc:chgData name="金 日秀" userId="f9bab91b8ac8d910" providerId="LiveId" clId="{2BE65571-4345-A147-A8E7-4397A16E6385}" dt="2022-03-29T23:28:01.903" v="33" actId="20577"/>
        <pc:sldMkLst>
          <pc:docMk/>
          <pc:sldMk cId="1475843946" sldId="258"/>
        </pc:sldMkLst>
        <pc:spChg chg="add mod">
          <ac:chgData name="金 日秀" userId="f9bab91b8ac8d910" providerId="LiveId" clId="{2BE65571-4345-A147-A8E7-4397A16E6385}" dt="2022-03-29T23:28:01.903" v="33" actId="20577"/>
          <ac:spMkLst>
            <pc:docMk/>
            <pc:sldMk cId="1475843946" sldId="258"/>
            <ac:spMk id="3" creationId="{1F287EFC-937B-2848-A5BC-9CEF9D74B342}"/>
          </ac:spMkLst>
        </pc:spChg>
      </pc:sldChg>
      <pc:sldChg chg="modSp mod">
        <pc:chgData name="金 日秀" userId="f9bab91b8ac8d910" providerId="LiveId" clId="{2BE65571-4345-A147-A8E7-4397A16E6385}" dt="2022-03-29T23:26:50.962" v="6" actId="14100"/>
        <pc:sldMkLst>
          <pc:docMk/>
          <pc:sldMk cId="1770301869" sldId="264"/>
        </pc:sldMkLst>
        <pc:spChg chg="mod">
          <ac:chgData name="金 日秀" userId="f9bab91b8ac8d910" providerId="LiveId" clId="{2BE65571-4345-A147-A8E7-4397A16E6385}" dt="2022-03-29T23:26:50.962" v="6" actId="14100"/>
          <ac:spMkLst>
            <pc:docMk/>
            <pc:sldMk cId="1770301869" sldId="264"/>
            <ac:spMk id="7" creationId="{5A6298DF-0174-5A4C-9DB1-12AC5B86C564}"/>
          </ac:spMkLst>
        </pc:spChg>
      </pc:sldChg>
      <pc:sldChg chg="addSp modSp mod">
        <pc:chgData name="金 日秀" userId="f9bab91b8ac8d910" providerId="LiveId" clId="{2BE65571-4345-A147-A8E7-4397A16E6385}" dt="2022-03-29T23:28:08.727" v="38" actId="20577"/>
        <pc:sldMkLst>
          <pc:docMk/>
          <pc:sldMk cId="922233714" sldId="265"/>
        </pc:sldMkLst>
        <pc:spChg chg="add mod">
          <ac:chgData name="金 日秀" userId="f9bab91b8ac8d910" providerId="LiveId" clId="{2BE65571-4345-A147-A8E7-4397A16E6385}" dt="2022-03-29T23:28:08.727" v="38" actId="20577"/>
          <ac:spMkLst>
            <pc:docMk/>
            <pc:sldMk cId="922233714" sldId="265"/>
            <ac:spMk id="3" creationId="{271FB0F0-7928-9947-A376-57354DB6B5CB}"/>
          </ac:spMkLst>
        </pc:spChg>
      </pc:sldChg>
      <pc:sldChg chg="addSp modSp mod">
        <pc:chgData name="金 日秀" userId="f9bab91b8ac8d910" providerId="LiveId" clId="{2BE65571-4345-A147-A8E7-4397A16E6385}" dt="2022-03-29T23:28:16.341" v="43" actId="20577"/>
        <pc:sldMkLst>
          <pc:docMk/>
          <pc:sldMk cId="3890372229" sldId="266"/>
        </pc:sldMkLst>
        <pc:spChg chg="add mod">
          <ac:chgData name="金 日秀" userId="f9bab91b8ac8d910" providerId="LiveId" clId="{2BE65571-4345-A147-A8E7-4397A16E6385}" dt="2022-03-29T23:28:16.341" v="43" actId="20577"/>
          <ac:spMkLst>
            <pc:docMk/>
            <pc:sldMk cId="3890372229" sldId="266"/>
            <ac:spMk id="3" creationId="{12F6F10E-71F5-8A49-A520-86095D4919D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498A-DBBD-C543-9DCF-B22D22A8053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A425-D6F7-B748-ADAB-2F516ABCF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71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498A-DBBD-C543-9DCF-B22D22A8053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A425-D6F7-B748-ADAB-2F516ABCF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14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498A-DBBD-C543-9DCF-B22D22A8053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A425-D6F7-B748-ADAB-2F516ABCF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0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498A-DBBD-C543-9DCF-B22D22A8053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A425-D6F7-B748-ADAB-2F516ABCF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80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498A-DBBD-C543-9DCF-B22D22A8053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A425-D6F7-B748-ADAB-2F516ABCF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85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498A-DBBD-C543-9DCF-B22D22A8053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A425-D6F7-B748-ADAB-2F516ABCF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17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498A-DBBD-C543-9DCF-B22D22A8053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A425-D6F7-B748-ADAB-2F516ABCF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06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498A-DBBD-C543-9DCF-B22D22A8053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A425-D6F7-B748-ADAB-2F516ABCF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49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498A-DBBD-C543-9DCF-B22D22A8053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A425-D6F7-B748-ADAB-2F516ABCF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40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498A-DBBD-C543-9DCF-B22D22A8053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A425-D6F7-B748-ADAB-2F516ABCF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51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498A-DBBD-C543-9DCF-B22D22A8053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A425-D6F7-B748-ADAB-2F516ABCF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63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498A-DBBD-C543-9DCF-B22D22A8053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A425-D6F7-B748-ADAB-2F516ABCF9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96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98F3E97-5858-3644-95C6-458F53C195A4}"/>
              </a:ext>
            </a:extLst>
          </p:cNvPr>
          <p:cNvSpPr txBox="1"/>
          <p:nvPr/>
        </p:nvSpPr>
        <p:spPr>
          <a:xfrm>
            <a:off x="234907" y="3900825"/>
            <a:ext cx="54938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メモ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</a:p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　１メージ　資料説明</a:t>
            </a:r>
            <a:endParaRPr kumimoji="1"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　２ページ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〜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６ページ　相談会（定例会議）次第　</a:t>
            </a:r>
            <a:endParaRPr kumimoji="1"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　７ページ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〜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８ページ　キックオフイベント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  8/7</a:t>
            </a:r>
          </a:p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　９ページ　勉強会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①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　２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/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２５</a:t>
            </a:r>
            <a:endParaRPr kumimoji="1"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　１０ページ　勉強会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②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　３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/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２９</a:t>
            </a:r>
            <a:endParaRPr kumimoji="1"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6298DF-0174-5A4C-9DB1-12AC5B86C564}"/>
              </a:ext>
            </a:extLst>
          </p:cNvPr>
          <p:cNvSpPr txBox="1"/>
          <p:nvPr/>
        </p:nvSpPr>
        <p:spPr>
          <a:xfrm>
            <a:off x="225648" y="262095"/>
            <a:ext cx="65049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>
                <a:latin typeface="Meiryo" panose="020B0604030504040204" pitchFamily="34" charset="-128"/>
                <a:ea typeface="Meiryo" panose="020B0604030504040204" pitchFamily="34" charset="-128"/>
              </a:rPr>
              <a:t>1.地域リビングラボの学習会+相談会 開催資料</a:t>
            </a:r>
            <a:endParaRPr lang="en-US" altLang="ja-JP" sz="16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600" b="1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1600">
                <a:latin typeface="Meiryo" panose="020B0604030504040204" pitchFamily="34" charset="-128"/>
                <a:ea typeface="Meiryo" panose="020B0604030504040204" pitchFamily="34" charset="-128"/>
              </a:rPr>
              <a:t>・定例会議</a:t>
            </a:r>
            <a:r>
              <a:rPr lang="en-US" altLang="ja-JP" sz="1600" dirty="0">
                <a:latin typeface="Meiryo" panose="020B0604030504040204" pitchFamily="34" charset="-128"/>
                <a:ea typeface="Meiryo" panose="020B0604030504040204" pitchFamily="34" charset="-128"/>
              </a:rPr>
              <a:t>/</a:t>
            </a:r>
            <a:r>
              <a:rPr lang="ja-JP" altLang="en-US" sz="1600">
                <a:latin typeface="Meiryo" panose="020B0604030504040204" pitchFamily="34" charset="-128"/>
                <a:ea typeface="Meiryo" panose="020B0604030504040204" pitchFamily="34" charset="-128"/>
              </a:rPr>
              <a:t>５回、３回の学習会（キックオフ、勉強会</a:t>
            </a:r>
            <a:r>
              <a:rPr lang="en-US" altLang="ja-JP" sz="1600" dirty="0">
                <a:latin typeface="Meiryo" panose="020B0604030504040204" pitchFamily="34" charset="-128"/>
                <a:ea typeface="Meiryo" panose="020B0604030504040204" pitchFamily="34" charset="-128"/>
              </a:rPr>
              <a:t>VOL</a:t>
            </a:r>
            <a:r>
              <a:rPr lang="ja-JP" altLang="en-US" sz="1600">
                <a:latin typeface="Meiryo" panose="020B0604030504040204" pitchFamily="34" charset="-128"/>
                <a:ea typeface="Meiryo" panose="020B0604030504040204" pitchFamily="34" charset="-128"/>
              </a:rPr>
              <a:t>１，勉強会</a:t>
            </a:r>
            <a:r>
              <a:rPr lang="en-US" altLang="ja-JP" sz="1600" dirty="0">
                <a:latin typeface="Meiryo" panose="020B0604030504040204" pitchFamily="34" charset="-128"/>
                <a:ea typeface="Meiryo" panose="020B0604030504040204" pitchFamily="34" charset="-128"/>
              </a:rPr>
              <a:t>VOL</a:t>
            </a:r>
            <a:r>
              <a:rPr lang="ja-JP" altLang="en-US" sz="1600">
                <a:latin typeface="Meiryo" panose="020B0604030504040204" pitchFamily="34" charset="-128"/>
                <a:ea typeface="Meiryo" panose="020B0604030504040204" pitchFamily="34" charset="-128"/>
              </a:rPr>
              <a:t>２）</a:t>
            </a:r>
            <a:endParaRPr lang="en-US" altLang="ja-JP" sz="16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lang="ja-JP" altLang="en-US" sz="16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aphicFrame>
        <p:nvGraphicFramePr>
          <p:cNvPr id="8" name="表 3">
            <a:extLst>
              <a:ext uri="{FF2B5EF4-FFF2-40B4-BE49-F238E27FC236}">
                <a16:creationId xmlns:a16="http://schemas.microsoft.com/office/drawing/2014/main" id="{4C76BB82-96BA-834A-B8A5-388632E45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861080"/>
              </p:ext>
            </p:extLst>
          </p:nvPr>
        </p:nvGraphicFramePr>
        <p:xfrm>
          <a:off x="234907" y="1202149"/>
          <a:ext cx="6388185" cy="2450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637">
                  <a:extLst>
                    <a:ext uri="{9D8B030D-6E8A-4147-A177-3AD203B41FA5}">
                      <a16:colId xmlns:a16="http://schemas.microsoft.com/office/drawing/2014/main" val="2836023387"/>
                    </a:ext>
                  </a:extLst>
                </a:gridCol>
                <a:gridCol w="1277637">
                  <a:extLst>
                    <a:ext uri="{9D8B030D-6E8A-4147-A177-3AD203B41FA5}">
                      <a16:colId xmlns:a16="http://schemas.microsoft.com/office/drawing/2014/main" val="303798283"/>
                    </a:ext>
                  </a:extLst>
                </a:gridCol>
                <a:gridCol w="1277637">
                  <a:extLst>
                    <a:ext uri="{9D8B030D-6E8A-4147-A177-3AD203B41FA5}">
                      <a16:colId xmlns:a16="http://schemas.microsoft.com/office/drawing/2014/main" val="3032224673"/>
                    </a:ext>
                  </a:extLst>
                </a:gridCol>
                <a:gridCol w="1277637">
                  <a:extLst>
                    <a:ext uri="{9D8B030D-6E8A-4147-A177-3AD203B41FA5}">
                      <a16:colId xmlns:a16="http://schemas.microsoft.com/office/drawing/2014/main" val="2947744728"/>
                    </a:ext>
                  </a:extLst>
                </a:gridCol>
                <a:gridCol w="1277637">
                  <a:extLst>
                    <a:ext uri="{9D8B030D-6E8A-4147-A177-3AD203B41FA5}">
                      <a16:colId xmlns:a16="http://schemas.microsoft.com/office/drawing/2014/main" val="1032347047"/>
                    </a:ext>
                  </a:extLst>
                </a:gridCol>
              </a:tblGrid>
              <a:tr h="816873">
                <a:tc>
                  <a:txBody>
                    <a:bodyPr/>
                    <a:lstStyle/>
                    <a:p>
                      <a:pPr algn="ctr"/>
                      <a:endParaRPr kumimoji="1" lang="ja-JP" altLang="en-US" sz="1200" b="0" i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事務局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事務局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事務局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事務局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7887472"/>
                  </a:ext>
                </a:extLst>
              </a:tr>
              <a:tr h="81687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事業内容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相談会</a:t>
                      </a:r>
                      <a:endParaRPr kumimoji="1" lang="en-US" altLang="ja-JP" sz="1200" b="0" i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/>
                      <a:r>
                        <a:rPr kumimoji="1" lang="ja-JP" altLang="en-US" sz="12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（定例会議）</a:t>
                      </a:r>
                      <a:endParaRPr kumimoji="1" lang="en-US" altLang="ja-JP" sz="1200" b="0" i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キックオフ</a:t>
                      </a:r>
                      <a:endParaRPr kumimoji="1" lang="en-US" altLang="ja-JP" sz="1200" b="0" i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/>
                      <a:r>
                        <a:rPr kumimoji="1" lang="ja-JP" altLang="en-US" sz="12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イベント</a:t>
                      </a:r>
                      <a:endParaRPr kumimoji="1" lang="en-US" altLang="ja-JP" sz="1200" b="0" i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/>
                      <a:r>
                        <a:rPr kumimoji="1" lang="ja-JP" altLang="en-US" sz="12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８</a:t>
                      </a:r>
                      <a:r>
                        <a:rPr kumimoji="1" lang="en-US" altLang="ja-JP" sz="1200" b="0" i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/</a:t>
                      </a:r>
                      <a:r>
                        <a:rPr kumimoji="1" lang="ja-JP" altLang="en-US" sz="12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勉強会①</a:t>
                      </a:r>
                      <a:endParaRPr kumimoji="1" lang="en-US" altLang="ja-JP" sz="1200" b="0" i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/>
                      <a:r>
                        <a:rPr kumimoji="1" lang="en-US" altLang="ja-JP" sz="1200" b="0" i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2/25</a:t>
                      </a:r>
                      <a:endParaRPr kumimoji="1" lang="ja-JP" altLang="en-US" sz="1200" b="0" i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勉強会②</a:t>
                      </a:r>
                      <a:endParaRPr kumimoji="1" lang="en-US" altLang="ja-JP" sz="1200" b="0" i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/>
                      <a:r>
                        <a:rPr kumimoji="1" lang="en-US" altLang="ja-JP" sz="1200" b="0" i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3/29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879386"/>
                  </a:ext>
                </a:extLst>
              </a:tr>
              <a:tr h="81687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資料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定例会議の次第</a:t>
                      </a:r>
                      <a:endParaRPr kumimoji="1" lang="en-US" altLang="ja-JP" sz="1200" b="0" i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/>
                      <a:r>
                        <a:rPr kumimoji="1" lang="en-US" altLang="ja-JP" sz="1200" b="0" i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P2〜P6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チラシ</a:t>
                      </a:r>
                      <a:endParaRPr kumimoji="1" lang="en-US" altLang="ja-JP" sz="1200" b="0" i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/>
                      <a:r>
                        <a:rPr kumimoji="1" lang="en-US" altLang="ja-JP" sz="1200" b="0" i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P7</a:t>
                      </a:r>
                      <a:r>
                        <a:rPr kumimoji="1" lang="ja-JP" altLang="en-US" sz="12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、８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チラシ</a:t>
                      </a:r>
                      <a:endParaRPr kumimoji="1" lang="en-US" altLang="ja-JP" sz="1200" b="0" i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/>
                      <a:r>
                        <a:rPr kumimoji="1" lang="en-US" altLang="ja-JP" sz="1200" b="0" i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P</a:t>
                      </a:r>
                      <a:r>
                        <a:rPr kumimoji="1" lang="ja-JP" altLang="en-US" sz="12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チラシ</a:t>
                      </a:r>
                      <a:endParaRPr kumimoji="1" lang="en-US" altLang="ja-JP" sz="1200" b="0" i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/>
                      <a:r>
                        <a:rPr kumimoji="1" lang="en-US" altLang="ja-JP" sz="1200" b="0" i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P</a:t>
                      </a:r>
                      <a:r>
                        <a:rPr kumimoji="1" lang="ja-JP" altLang="en-US" sz="1200" b="0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１０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6942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301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E86D94E-F7A6-784D-BB3C-0B56804E0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6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369D81D-8B3E-784D-ACCE-FA36417EE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00083" cy="9906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E14E12-59A1-C744-9F78-38B8B36082D1}"/>
              </a:ext>
            </a:extLst>
          </p:cNvPr>
          <p:cNvSpPr txBox="1"/>
          <p:nvPr/>
        </p:nvSpPr>
        <p:spPr>
          <a:xfrm>
            <a:off x="149901" y="179883"/>
            <a:ext cx="87716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次第１</a:t>
            </a:r>
          </a:p>
        </p:txBody>
      </p:sp>
    </p:spTree>
    <p:extLst>
      <p:ext uri="{BB962C8B-B14F-4D97-AF65-F5344CB8AC3E}">
        <p14:creationId xmlns:p14="http://schemas.microsoft.com/office/powerpoint/2010/main" val="379986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354106F-0EC6-5D46-949B-F90C7BB73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00083" cy="9906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19BF1D-1C04-3C4F-BAE1-10AEED9B81EB}"/>
              </a:ext>
            </a:extLst>
          </p:cNvPr>
          <p:cNvSpPr txBox="1"/>
          <p:nvPr/>
        </p:nvSpPr>
        <p:spPr>
          <a:xfrm>
            <a:off x="149901" y="179883"/>
            <a:ext cx="87716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次第２</a:t>
            </a:r>
          </a:p>
        </p:txBody>
      </p:sp>
    </p:spTree>
    <p:extLst>
      <p:ext uri="{BB962C8B-B14F-4D97-AF65-F5344CB8AC3E}">
        <p14:creationId xmlns:p14="http://schemas.microsoft.com/office/powerpoint/2010/main" val="401122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C782372B-B822-6E4F-A3DB-6E4904E9A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00083" cy="9906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287EFC-937B-2848-A5BC-9CEF9D74B342}"/>
              </a:ext>
            </a:extLst>
          </p:cNvPr>
          <p:cNvSpPr txBox="1"/>
          <p:nvPr/>
        </p:nvSpPr>
        <p:spPr>
          <a:xfrm>
            <a:off x="149901" y="179883"/>
            <a:ext cx="87716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次第３</a:t>
            </a:r>
          </a:p>
        </p:txBody>
      </p:sp>
    </p:spTree>
    <p:extLst>
      <p:ext uri="{BB962C8B-B14F-4D97-AF65-F5344CB8AC3E}">
        <p14:creationId xmlns:p14="http://schemas.microsoft.com/office/powerpoint/2010/main" val="14758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C628372-05B1-3E47-B691-3C1DBF3E1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12"/>
            <a:ext cx="7000083" cy="9906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1FB0F0-7928-9947-A376-57354DB6B5CB}"/>
              </a:ext>
            </a:extLst>
          </p:cNvPr>
          <p:cNvSpPr txBox="1"/>
          <p:nvPr/>
        </p:nvSpPr>
        <p:spPr>
          <a:xfrm>
            <a:off x="149901" y="179883"/>
            <a:ext cx="87716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次第４</a:t>
            </a:r>
          </a:p>
        </p:txBody>
      </p:sp>
    </p:spTree>
    <p:extLst>
      <p:ext uri="{BB962C8B-B14F-4D97-AF65-F5344CB8AC3E}">
        <p14:creationId xmlns:p14="http://schemas.microsoft.com/office/powerpoint/2010/main" val="922233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D1C031E-F8C0-2744-9713-E0CDBB967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00083" cy="9906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2F6F10E-71F5-8A49-A520-86095D4919DE}"/>
              </a:ext>
            </a:extLst>
          </p:cNvPr>
          <p:cNvSpPr txBox="1"/>
          <p:nvPr/>
        </p:nvSpPr>
        <p:spPr>
          <a:xfrm>
            <a:off x="149901" y="179883"/>
            <a:ext cx="87716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次第５</a:t>
            </a:r>
          </a:p>
        </p:txBody>
      </p:sp>
    </p:spTree>
    <p:extLst>
      <p:ext uri="{BB962C8B-B14F-4D97-AF65-F5344CB8AC3E}">
        <p14:creationId xmlns:p14="http://schemas.microsoft.com/office/powerpoint/2010/main" val="389037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id="{16EB122A-BDC6-4348-85C6-39D5C508F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67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6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Web サイト&#10;&#10;自動的に生成された説明">
            <a:extLst>
              <a:ext uri="{FF2B5EF4-FFF2-40B4-BE49-F238E27FC236}">
                <a16:creationId xmlns:a16="http://schemas.microsoft.com/office/drawing/2014/main" id="{61D92538-00ED-1F47-8655-BCBDCDDE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975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16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192FB21-B2EE-D048-B0A5-97BF812A0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50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118</Words>
  <Application>Microsoft Macintosh PowerPoint</Application>
  <PresentationFormat>A4 210 x 297 mm</PresentationFormat>
  <Paragraphs>36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Meiryo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AA</dc:creator>
  <cp:lastModifiedBy>AA</cp:lastModifiedBy>
  <cp:revision>5</cp:revision>
  <dcterms:created xsi:type="dcterms:W3CDTF">2022-03-29T08:33:52Z</dcterms:created>
  <dcterms:modified xsi:type="dcterms:W3CDTF">2022-03-29T23:28:24Z</dcterms:modified>
</cp:coreProperties>
</file>