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61" r:id="rId3"/>
    <p:sldId id="260" r:id="rId4"/>
  </p:sldIdLst>
  <p:sldSz cx="3276600" cy="1979613"/>
  <p:notesSz cx="6858000" cy="9144000"/>
  <p:defaultTextStyle>
    <a:defPPr>
      <a:defRPr lang="ja-JP"/>
    </a:defPPr>
    <a:lvl1pPr marL="0" algn="l" defTabSz="252262" rtl="0" eaLnBrk="1" latinLnBrk="0" hangingPunct="1">
      <a:defRPr kumimoji="1" sz="497" kern="1200">
        <a:solidFill>
          <a:schemeClr val="tx1"/>
        </a:solidFill>
        <a:latin typeface="+mn-lt"/>
        <a:ea typeface="+mn-ea"/>
        <a:cs typeface="+mn-cs"/>
      </a:defRPr>
    </a:lvl1pPr>
    <a:lvl2pPr marL="126130" algn="l" defTabSz="252262" rtl="0" eaLnBrk="1" latinLnBrk="0" hangingPunct="1">
      <a:defRPr kumimoji="1" sz="497" kern="1200">
        <a:solidFill>
          <a:schemeClr val="tx1"/>
        </a:solidFill>
        <a:latin typeface="+mn-lt"/>
        <a:ea typeface="+mn-ea"/>
        <a:cs typeface="+mn-cs"/>
      </a:defRPr>
    </a:lvl2pPr>
    <a:lvl3pPr marL="252262" algn="l" defTabSz="252262" rtl="0" eaLnBrk="1" latinLnBrk="0" hangingPunct="1">
      <a:defRPr kumimoji="1" sz="497" kern="1200">
        <a:solidFill>
          <a:schemeClr val="tx1"/>
        </a:solidFill>
        <a:latin typeface="+mn-lt"/>
        <a:ea typeface="+mn-ea"/>
        <a:cs typeface="+mn-cs"/>
      </a:defRPr>
    </a:lvl3pPr>
    <a:lvl4pPr marL="378392" algn="l" defTabSz="252262" rtl="0" eaLnBrk="1" latinLnBrk="0" hangingPunct="1">
      <a:defRPr kumimoji="1" sz="497" kern="1200">
        <a:solidFill>
          <a:schemeClr val="tx1"/>
        </a:solidFill>
        <a:latin typeface="+mn-lt"/>
        <a:ea typeface="+mn-ea"/>
        <a:cs typeface="+mn-cs"/>
      </a:defRPr>
    </a:lvl4pPr>
    <a:lvl5pPr marL="504524" algn="l" defTabSz="252262" rtl="0" eaLnBrk="1" latinLnBrk="0" hangingPunct="1">
      <a:defRPr kumimoji="1" sz="497" kern="1200">
        <a:solidFill>
          <a:schemeClr val="tx1"/>
        </a:solidFill>
        <a:latin typeface="+mn-lt"/>
        <a:ea typeface="+mn-ea"/>
        <a:cs typeface="+mn-cs"/>
      </a:defRPr>
    </a:lvl5pPr>
    <a:lvl6pPr marL="630654" algn="l" defTabSz="252262" rtl="0" eaLnBrk="1" latinLnBrk="0" hangingPunct="1">
      <a:defRPr kumimoji="1" sz="497" kern="1200">
        <a:solidFill>
          <a:schemeClr val="tx1"/>
        </a:solidFill>
        <a:latin typeface="+mn-lt"/>
        <a:ea typeface="+mn-ea"/>
        <a:cs typeface="+mn-cs"/>
      </a:defRPr>
    </a:lvl6pPr>
    <a:lvl7pPr marL="756786" algn="l" defTabSz="252262" rtl="0" eaLnBrk="1" latinLnBrk="0" hangingPunct="1">
      <a:defRPr kumimoji="1" sz="497" kern="1200">
        <a:solidFill>
          <a:schemeClr val="tx1"/>
        </a:solidFill>
        <a:latin typeface="+mn-lt"/>
        <a:ea typeface="+mn-ea"/>
        <a:cs typeface="+mn-cs"/>
      </a:defRPr>
    </a:lvl7pPr>
    <a:lvl8pPr marL="882916" algn="l" defTabSz="252262" rtl="0" eaLnBrk="1" latinLnBrk="0" hangingPunct="1">
      <a:defRPr kumimoji="1" sz="497" kern="1200">
        <a:solidFill>
          <a:schemeClr val="tx1"/>
        </a:solidFill>
        <a:latin typeface="+mn-lt"/>
        <a:ea typeface="+mn-ea"/>
        <a:cs typeface="+mn-cs"/>
      </a:defRPr>
    </a:lvl8pPr>
    <a:lvl9pPr marL="1009048" algn="l" defTabSz="252262" rtl="0" eaLnBrk="1" latinLnBrk="0" hangingPunct="1">
      <a:defRPr kumimoji="1" sz="4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A3C"/>
    <a:srgbClr val="FFF5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30"/>
    <p:restoredTop sz="94657"/>
  </p:normalViewPr>
  <p:slideViewPr>
    <p:cSldViewPr snapToGrid="0" snapToObjects="1">
      <p:cViewPr varScale="1">
        <p:scale>
          <a:sx n="270" d="100"/>
          <a:sy n="270" d="100"/>
        </p:scale>
        <p:origin x="235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52FB9632-10D3-9B49-AC58-D2FEB0CB2C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12" y="0"/>
            <a:ext cx="3273975" cy="197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30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表面_ベー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C13C101-3229-BB41-9EC4-02031C7A6FBF}"/>
              </a:ext>
            </a:extLst>
          </p:cNvPr>
          <p:cNvSpPr/>
          <p:nvPr userDrawn="1"/>
        </p:nvSpPr>
        <p:spPr>
          <a:xfrm>
            <a:off x="0" y="-388"/>
            <a:ext cx="3276000" cy="1980000"/>
          </a:xfrm>
          <a:prstGeom prst="rect">
            <a:avLst/>
          </a:prstGeom>
          <a:solidFill>
            <a:srgbClr val="FFF5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271876A1-FF5C-B54E-9927-F72F168130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98942" y="-1"/>
            <a:ext cx="177658" cy="197961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719F9E9-FF8F-5448-A614-2A21765FD7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8901" y="44451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46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裏面_ベース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C13C101-3229-BB41-9EC4-02031C7A6FBF}"/>
              </a:ext>
            </a:extLst>
          </p:cNvPr>
          <p:cNvSpPr/>
          <p:nvPr userDrawn="1"/>
        </p:nvSpPr>
        <p:spPr>
          <a:xfrm>
            <a:off x="0" y="-388"/>
            <a:ext cx="3276000" cy="1980000"/>
          </a:xfrm>
          <a:prstGeom prst="rect">
            <a:avLst/>
          </a:prstGeom>
          <a:solidFill>
            <a:srgbClr val="FFF5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10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裏面_ベース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" y="0"/>
            <a:ext cx="3271987" cy="197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72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裏面_ベース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C13C101-3229-BB41-9EC4-02031C7A6FBF}"/>
              </a:ext>
            </a:extLst>
          </p:cNvPr>
          <p:cNvSpPr/>
          <p:nvPr userDrawn="1"/>
        </p:nvSpPr>
        <p:spPr>
          <a:xfrm>
            <a:off x="0" y="-388"/>
            <a:ext cx="3276000" cy="1980000"/>
          </a:xfrm>
          <a:prstGeom prst="rect">
            <a:avLst/>
          </a:prstGeom>
          <a:solidFill>
            <a:srgbClr val="FFF5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BCCBF94-5FB2-494F-B2A0-A16BD2963D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686" y="341310"/>
            <a:ext cx="2159000" cy="38100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960475A6-087D-A54B-AB26-A757717ED8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03300" y="525460"/>
            <a:ext cx="1270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8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5266" y="105396"/>
            <a:ext cx="2826068" cy="382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266" y="526980"/>
            <a:ext cx="2826068" cy="1256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5266" y="1834808"/>
            <a:ext cx="737235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BB9AC-3578-3245-8337-A48F0CF92EA0}" type="datetimeFigureOut">
              <a:rPr kumimoji="1" lang="ja-JP" altLang="en-US" smtClean="0"/>
              <a:t>2023/4/5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5374" y="1834808"/>
            <a:ext cx="1105853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4099" y="1834808"/>
            <a:ext cx="737235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FA54C-FABD-A14B-B745-1EDA9FAEA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04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245791" rtl="0" eaLnBrk="1" latinLnBrk="0" hangingPunct="1">
        <a:lnSpc>
          <a:spcPct val="90000"/>
        </a:lnSpc>
        <a:spcBef>
          <a:spcPct val="0"/>
        </a:spcBef>
        <a:buNone/>
        <a:defRPr kumimoji="1" sz="11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448" indent="-61448" algn="l" defTabSz="245791" rtl="0" eaLnBrk="1" latinLnBrk="0" hangingPunct="1">
        <a:lnSpc>
          <a:spcPct val="90000"/>
        </a:lnSpc>
        <a:spcBef>
          <a:spcPts val="269"/>
        </a:spcBef>
        <a:buFont typeface="Arial" panose="020B0604020202020204" pitchFamily="34" charset="0"/>
        <a:buChar char="•"/>
        <a:defRPr kumimoji="1" sz="753" kern="1200">
          <a:solidFill>
            <a:schemeClr val="tx1"/>
          </a:solidFill>
          <a:latin typeface="+mn-lt"/>
          <a:ea typeface="+mn-ea"/>
          <a:cs typeface="+mn-cs"/>
        </a:defRPr>
      </a:lvl1pPr>
      <a:lvl2pPr marL="184343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645" kern="1200">
          <a:solidFill>
            <a:schemeClr val="tx1"/>
          </a:solidFill>
          <a:latin typeface="+mn-lt"/>
          <a:ea typeface="+mn-ea"/>
          <a:cs typeface="+mn-cs"/>
        </a:defRPr>
      </a:lvl2pPr>
      <a:lvl3pPr marL="307238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538" kern="1200">
          <a:solidFill>
            <a:schemeClr val="tx1"/>
          </a:solidFill>
          <a:latin typeface="+mn-lt"/>
          <a:ea typeface="+mn-ea"/>
          <a:cs typeface="+mn-cs"/>
        </a:defRPr>
      </a:lvl3pPr>
      <a:lvl4pPr marL="430134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4pPr>
      <a:lvl5pPr marL="553029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5pPr>
      <a:lvl6pPr marL="675924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6pPr>
      <a:lvl7pPr marL="798820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7pPr>
      <a:lvl8pPr marL="921715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8pPr>
      <a:lvl9pPr marL="1044611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1pPr>
      <a:lvl2pPr marL="122895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2pPr>
      <a:lvl3pPr marL="245791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3pPr>
      <a:lvl4pPr marL="368686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4pPr>
      <a:lvl5pPr marL="491581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5pPr>
      <a:lvl6pPr marL="614477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6pPr>
      <a:lvl7pPr marL="737372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7pPr>
      <a:lvl8pPr marL="860268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8pPr>
      <a:lvl9pPr marL="983163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421222-A411-1549-854D-2487F7CF8EE7}"/>
              </a:ext>
            </a:extLst>
          </p:cNvPr>
          <p:cNvSpPr txBox="1"/>
          <p:nvPr/>
        </p:nvSpPr>
        <p:spPr>
          <a:xfrm>
            <a:off x="968375" y="197222"/>
            <a:ext cx="1800225" cy="889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4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ただいま、おかえり、いただきます</a:t>
            </a:r>
            <a:endParaRPr kumimoji="1" lang="ja-JP" altLang="en-US" sz="600" b="1" spc="4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878BFCE-E263-8741-B453-3DA35AC3EC98}"/>
              </a:ext>
            </a:extLst>
          </p:cNvPr>
          <p:cNvSpPr txBox="1"/>
          <p:nvPr/>
        </p:nvSpPr>
        <p:spPr>
          <a:xfrm>
            <a:off x="149226" y="714375"/>
            <a:ext cx="1447800" cy="10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コミュニティハウスひとのま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3759337-674B-CC46-8BBF-8B9980970D3E}"/>
              </a:ext>
            </a:extLst>
          </p:cNvPr>
          <p:cNvSpPr txBox="1"/>
          <p:nvPr/>
        </p:nvSpPr>
        <p:spPr>
          <a:xfrm>
            <a:off x="114301" y="603251"/>
            <a:ext cx="1447800" cy="10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「子ども第三の居場所」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A29969-74AA-6A4B-8F74-78E6B3F67225}"/>
              </a:ext>
            </a:extLst>
          </p:cNvPr>
          <p:cNvSpPr txBox="1"/>
          <p:nvPr/>
        </p:nvSpPr>
        <p:spPr>
          <a:xfrm>
            <a:off x="149226" y="819150"/>
            <a:ext cx="1733196" cy="10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スタッフ：主にお世話する人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2850F2A-980D-224C-9FBF-CCEFBF77BF7E}"/>
              </a:ext>
            </a:extLst>
          </p:cNvPr>
          <p:cNvSpPr txBox="1"/>
          <p:nvPr/>
        </p:nvSpPr>
        <p:spPr>
          <a:xfrm>
            <a:off x="139701" y="936626"/>
            <a:ext cx="14478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500" b="1" spc="17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丸田　颯人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3FB6C35-AA48-774E-8714-95034B401A0B}"/>
              </a:ext>
            </a:extLst>
          </p:cNvPr>
          <p:cNvSpPr txBox="1"/>
          <p:nvPr/>
        </p:nvSpPr>
        <p:spPr>
          <a:xfrm>
            <a:off x="155574" y="1262243"/>
            <a:ext cx="1866899" cy="2172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7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一般社団法人なかのま</a:t>
            </a:r>
            <a:endParaRPr lang="en-US" altLang="ja-JP" sz="70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7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コミュニティハウスひとのま　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D5EB5D1-0579-124A-AECE-22736605F7D4}"/>
              </a:ext>
            </a:extLst>
          </p:cNvPr>
          <p:cNvSpPr txBox="1"/>
          <p:nvPr/>
        </p:nvSpPr>
        <p:spPr>
          <a:xfrm>
            <a:off x="155575" y="1476376"/>
            <a:ext cx="1866899" cy="4222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</a:pP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〒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933-0878</a:t>
            </a: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富山県高岡市東上関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389</a:t>
            </a:r>
          </a:p>
          <a:p>
            <a:pPr>
              <a:lnSpc>
                <a:spcPts val="800"/>
              </a:lnSpc>
            </a:pP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電話：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0766-54-5880</a:t>
            </a: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</a:t>
            </a:r>
            <a:endParaRPr lang="en-US" altLang="ja-JP" sz="58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ts val="800"/>
              </a:lnSpc>
            </a:pP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メール：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terakoya_miyata@yahoo.co.jp</a:t>
            </a:r>
            <a:endParaRPr lang="en" altLang="ja-JP" sz="58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ts val="800"/>
              </a:lnSpc>
            </a:pPr>
            <a:r>
              <a:rPr lang="en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WEB</a:t>
            </a:r>
            <a:r>
              <a:rPr lang="ja-JP" altLang="en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：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https://hitonoma.net/</a:t>
            </a:r>
            <a:endParaRPr lang="en" altLang="ja-JP" sz="58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ts val="800"/>
              </a:lnSpc>
            </a:pPr>
            <a:endParaRPr lang="ja-JP" altLang="en-US" sz="58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4DC9F1D-0936-8D43-BFE4-3C04380C6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8146" y="-160146"/>
            <a:ext cx="1270000" cy="127000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504A2BCF-F403-3845-9278-162C8E72C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403" y="-160146"/>
            <a:ext cx="1270000" cy="127000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23B43ABA-6DAA-F942-8DC9-FB2DEB828D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9296" y="-160146"/>
            <a:ext cx="1270000" cy="127000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20A6A8A7-1CF2-BC42-A68F-9B33B84981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8146" y="936626"/>
            <a:ext cx="1270000" cy="12700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20A61A50-6E98-814D-B4D0-C644C53DCF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2403" y="936626"/>
            <a:ext cx="1270000" cy="1270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162323F-3C0B-0746-9E4D-4CA529740E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9296" y="936626"/>
            <a:ext cx="1270000" cy="1270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D9D601F9-AF85-5B43-8F37-68D05CDD5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915" y="373254"/>
            <a:ext cx="1270000" cy="127000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5A60838-BB03-CA44-80DC-7EF61FC7D459}"/>
              </a:ext>
            </a:extLst>
          </p:cNvPr>
          <p:cNvSpPr txBox="1"/>
          <p:nvPr/>
        </p:nvSpPr>
        <p:spPr>
          <a:xfrm>
            <a:off x="0" y="-221562"/>
            <a:ext cx="3276600" cy="1228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50">
                <a:latin typeface="Yu Gothic" panose="020B0400000000000000" pitchFamily="34" charset="-128"/>
                <a:ea typeface="Yu Gothic" panose="020B0400000000000000" pitchFamily="34" charset="-128"/>
              </a:rPr>
              <a:t>名刺</a:t>
            </a:r>
            <a:r>
              <a:rPr lang="en-US" altLang="ja-JP" sz="600" b="1" spc="50" dirty="0">
                <a:latin typeface="Yu Gothic" panose="020B0400000000000000" pitchFamily="34" charset="-128"/>
                <a:ea typeface="Yu Gothic" panose="020B0400000000000000" pitchFamily="34" charset="-128"/>
              </a:rPr>
              <a:t>_</a:t>
            </a:r>
            <a:r>
              <a:rPr lang="ja-JP" altLang="en-US" sz="600" b="1" spc="50">
                <a:latin typeface="Yu Gothic" panose="020B0400000000000000" pitchFamily="34" charset="-128"/>
                <a:ea typeface="Yu Gothic" panose="020B0400000000000000" pitchFamily="34" charset="-128"/>
              </a:rPr>
              <a:t>表  コピー</a:t>
            </a:r>
            <a:r>
              <a:rPr lang="en" altLang="ja-JP" sz="600" b="1" spc="50" dirty="0">
                <a:latin typeface="Yu Gothic" panose="020B0400000000000000" pitchFamily="34" charset="-128"/>
                <a:ea typeface="Yu Gothic" panose="020B0400000000000000" pitchFamily="34" charset="-128"/>
              </a:rPr>
              <a:t>C</a:t>
            </a:r>
            <a:endParaRPr lang="ja-JP" altLang="en-US" sz="600" b="1" spc="5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4C324B2-869D-A1C9-0D90-FE586B12C8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8000" y="137542"/>
            <a:ext cx="228790" cy="2287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4876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421222-A411-1549-854D-2487F7CF8EE7}"/>
              </a:ext>
            </a:extLst>
          </p:cNvPr>
          <p:cNvSpPr txBox="1"/>
          <p:nvPr/>
        </p:nvSpPr>
        <p:spPr>
          <a:xfrm>
            <a:off x="968375" y="197222"/>
            <a:ext cx="1800225" cy="889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4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ただいま、おかえり、いただきます</a:t>
            </a:r>
            <a:endParaRPr kumimoji="1" lang="ja-JP" altLang="en-US" sz="600" b="1" spc="4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878BFCE-E263-8741-B453-3DA35AC3EC98}"/>
              </a:ext>
            </a:extLst>
          </p:cNvPr>
          <p:cNvSpPr txBox="1"/>
          <p:nvPr/>
        </p:nvSpPr>
        <p:spPr>
          <a:xfrm>
            <a:off x="149226" y="714375"/>
            <a:ext cx="1447800" cy="10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コミュニティハウスひとのま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3759337-674B-CC46-8BBF-8B9980970D3E}"/>
              </a:ext>
            </a:extLst>
          </p:cNvPr>
          <p:cNvSpPr txBox="1"/>
          <p:nvPr/>
        </p:nvSpPr>
        <p:spPr>
          <a:xfrm>
            <a:off x="114301" y="603251"/>
            <a:ext cx="1447800" cy="10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「子ども第三の居場所」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A29969-74AA-6A4B-8F74-78E6B3F67225}"/>
              </a:ext>
            </a:extLst>
          </p:cNvPr>
          <p:cNvSpPr txBox="1"/>
          <p:nvPr/>
        </p:nvSpPr>
        <p:spPr>
          <a:xfrm>
            <a:off x="149226" y="819150"/>
            <a:ext cx="1733196" cy="10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スタッフ：主に相談乗る人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2850F2A-980D-224C-9FBF-CCEFBF77BF7E}"/>
              </a:ext>
            </a:extLst>
          </p:cNvPr>
          <p:cNvSpPr txBox="1"/>
          <p:nvPr/>
        </p:nvSpPr>
        <p:spPr>
          <a:xfrm>
            <a:off x="139701" y="936626"/>
            <a:ext cx="14478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500" b="1" spc="17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宮田　隼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3FB6C35-AA48-774E-8714-95034B401A0B}"/>
              </a:ext>
            </a:extLst>
          </p:cNvPr>
          <p:cNvSpPr txBox="1"/>
          <p:nvPr/>
        </p:nvSpPr>
        <p:spPr>
          <a:xfrm>
            <a:off x="155575" y="1263458"/>
            <a:ext cx="1866899" cy="2063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7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一般社団法人なかのま</a:t>
            </a:r>
            <a:endParaRPr lang="en-US" altLang="ja-JP" sz="70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ja-JP" altLang="en-US" sz="70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コミュニティハウスひとのま　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D5EB5D1-0579-124A-AECE-22736605F7D4}"/>
              </a:ext>
            </a:extLst>
          </p:cNvPr>
          <p:cNvSpPr txBox="1"/>
          <p:nvPr/>
        </p:nvSpPr>
        <p:spPr>
          <a:xfrm>
            <a:off x="155575" y="1476376"/>
            <a:ext cx="1866899" cy="4222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</a:pP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〒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933-0878</a:t>
            </a: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富山県高岡市東上関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389</a:t>
            </a:r>
          </a:p>
          <a:p>
            <a:pPr>
              <a:lnSpc>
                <a:spcPts val="800"/>
              </a:lnSpc>
            </a:pP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電話：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0766-54-5880</a:t>
            </a: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</a:t>
            </a:r>
            <a:endParaRPr lang="en-US" altLang="ja-JP" sz="58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ts val="800"/>
              </a:lnSpc>
            </a:pPr>
            <a:r>
              <a:rPr lang="ja-JP" altLang="en-US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メール：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terakoya_miyata@yahoo.co.jp</a:t>
            </a:r>
            <a:endParaRPr lang="en" altLang="ja-JP" sz="58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ts val="800"/>
              </a:lnSpc>
            </a:pPr>
            <a:r>
              <a:rPr lang="en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WEB</a:t>
            </a:r>
            <a:r>
              <a:rPr lang="ja-JP" altLang="en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：</a:t>
            </a:r>
            <a:r>
              <a:rPr lang="en-US" altLang="ja-JP" sz="580" b="1" spc="5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https://hitonoma.net/</a:t>
            </a:r>
            <a:endParaRPr lang="en" altLang="ja-JP" sz="58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lnSpc>
                <a:spcPts val="800"/>
              </a:lnSpc>
            </a:pPr>
            <a:endParaRPr lang="ja-JP" altLang="en-US" sz="580" b="1" spc="5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4DC9F1D-0936-8D43-BFE4-3C04380C6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8146" y="-160146"/>
            <a:ext cx="1270000" cy="127000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504A2BCF-F403-3845-9278-162C8E72C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403" y="-160146"/>
            <a:ext cx="1270000" cy="127000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23B43ABA-6DAA-F942-8DC9-FB2DEB828D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9296" y="-160146"/>
            <a:ext cx="1270000" cy="127000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20A6A8A7-1CF2-BC42-A68F-9B33B84981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8146" y="936626"/>
            <a:ext cx="1270000" cy="12700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20A61A50-6E98-814D-B4D0-C644C53DCF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2403" y="936626"/>
            <a:ext cx="1270000" cy="1270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162323F-3C0B-0746-9E4D-4CA529740E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9296" y="936626"/>
            <a:ext cx="1270000" cy="1270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D9D601F9-AF85-5B43-8F37-68D05CDD5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915" y="373254"/>
            <a:ext cx="1270000" cy="127000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5A60838-BB03-CA44-80DC-7EF61FC7D459}"/>
              </a:ext>
            </a:extLst>
          </p:cNvPr>
          <p:cNvSpPr txBox="1"/>
          <p:nvPr/>
        </p:nvSpPr>
        <p:spPr>
          <a:xfrm>
            <a:off x="0" y="-221562"/>
            <a:ext cx="3276600" cy="1228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50">
                <a:latin typeface="Yu Gothic" panose="020B0400000000000000" pitchFamily="34" charset="-128"/>
                <a:ea typeface="Yu Gothic" panose="020B0400000000000000" pitchFamily="34" charset="-128"/>
              </a:rPr>
              <a:t>名刺</a:t>
            </a:r>
            <a:r>
              <a:rPr lang="en-US" altLang="ja-JP" sz="600" b="1" spc="50" dirty="0">
                <a:latin typeface="Yu Gothic" panose="020B0400000000000000" pitchFamily="34" charset="-128"/>
                <a:ea typeface="Yu Gothic" panose="020B0400000000000000" pitchFamily="34" charset="-128"/>
              </a:rPr>
              <a:t>_</a:t>
            </a:r>
            <a:r>
              <a:rPr lang="ja-JP" altLang="en-US" sz="600" b="1" spc="50">
                <a:latin typeface="Yu Gothic" panose="020B0400000000000000" pitchFamily="34" charset="-128"/>
                <a:ea typeface="Yu Gothic" panose="020B0400000000000000" pitchFamily="34" charset="-128"/>
              </a:rPr>
              <a:t>表  コピー</a:t>
            </a:r>
            <a:r>
              <a:rPr lang="en" altLang="ja-JP" sz="600" b="1" spc="50" dirty="0">
                <a:latin typeface="Yu Gothic" panose="020B0400000000000000" pitchFamily="34" charset="-128"/>
                <a:ea typeface="Yu Gothic" panose="020B0400000000000000" pitchFamily="34" charset="-128"/>
              </a:rPr>
              <a:t>C</a:t>
            </a:r>
            <a:endParaRPr lang="ja-JP" altLang="en-US" sz="600" b="1" spc="5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4C324B2-869D-A1C9-0D90-FE586B12C8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8000" y="137542"/>
            <a:ext cx="228790" cy="2287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86078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421222-A411-1549-854D-2487F7CF8EE7}"/>
              </a:ext>
            </a:extLst>
          </p:cNvPr>
          <p:cNvSpPr txBox="1"/>
          <p:nvPr/>
        </p:nvSpPr>
        <p:spPr>
          <a:xfrm>
            <a:off x="787401" y="673100"/>
            <a:ext cx="1708150" cy="5683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600"/>
              </a:lnSpc>
            </a:pPr>
            <a:r>
              <a:rPr lang="ja-JP" altLang="en-US" sz="1000" b="1" spc="10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みんなが</a:t>
            </a:r>
            <a:r>
              <a:rPr lang="ja-JP" altLang="en-US" sz="1000" b="1" spc="-60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、</a:t>
            </a:r>
            <a:endParaRPr lang="en-US" altLang="ja-JP" sz="1000" b="1" spc="-60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ts val="1600"/>
              </a:lnSpc>
            </a:pPr>
            <a:r>
              <a:rPr lang="ja-JP" altLang="en-US" sz="1000" b="1" spc="10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みんなの子どもを</a:t>
            </a:r>
            <a:endParaRPr lang="en-US" altLang="ja-JP" sz="1000" b="1" spc="10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lnSpc>
                <a:spcPts val="1600"/>
              </a:lnSpc>
            </a:pPr>
            <a:r>
              <a:rPr lang="ja-JP" altLang="en-US" sz="1000" b="1" spc="100" dirty="0">
                <a:solidFill>
                  <a:schemeClr val="accent6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育てる社会へ</a:t>
            </a:r>
            <a:endParaRPr kumimoji="1" lang="ja-JP" altLang="en-US" sz="1000" b="1" spc="100" dirty="0">
              <a:solidFill>
                <a:schemeClr val="accent6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5CB4FE0-BC67-DB4D-BAA1-66E79B9B5C76}"/>
              </a:ext>
            </a:extLst>
          </p:cNvPr>
          <p:cNvSpPr txBox="1"/>
          <p:nvPr/>
        </p:nvSpPr>
        <p:spPr>
          <a:xfrm>
            <a:off x="0" y="-221562"/>
            <a:ext cx="3276600" cy="1228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600" b="1" spc="50">
                <a:latin typeface="Yu Gothic" panose="020B0400000000000000" pitchFamily="34" charset="-128"/>
                <a:ea typeface="Yu Gothic" panose="020B0400000000000000" pitchFamily="34" charset="-128"/>
              </a:rPr>
              <a:t>名刺</a:t>
            </a:r>
            <a:r>
              <a:rPr lang="en-US" altLang="ja-JP" sz="600" b="1" spc="50" dirty="0">
                <a:latin typeface="Yu Gothic" panose="020B0400000000000000" pitchFamily="34" charset="-128"/>
                <a:ea typeface="Yu Gothic" panose="020B0400000000000000" pitchFamily="34" charset="-128"/>
              </a:rPr>
              <a:t>_</a:t>
            </a:r>
            <a:r>
              <a:rPr lang="ja-JP" altLang="en-US" sz="600" b="1" spc="50">
                <a:latin typeface="Yu Gothic" panose="020B0400000000000000" pitchFamily="34" charset="-128"/>
                <a:ea typeface="Yu Gothic" panose="020B0400000000000000" pitchFamily="34" charset="-128"/>
              </a:rPr>
              <a:t>裏  </a:t>
            </a:r>
            <a:r>
              <a:rPr lang="en" altLang="ja-JP" sz="600" b="1" spc="50" dirty="0">
                <a:latin typeface="Yu Gothic" panose="020B0400000000000000" pitchFamily="34" charset="-128"/>
                <a:ea typeface="Yu Gothic" panose="020B0400000000000000" pitchFamily="34" charset="-128"/>
              </a:rPr>
              <a:t>B</a:t>
            </a:r>
            <a:endParaRPr lang="ja-JP" altLang="en-US" sz="600" b="1" spc="5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5293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日本財団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00AA3C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148</Words>
  <Application>Microsoft Office PowerPoint</Application>
  <PresentationFormat>ユーザー設定</PresentationFormat>
  <Paragraphs>28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Yu Gothic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宮田 隼</cp:lastModifiedBy>
  <cp:revision>9</cp:revision>
  <dcterms:created xsi:type="dcterms:W3CDTF">2021-08-02T07:17:32Z</dcterms:created>
  <dcterms:modified xsi:type="dcterms:W3CDTF">2023-04-05T03:35:42Z</dcterms:modified>
</cp:coreProperties>
</file>