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"/>
  </p:notesMasterIdLst>
  <p:sldIdLst>
    <p:sldId id="258" r:id="rId2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9"/>
    <p:restoredTop sz="94681"/>
  </p:normalViewPr>
  <p:slideViewPr>
    <p:cSldViewPr snapToGrid="0" snapToObjects="1" showGuides="1">
      <p:cViewPr>
        <p:scale>
          <a:sx n="100" d="100"/>
          <a:sy n="100" d="100"/>
        </p:scale>
        <p:origin x="-1236" y="112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704DB5-62A3-4872-818E-8BADBE1FB279}" type="datetimeFigureOut">
              <a:rPr kumimoji="1" lang="ja-JP" altLang="en-US" smtClean="0"/>
              <a:t>2021/4/13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81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74C1F-9689-4E9C-AE2B-8ED012ADCC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0699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282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29C4FE-C9DA-49B2-97E3-4216686DEBF5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374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168D-E896-440C-89B9-E83E8F037AF6}" type="datetimeFigureOut">
              <a:rPr kumimoji="1" lang="ja-JP" altLang="en-US" smtClean="0"/>
              <a:t>2021/4/13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DB2E-0187-49DC-B6F8-9282FA3AA9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3800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168D-E896-440C-89B9-E83E8F037AF6}" type="datetimeFigureOut">
              <a:rPr kumimoji="1" lang="ja-JP" altLang="en-US" smtClean="0"/>
              <a:t>2021/4/13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DB2E-0187-49DC-B6F8-9282FA3AA9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1319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168D-E896-440C-89B9-E83E8F037AF6}" type="datetimeFigureOut">
              <a:rPr kumimoji="1" lang="ja-JP" altLang="en-US" smtClean="0"/>
              <a:t>2021/4/13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DB2E-0187-49DC-B6F8-9282FA3AA9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2743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51B3A-C9C9-413A-A4AA-B10505C51196}" type="datetime1">
              <a:rPr kumimoji="1" lang="ja-JP" altLang="en-US" smtClean="0"/>
              <a:pPr/>
              <a:t>2021/4/13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10480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168D-E896-440C-89B9-E83E8F037AF6}" type="datetimeFigureOut">
              <a:rPr kumimoji="1" lang="ja-JP" altLang="en-US" smtClean="0"/>
              <a:t>2021/4/13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DB2E-0187-49DC-B6F8-9282FA3AA9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3226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168D-E896-440C-89B9-E83E8F037AF6}" type="datetimeFigureOut">
              <a:rPr kumimoji="1" lang="ja-JP" altLang="en-US" smtClean="0"/>
              <a:t>2021/4/13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DB2E-0187-49DC-B6F8-9282FA3AA9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2726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168D-E896-440C-89B9-E83E8F037AF6}" type="datetimeFigureOut">
              <a:rPr kumimoji="1" lang="ja-JP" altLang="en-US" smtClean="0"/>
              <a:t>2021/4/13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DB2E-0187-49DC-B6F8-9282FA3AA9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624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168D-E896-440C-89B9-E83E8F037AF6}" type="datetimeFigureOut">
              <a:rPr kumimoji="1" lang="ja-JP" altLang="en-US" smtClean="0"/>
              <a:t>2021/4/13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DB2E-0187-49DC-B6F8-9282FA3AA9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0154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168D-E896-440C-89B9-E83E8F037AF6}" type="datetimeFigureOut">
              <a:rPr kumimoji="1" lang="ja-JP" altLang="en-US" smtClean="0"/>
              <a:t>2021/4/13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DB2E-0187-49DC-B6F8-9282FA3AA9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4424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168D-E896-440C-89B9-E83E8F037AF6}" type="datetimeFigureOut">
              <a:rPr kumimoji="1" lang="ja-JP" altLang="en-US" smtClean="0"/>
              <a:t>2021/4/13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DB2E-0187-49DC-B6F8-9282FA3AA9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2731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168D-E896-440C-89B9-E83E8F037AF6}" type="datetimeFigureOut">
              <a:rPr kumimoji="1" lang="ja-JP" altLang="en-US" smtClean="0"/>
              <a:t>2021/4/13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DB2E-0187-49DC-B6F8-9282FA3AA9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5116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168D-E896-440C-89B9-E83E8F037AF6}" type="datetimeFigureOut">
              <a:rPr kumimoji="1" lang="ja-JP" altLang="en-US" smtClean="0"/>
              <a:t>2021/4/13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DB2E-0187-49DC-B6F8-9282FA3AA9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839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0"/>
            <a:ext cx="6172200" cy="6537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9168D-E896-440C-89B9-E83E8F037AF6}" type="datetimeFigureOut">
              <a:rPr kumimoji="1" lang="ja-JP" altLang="en-US" smtClean="0"/>
              <a:t>2021/4/13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DB2E-0187-49DC-B6F8-9282FA3AA9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877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テキスト ボックス 26"/>
          <p:cNvSpPr txBox="1"/>
          <p:nvPr/>
        </p:nvSpPr>
        <p:spPr>
          <a:xfrm>
            <a:off x="401997" y="2616880"/>
            <a:ext cx="6054006" cy="542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lang="ja-JP" altLang="en-US" sz="105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コラボ</a:t>
            </a:r>
            <a:r>
              <a:rPr lang="ja-JP" altLang="en-US" sz="105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商品の開発</a:t>
            </a:r>
            <a:endParaRPr lang="en-US" altLang="ja-JP" sz="105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05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r>
              <a:rPr lang="ja-JP" altLang="en-US" sz="105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洋風バルハンプルク</a:t>
            </a:r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②シーラック</a:t>
            </a:r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③清水エスパルス</a:t>
            </a:r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xmlns="" id="{DDC41035-E645-4DD8-977F-9D7449F6AA94}"/>
              </a:ext>
            </a:extLst>
          </p:cNvPr>
          <p:cNvSpPr/>
          <p:nvPr/>
        </p:nvSpPr>
        <p:spPr>
          <a:xfrm>
            <a:off x="2253803" y="193185"/>
            <a:ext cx="4604197" cy="8351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きれいな海でおもてなし大作戦！</a:t>
            </a:r>
            <a:endParaRPr lang="en-US" altLang="ja-JP" sz="2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r"/>
            <a:endParaRPr lang="en-US" altLang="ja-JP" sz="7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r"/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 しずおか海洋ごみゼロ対策プロジェクト実行委員会</a:t>
            </a:r>
            <a:endParaRPr kumimoji="1"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253803" y="1228955"/>
            <a:ext cx="4188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静岡から全国へ！海洋ごみ削減を呼びかけ</a:t>
            </a: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401997" y="1638660"/>
            <a:ext cx="6054006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静岡県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の豊かな海を未来に残すため、近年問題となっている「海洋ごみ」に焦点をあて次世代を担う若者を中心に、海の現状や課題等を学び海を大切にする心を育みました。</a:t>
            </a:r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当実行委員会では</a:t>
            </a:r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、シーラック株式会社、清水エスパルス、洋風バルハンプルクとコラボレーションをして、</a:t>
            </a:r>
            <a:r>
              <a:rPr lang="ja-JP" altLang="ja-JP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市民や観光客の皆さまに海洋ごみに関する理解を深めてもらい、海洋ごみ削減に対する意識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ja-JP" altLang="ja-JP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啓発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を図りました。</a:t>
            </a:r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ja-JP" altLang="en-US" sz="900" dirty="0">
              <a:latin typeface="メイリオ" pitchFamily="50" charset="-128"/>
              <a:ea typeface="メイリオ" pitchFamily="50" charset="-128"/>
            </a:endParaRPr>
          </a:p>
        </p:txBody>
      </p:sp>
      <p:cxnSp>
        <p:nvCxnSpPr>
          <p:cNvPr id="7" name="直線コネクタ 6"/>
          <p:cNvCxnSpPr/>
          <p:nvPr/>
        </p:nvCxnSpPr>
        <p:spPr>
          <a:xfrm>
            <a:off x="401997" y="1567509"/>
            <a:ext cx="605400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テキスト ボックス 35"/>
          <p:cNvSpPr txBox="1"/>
          <p:nvPr/>
        </p:nvSpPr>
        <p:spPr>
          <a:xfrm>
            <a:off x="1244188" y="5324319"/>
            <a:ext cx="20192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 smtClean="0">
                <a:latin typeface="メイリオ" pitchFamily="50" charset="-128"/>
                <a:ea typeface="メイリオ" pitchFamily="50" charset="-128"/>
              </a:rPr>
              <a:t>コラボ商品と放送の様子</a:t>
            </a:r>
            <a:endParaRPr lang="ja-JP" altLang="en-US" sz="800" dirty="0"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3546286" y="5308930"/>
            <a:ext cx="20192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 smtClean="0">
                <a:latin typeface="メイリオ" pitchFamily="50" charset="-128"/>
                <a:ea typeface="メイリオ" pitchFamily="50" charset="-128"/>
              </a:rPr>
              <a:t>ランチョンマット</a:t>
            </a:r>
            <a:endParaRPr lang="ja-JP" altLang="en-US" sz="800" dirty="0">
              <a:latin typeface="メイリオ" pitchFamily="50" charset="-128"/>
              <a:ea typeface="メイリオ" pitchFamily="50" charset="-128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93" y="72000"/>
            <a:ext cx="15871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91" y="3193962"/>
            <a:ext cx="1749209" cy="983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91" y="4306617"/>
            <a:ext cx="1749209" cy="982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413" y="3193960"/>
            <a:ext cx="2971057" cy="2094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039" y="5894110"/>
            <a:ext cx="595440" cy="1146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003" y="5890260"/>
            <a:ext cx="593321" cy="1150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\\192.168.10.206\業務部・支社共有\海と日本プロジェクト\海と日本2020\０９オリジナルイベント\1103販売会（静岡伊勢丹）\モニター写真\はんばい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741" y="5894110"/>
            <a:ext cx="1528510" cy="114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図 41">
            <a:extLst>
              <a:ext uri="{FF2B5EF4-FFF2-40B4-BE49-F238E27FC236}">
                <a16:creationId xmlns="" xmlns:a16="http://schemas.microsoft.com/office/drawing/2014/main" xmlns:lc="http://schemas.openxmlformats.org/drawingml/2006/lockedCanvas" id="{59B910AF-9544-4C13-8F2C-EF92184065C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2585024" y="5894110"/>
            <a:ext cx="1529027" cy="1146770"/>
          </a:xfrm>
          <a:prstGeom prst="rect">
            <a:avLst/>
          </a:prstGeom>
        </p:spPr>
      </p:pic>
      <p:sp>
        <p:nvSpPr>
          <p:cNvPr id="43" name="テキスト ボックス 42"/>
          <p:cNvSpPr txBox="1"/>
          <p:nvPr/>
        </p:nvSpPr>
        <p:spPr>
          <a:xfrm>
            <a:off x="1053688" y="7061679"/>
            <a:ext cx="20192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 smtClean="0">
                <a:latin typeface="メイリオ" pitchFamily="50" charset="-128"/>
                <a:ea typeface="メイリオ" pitchFamily="50" charset="-128"/>
              </a:rPr>
              <a:t>コラボ商品　表面・裏面</a:t>
            </a:r>
            <a:endParaRPr lang="ja-JP" altLang="en-US" sz="800" dirty="0"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2356708" y="7054059"/>
            <a:ext cx="20192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 smtClean="0">
                <a:latin typeface="メイリオ" pitchFamily="50" charset="-128"/>
                <a:ea typeface="メイリオ" pitchFamily="50" charset="-128"/>
              </a:rPr>
              <a:t>現物商品</a:t>
            </a:r>
            <a:endParaRPr lang="ja-JP" altLang="en-US" sz="800" dirty="0"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4170268" y="7061679"/>
            <a:ext cx="20192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latin typeface="メイリオ" pitchFamily="50" charset="-128"/>
                <a:ea typeface="メイリオ" pitchFamily="50" charset="-128"/>
              </a:rPr>
              <a:t>販売の様子</a:t>
            </a:r>
            <a:endParaRPr lang="ja-JP" altLang="en-US" sz="800" dirty="0">
              <a:latin typeface="メイリオ" pitchFamily="50" charset="-128"/>
              <a:ea typeface="メイリオ" pitchFamily="50" charset="-128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937" y="7680998"/>
            <a:ext cx="1306865" cy="1807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440" y="7680998"/>
            <a:ext cx="1679388" cy="1807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052" y="8041442"/>
            <a:ext cx="2073027" cy="116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テキスト ボックス 47"/>
          <p:cNvSpPr txBox="1"/>
          <p:nvPr/>
        </p:nvSpPr>
        <p:spPr>
          <a:xfrm>
            <a:off x="4316445" y="9504954"/>
            <a:ext cx="20192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 smtClean="0">
                <a:latin typeface="メイリオ" pitchFamily="50" charset="-128"/>
                <a:ea typeface="メイリオ" pitchFamily="50" charset="-128"/>
              </a:rPr>
              <a:t>コラボ商品と放送の様子</a:t>
            </a:r>
            <a:endParaRPr lang="ja-JP" altLang="en-US" sz="800" dirty="0"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1447870" y="9513616"/>
            <a:ext cx="20192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 smtClean="0">
                <a:latin typeface="メイリオ" pitchFamily="50" charset="-128"/>
                <a:ea typeface="メイリオ" pitchFamily="50" charset="-128"/>
              </a:rPr>
              <a:t>コラボ商品と同封チラシ</a:t>
            </a:r>
            <a:endParaRPr lang="ja-JP" altLang="en-US" sz="800" dirty="0">
              <a:latin typeface="メイリオ" pitchFamily="50" charset="-128"/>
              <a:ea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0887704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49715</TotalTime>
  <Words>143</Words>
  <Application>Microsoft Office PowerPoint</Application>
  <PresentationFormat>A4 210 x 297 mm</PresentationFormat>
  <Paragraphs>45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デザインの設定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【○○都道府県】06_他助成事業との連携企画</dc:title>
  <dc:creator>ソーシャルアクションリング</dc:creator>
  <cp:lastModifiedBy>吉澤 秀隆</cp:lastModifiedBy>
  <cp:revision>270</cp:revision>
  <cp:lastPrinted>2020-04-02T04:59:52Z</cp:lastPrinted>
  <dcterms:created xsi:type="dcterms:W3CDTF">2016-05-09T08:30:14Z</dcterms:created>
  <dcterms:modified xsi:type="dcterms:W3CDTF">2021-04-13T02:47:46Z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【○○都道府県】06_他助成事業との連携企画</vt:lpwstr>
  </property>
  <property fmtid="{D5CDD505-2E9C-101B-9397-08002B2CF9AE}" pid="3" name="SlideDescription">
    <vt:lpwstr/>
  </property>
</Properties>
</file>