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1" r:id="rId2"/>
    <p:sldId id="257" r:id="rId3"/>
    <p:sldId id="258" r:id="rId4"/>
    <p:sldId id="259" r:id="rId5"/>
    <p:sldId id="260" r:id="rId6"/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02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36C15-DE90-4FB0-B59D-06D7720B7BDD}" type="datetimeFigureOut">
              <a:rPr kumimoji="1" lang="ja-JP" altLang="en-US" smtClean="0"/>
              <a:t>2025/9/18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9462A-7A85-4CF2-BF97-AE02940C1A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4808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C9462A-7A85-4CF2-BF97-AE02940C1AC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1895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A993-EDF0-4668-BD64-71053C7B9DCD}" type="datetimeFigureOut">
              <a:rPr kumimoji="1" lang="ja-JP" altLang="en-US" smtClean="0"/>
              <a:t>2025/9/18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A100-4038-435C-859D-73DC6B9CB1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5845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A993-EDF0-4668-BD64-71053C7B9DCD}" type="datetimeFigureOut">
              <a:rPr kumimoji="1" lang="ja-JP" altLang="en-US" smtClean="0"/>
              <a:t>2025/9/18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A100-4038-435C-859D-73DC6B9CB1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398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A993-EDF0-4668-BD64-71053C7B9DCD}" type="datetimeFigureOut">
              <a:rPr kumimoji="1" lang="ja-JP" altLang="en-US" smtClean="0"/>
              <a:t>2025/9/18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A100-4038-435C-859D-73DC6B9CB1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923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A993-EDF0-4668-BD64-71053C7B9DCD}" type="datetimeFigureOut">
              <a:rPr kumimoji="1" lang="ja-JP" altLang="en-US" smtClean="0"/>
              <a:t>2025/9/18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A100-4038-435C-859D-73DC6B9CB1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3117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A993-EDF0-4668-BD64-71053C7B9DCD}" type="datetimeFigureOut">
              <a:rPr kumimoji="1" lang="ja-JP" altLang="en-US" smtClean="0"/>
              <a:t>2025/9/18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A100-4038-435C-859D-73DC6B9CB1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467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A993-EDF0-4668-BD64-71053C7B9DCD}" type="datetimeFigureOut">
              <a:rPr kumimoji="1" lang="ja-JP" altLang="en-US" smtClean="0"/>
              <a:t>2025/9/18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A100-4038-435C-859D-73DC6B9CB1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3521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A993-EDF0-4668-BD64-71053C7B9DCD}" type="datetimeFigureOut">
              <a:rPr kumimoji="1" lang="ja-JP" altLang="en-US" smtClean="0"/>
              <a:t>2025/9/18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A100-4038-435C-859D-73DC6B9CB1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6903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A993-EDF0-4668-BD64-71053C7B9DCD}" type="datetimeFigureOut">
              <a:rPr kumimoji="1" lang="ja-JP" altLang="en-US" smtClean="0"/>
              <a:t>2025/9/18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A100-4038-435C-859D-73DC6B9CB1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3843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A993-EDF0-4668-BD64-71053C7B9DCD}" type="datetimeFigureOut">
              <a:rPr kumimoji="1" lang="ja-JP" altLang="en-US" smtClean="0"/>
              <a:t>2025/9/18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A100-4038-435C-859D-73DC6B9CB1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5362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A993-EDF0-4668-BD64-71053C7B9DCD}" type="datetimeFigureOut">
              <a:rPr kumimoji="1" lang="ja-JP" altLang="en-US" smtClean="0"/>
              <a:t>2025/9/18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A100-4038-435C-859D-73DC6B9CB1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8152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6A993-EDF0-4668-BD64-71053C7B9DCD}" type="datetimeFigureOut">
              <a:rPr kumimoji="1" lang="ja-JP" altLang="en-US" smtClean="0"/>
              <a:t>2025/9/18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A100-4038-435C-859D-73DC6B9CB1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955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6A993-EDF0-4668-BD64-71053C7B9DCD}" type="datetimeFigureOut">
              <a:rPr kumimoji="1" lang="ja-JP" altLang="en-US" smtClean="0"/>
              <a:t>2025/9/18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0A100-4038-435C-859D-73DC6B9CB1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329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0FF9A87E-A9D7-67C1-A4C3-511058FE74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6909"/>
            <a:ext cx="9144000" cy="639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726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9426F7DC-4FDA-EC2E-EBFB-2E7A2DF9AD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87" y="888686"/>
            <a:ext cx="4300513" cy="3226113"/>
          </a:xfr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B4E9507-8AA3-D13F-B6A2-8FF250EE9E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74308"/>
            <a:ext cx="4300513" cy="3226113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F2798E2-E957-1F95-941A-1A13A3D488F7}"/>
              </a:ext>
            </a:extLst>
          </p:cNvPr>
          <p:cNvSpPr/>
          <p:nvPr/>
        </p:nvSpPr>
        <p:spPr>
          <a:xfrm>
            <a:off x="271487" y="336923"/>
            <a:ext cx="22365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開設</a:t>
            </a:r>
            <a:r>
              <a:rPr lang="ja-JP" alt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事業（全体）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E040A93-EA9D-8904-A185-DB9F52B39B03}"/>
              </a:ext>
            </a:extLst>
          </p:cNvPr>
          <p:cNvSpPr/>
          <p:nvPr/>
        </p:nvSpPr>
        <p:spPr>
          <a:xfrm>
            <a:off x="3219718" y="3727189"/>
            <a:ext cx="1223754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外観（門）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2F23789-8536-0DB1-5C83-33165EFCEA3C}"/>
              </a:ext>
            </a:extLst>
          </p:cNvPr>
          <p:cNvSpPr/>
          <p:nvPr/>
        </p:nvSpPr>
        <p:spPr>
          <a:xfrm>
            <a:off x="4700528" y="3429000"/>
            <a:ext cx="1223754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全体</a:t>
            </a:r>
          </a:p>
        </p:txBody>
      </p:sp>
    </p:spTree>
    <p:extLst>
      <p:ext uri="{BB962C8B-B14F-4D97-AF65-F5344CB8AC3E}">
        <p14:creationId xmlns:p14="http://schemas.microsoft.com/office/powerpoint/2010/main" val="688479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67A08CA-0307-B823-E7E2-64D9BCEEA438}"/>
              </a:ext>
            </a:extLst>
          </p:cNvPr>
          <p:cNvSpPr/>
          <p:nvPr/>
        </p:nvSpPr>
        <p:spPr>
          <a:xfrm>
            <a:off x="103553" y="179434"/>
            <a:ext cx="273211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開設</a:t>
            </a:r>
            <a:r>
              <a:rPr lang="ja-JP" alt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事業（</a:t>
            </a:r>
            <a:r>
              <a:rPr lang="en-US" altLang="ja-JP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r>
              <a:rPr lang="ja-JP" alt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棟）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E1F2F5ED-E278-2E1D-6081-341321495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93" y="4011023"/>
            <a:ext cx="3585680" cy="259229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712692F-A7D6-1FC4-4FDD-12E1D60BC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93" y="638329"/>
            <a:ext cx="4469257" cy="3255123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5F3E176-1983-314C-B6ED-C44602BD60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1"/>
          <a:stretch>
            <a:fillRect/>
          </a:stretch>
        </p:blipFill>
        <p:spPr>
          <a:xfrm>
            <a:off x="4455690" y="3900224"/>
            <a:ext cx="4157544" cy="2703089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1543E730-2960-1B67-62A8-560133CE83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1"/>
          <a:stretch>
            <a:fillRect/>
          </a:stretch>
        </p:blipFill>
        <p:spPr>
          <a:xfrm>
            <a:off x="5511946" y="254687"/>
            <a:ext cx="3101288" cy="358300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2A01052-298C-F729-E9A3-F428A820C1AF}"/>
              </a:ext>
            </a:extLst>
          </p:cNvPr>
          <p:cNvSpPr/>
          <p:nvPr/>
        </p:nvSpPr>
        <p:spPr>
          <a:xfrm>
            <a:off x="6537786" y="6194805"/>
            <a:ext cx="1950017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キッチン・学習室</a:t>
            </a:r>
            <a:endParaRPr lang="ja-JP" alt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9FCDB88-6CAD-58ED-117F-E0B975F01D24}"/>
              </a:ext>
            </a:extLst>
          </p:cNvPr>
          <p:cNvSpPr/>
          <p:nvPr/>
        </p:nvSpPr>
        <p:spPr>
          <a:xfrm>
            <a:off x="530765" y="6219671"/>
            <a:ext cx="2294461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玄関・地域交流室</a:t>
            </a:r>
            <a:endParaRPr lang="ja-JP" alt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C5D7EA58-8A85-7C6F-57EB-34AA02B402D6}"/>
              </a:ext>
            </a:extLst>
          </p:cNvPr>
          <p:cNvSpPr/>
          <p:nvPr/>
        </p:nvSpPr>
        <p:spPr>
          <a:xfrm>
            <a:off x="7327252" y="3435173"/>
            <a:ext cx="1223754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相談室</a:t>
            </a:r>
            <a:endParaRPr lang="ja-JP" alt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6E064FEA-C33E-FE2D-AF9C-04A3A8347A7E}"/>
              </a:ext>
            </a:extLst>
          </p:cNvPr>
          <p:cNvSpPr/>
          <p:nvPr/>
        </p:nvSpPr>
        <p:spPr>
          <a:xfrm>
            <a:off x="2988067" y="3511538"/>
            <a:ext cx="1950017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キッチン・学習室</a:t>
            </a:r>
            <a:endParaRPr lang="ja-JP" alt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0264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080E3B4A-5DD8-9D02-6F89-67FBBF477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5"/>
          <a:stretch>
            <a:fillRect/>
          </a:stretch>
        </p:blipFill>
        <p:spPr>
          <a:xfrm>
            <a:off x="6421416" y="3980564"/>
            <a:ext cx="2327413" cy="2694701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97A8046B-6D94-94D4-ED6B-39AD4048AA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" t="18926" r="11987" b="1574"/>
          <a:stretch>
            <a:fillRect/>
          </a:stretch>
        </p:blipFill>
        <p:spPr>
          <a:xfrm>
            <a:off x="144890" y="2025682"/>
            <a:ext cx="3759289" cy="4542073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A3F867BE-EFB9-863C-B988-CED15A0229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62"/>
          <a:stretch>
            <a:fillRect/>
          </a:stretch>
        </p:blipFill>
        <p:spPr>
          <a:xfrm>
            <a:off x="3999091" y="701129"/>
            <a:ext cx="4702695" cy="315168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FD61EBF1-7B9A-D67E-3947-62C9D1A17E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2"/>
          <a:stretch>
            <a:fillRect/>
          </a:stretch>
        </p:blipFill>
        <p:spPr>
          <a:xfrm>
            <a:off x="3999091" y="4012123"/>
            <a:ext cx="2327413" cy="2663142"/>
          </a:xfrm>
          <a:prstGeom prst="rect">
            <a:avLst/>
          </a:prstGeom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D53A98C5-BEBC-72EB-A4B3-24639E1B18F3}"/>
              </a:ext>
            </a:extLst>
          </p:cNvPr>
          <p:cNvSpPr/>
          <p:nvPr/>
        </p:nvSpPr>
        <p:spPr>
          <a:xfrm>
            <a:off x="144890" y="501074"/>
            <a:ext cx="273211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開設</a:t>
            </a:r>
            <a:r>
              <a:rPr lang="ja-JP" alt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事業（</a:t>
            </a:r>
            <a:r>
              <a:rPr lang="en-US" altLang="ja-JP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r>
              <a:rPr lang="ja-JP" alt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棟）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B930405-C1CD-A8A2-0D95-CCFADCEF943F}"/>
              </a:ext>
            </a:extLst>
          </p:cNvPr>
          <p:cNvSpPr/>
          <p:nvPr/>
        </p:nvSpPr>
        <p:spPr>
          <a:xfrm>
            <a:off x="4046700" y="6259977"/>
            <a:ext cx="1116097" cy="3077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トイレ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283B5C9-3E4B-3675-1120-6F5372BE3691}"/>
              </a:ext>
            </a:extLst>
          </p:cNvPr>
          <p:cNvSpPr/>
          <p:nvPr/>
        </p:nvSpPr>
        <p:spPr>
          <a:xfrm>
            <a:off x="7064728" y="3357649"/>
            <a:ext cx="1433065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学習室</a:t>
            </a:r>
            <a:endParaRPr lang="ja-JP" alt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51C0350-0337-0E69-F5A7-02B43330B482}"/>
              </a:ext>
            </a:extLst>
          </p:cNvPr>
          <p:cNvSpPr/>
          <p:nvPr/>
        </p:nvSpPr>
        <p:spPr>
          <a:xfrm>
            <a:off x="2318714" y="6042236"/>
            <a:ext cx="1338705" cy="3146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キッチン</a:t>
            </a:r>
            <a:endParaRPr lang="ja-JP" alt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4AA1F42E-4E25-0887-E9CE-F240B22760C2}"/>
              </a:ext>
            </a:extLst>
          </p:cNvPr>
          <p:cNvSpPr/>
          <p:nvPr/>
        </p:nvSpPr>
        <p:spPr>
          <a:xfrm>
            <a:off x="7585122" y="6289271"/>
            <a:ext cx="1116097" cy="3077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玄関</a:t>
            </a:r>
            <a:endParaRPr lang="ja-JP" alt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9312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BD5F17E0-D58C-3785-0684-2911AEFE7C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27" y="2673960"/>
            <a:ext cx="5363786" cy="4023747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91303E7-425F-8EA9-9322-44648363DC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37"/>
          <a:stretch>
            <a:fillRect/>
          </a:stretch>
        </p:blipFill>
        <p:spPr>
          <a:xfrm>
            <a:off x="5835723" y="3332945"/>
            <a:ext cx="3031550" cy="336476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43F276B-96D9-C343-7AD9-BF35A77C64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80"/>
          <a:stretch>
            <a:fillRect/>
          </a:stretch>
        </p:blipFill>
        <p:spPr>
          <a:xfrm>
            <a:off x="5835723" y="106858"/>
            <a:ext cx="3031550" cy="3201397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8638258-0878-B294-8296-4E7582FF37E0}"/>
              </a:ext>
            </a:extLst>
          </p:cNvPr>
          <p:cNvSpPr/>
          <p:nvPr/>
        </p:nvSpPr>
        <p:spPr>
          <a:xfrm>
            <a:off x="226506" y="768202"/>
            <a:ext cx="273211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開設</a:t>
            </a:r>
            <a:r>
              <a:rPr lang="ja-JP" alt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事業（</a:t>
            </a:r>
            <a:r>
              <a:rPr lang="en-US" altLang="ja-JP" sz="2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r>
              <a:rPr lang="ja-JP" alt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棟）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5A477DD-EEC5-CCAC-0F39-90D072FB9E2E}"/>
              </a:ext>
            </a:extLst>
          </p:cNvPr>
          <p:cNvSpPr/>
          <p:nvPr/>
        </p:nvSpPr>
        <p:spPr>
          <a:xfrm>
            <a:off x="7695344" y="2934208"/>
            <a:ext cx="1099154" cy="3146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トイレ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0E6D6F6A-E6D0-BD7F-D679-C9B0243FBA5E}"/>
              </a:ext>
            </a:extLst>
          </p:cNvPr>
          <p:cNvSpPr/>
          <p:nvPr/>
        </p:nvSpPr>
        <p:spPr>
          <a:xfrm>
            <a:off x="5959013" y="6193955"/>
            <a:ext cx="1909100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脱衣場・お風呂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CC5C71A3-A2D2-6D88-803A-792AB2386FEE}"/>
              </a:ext>
            </a:extLst>
          </p:cNvPr>
          <p:cNvSpPr/>
          <p:nvPr/>
        </p:nvSpPr>
        <p:spPr>
          <a:xfrm>
            <a:off x="4086454" y="6194636"/>
            <a:ext cx="1338705" cy="3146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家事室</a:t>
            </a:r>
          </a:p>
        </p:txBody>
      </p:sp>
    </p:spTree>
    <p:extLst>
      <p:ext uri="{BB962C8B-B14F-4D97-AF65-F5344CB8AC3E}">
        <p14:creationId xmlns:p14="http://schemas.microsoft.com/office/powerpoint/2010/main" val="1240627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2356367-6E20-C141-A369-C661BCB43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251" y="3696235"/>
            <a:ext cx="3710716" cy="278366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3B91B8C-88C6-4BEA-F8FA-3336EF9E01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27" y="3696235"/>
            <a:ext cx="3710716" cy="278366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5B971216-A962-1150-041D-A9339D7D37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251" y="761244"/>
            <a:ext cx="3710716" cy="278366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6E660B4E-8A4C-FB65-2F50-703A88AE02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27" y="761244"/>
            <a:ext cx="3710716" cy="278366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24FBC41-E54E-1009-C69B-CF7CA93DBF51}"/>
              </a:ext>
            </a:extLst>
          </p:cNvPr>
          <p:cNvSpPr/>
          <p:nvPr/>
        </p:nvSpPr>
        <p:spPr>
          <a:xfrm>
            <a:off x="374598" y="361134"/>
            <a:ext cx="172354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車輌整備事業</a:t>
            </a:r>
          </a:p>
        </p:txBody>
      </p:sp>
    </p:spTree>
    <p:extLst>
      <p:ext uri="{BB962C8B-B14F-4D97-AF65-F5344CB8AC3E}">
        <p14:creationId xmlns:p14="http://schemas.microsoft.com/office/powerpoint/2010/main" val="1599224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</TotalTime>
  <Words>52</Words>
  <Application>Microsoft Office PowerPoint</Application>
  <PresentationFormat>画面に合わせる (4:3)</PresentationFormat>
  <Paragraphs>19</Paragraphs>
  <Slides>6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昇 松本</dc:creator>
  <cp:lastModifiedBy>昇 松本</cp:lastModifiedBy>
  <cp:revision>5</cp:revision>
  <dcterms:created xsi:type="dcterms:W3CDTF">2025-09-17T00:09:05Z</dcterms:created>
  <dcterms:modified xsi:type="dcterms:W3CDTF">2025-09-18T01:22:44Z</dcterms:modified>
</cp:coreProperties>
</file>