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6C15-DE90-4FB0-B59D-06D7720B7BD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462A-7A85-4CF2-BF97-AE02940C1A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80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9462A-7A85-4CF2-BF97-AE02940C1A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89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4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9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11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6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52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0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84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36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1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A993-EDF0-4668-BD64-71053C7B9DC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A100-4038-435C-859D-73DC6B9CB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2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FF9A87E-A9D7-67C1-A4C3-511058FE7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909"/>
            <a:ext cx="9144000" cy="63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426F7DC-4FDA-EC2E-EBFB-2E7A2DF9A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" y="888686"/>
            <a:ext cx="4300513" cy="3226113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4E9507-8AA3-D13F-B6A2-8FF250EE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4308"/>
            <a:ext cx="4300513" cy="322611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2798E2-E957-1F95-941A-1A13A3D488F7}"/>
              </a:ext>
            </a:extLst>
          </p:cNvPr>
          <p:cNvSpPr/>
          <p:nvPr/>
        </p:nvSpPr>
        <p:spPr>
          <a:xfrm>
            <a:off x="271487" y="336923"/>
            <a:ext cx="2236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開設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事業（全体）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040A93-EA9D-8904-A185-DB9F52B39B03}"/>
              </a:ext>
            </a:extLst>
          </p:cNvPr>
          <p:cNvSpPr/>
          <p:nvPr/>
        </p:nvSpPr>
        <p:spPr>
          <a:xfrm>
            <a:off x="3219718" y="3727189"/>
            <a:ext cx="12237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外観（門）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F23789-8536-0DB1-5C83-33165EFCEA3C}"/>
              </a:ext>
            </a:extLst>
          </p:cNvPr>
          <p:cNvSpPr/>
          <p:nvPr/>
        </p:nvSpPr>
        <p:spPr>
          <a:xfrm>
            <a:off x="4700528" y="3429000"/>
            <a:ext cx="12237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全体</a:t>
            </a:r>
          </a:p>
        </p:txBody>
      </p:sp>
    </p:spTree>
    <p:extLst>
      <p:ext uri="{BB962C8B-B14F-4D97-AF65-F5344CB8AC3E}">
        <p14:creationId xmlns:p14="http://schemas.microsoft.com/office/powerpoint/2010/main" val="68847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7A08CA-0307-B823-E7E2-64D9BCEEA438}"/>
              </a:ext>
            </a:extLst>
          </p:cNvPr>
          <p:cNvSpPr/>
          <p:nvPr/>
        </p:nvSpPr>
        <p:spPr>
          <a:xfrm>
            <a:off x="103553" y="179434"/>
            <a:ext cx="27321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開設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事業（</a:t>
            </a:r>
            <a:r>
              <a:rPr lang="en-US" altLang="ja-JP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棟）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1F2F5ED-E278-2E1D-6081-34132149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3" y="4011023"/>
            <a:ext cx="3585680" cy="25922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12692F-A7D6-1FC4-4FDD-12E1D60B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3" y="638329"/>
            <a:ext cx="4469257" cy="32551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5F3E176-1983-314C-B6ED-C44602BD6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>
            <a:fillRect/>
          </a:stretch>
        </p:blipFill>
        <p:spPr>
          <a:xfrm>
            <a:off x="4455690" y="3900224"/>
            <a:ext cx="4157544" cy="270308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543E730-2960-1B67-62A8-560133CE8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>
            <a:fillRect/>
          </a:stretch>
        </p:blipFill>
        <p:spPr>
          <a:xfrm>
            <a:off x="5511946" y="254687"/>
            <a:ext cx="3101288" cy="358300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A01052-298C-F729-E9A3-F428A820C1AF}"/>
              </a:ext>
            </a:extLst>
          </p:cNvPr>
          <p:cNvSpPr/>
          <p:nvPr/>
        </p:nvSpPr>
        <p:spPr>
          <a:xfrm>
            <a:off x="6537786" y="6194805"/>
            <a:ext cx="19500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キッチン・学習室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9FCDB88-6CAD-58ED-117F-E0B975F01D24}"/>
              </a:ext>
            </a:extLst>
          </p:cNvPr>
          <p:cNvSpPr/>
          <p:nvPr/>
        </p:nvSpPr>
        <p:spPr>
          <a:xfrm>
            <a:off x="530765" y="6219671"/>
            <a:ext cx="22944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玄関・地域交流室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D7EA58-8A85-7C6F-57EB-34AA02B402D6}"/>
              </a:ext>
            </a:extLst>
          </p:cNvPr>
          <p:cNvSpPr/>
          <p:nvPr/>
        </p:nvSpPr>
        <p:spPr>
          <a:xfrm>
            <a:off x="7327252" y="3435173"/>
            <a:ext cx="122375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相談室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E064FEA-C33E-FE2D-AF9C-04A3A8347A7E}"/>
              </a:ext>
            </a:extLst>
          </p:cNvPr>
          <p:cNvSpPr/>
          <p:nvPr/>
        </p:nvSpPr>
        <p:spPr>
          <a:xfrm>
            <a:off x="2988067" y="3511538"/>
            <a:ext cx="19500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キッチン・学習室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2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80E3B4A-5DD8-9D02-6F89-67FBBF47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/>
          <a:stretch>
            <a:fillRect/>
          </a:stretch>
        </p:blipFill>
        <p:spPr>
          <a:xfrm>
            <a:off x="6421416" y="3980564"/>
            <a:ext cx="2327413" cy="26947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7A8046B-6D94-94D4-ED6B-39AD4048A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18926" r="11987" b="1574"/>
          <a:stretch>
            <a:fillRect/>
          </a:stretch>
        </p:blipFill>
        <p:spPr>
          <a:xfrm>
            <a:off x="144890" y="2025682"/>
            <a:ext cx="3759289" cy="454207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3F867BE-EFB9-863C-B988-CED15A022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>
            <a:fillRect/>
          </a:stretch>
        </p:blipFill>
        <p:spPr>
          <a:xfrm>
            <a:off x="3999091" y="701129"/>
            <a:ext cx="4702695" cy="31516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61EBF1-7B9A-D67E-3947-62C9D1A17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/>
          <a:stretch>
            <a:fillRect/>
          </a:stretch>
        </p:blipFill>
        <p:spPr>
          <a:xfrm>
            <a:off x="3999091" y="4012123"/>
            <a:ext cx="2327413" cy="266314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3A98C5-BEBC-72EB-A4B3-24639E1B18F3}"/>
              </a:ext>
            </a:extLst>
          </p:cNvPr>
          <p:cNvSpPr/>
          <p:nvPr/>
        </p:nvSpPr>
        <p:spPr>
          <a:xfrm>
            <a:off x="144890" y="501074"/>
            <a:ext cx="27321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開設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事業（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棟）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930405-C1CD-A8A2-0D95-CCFADCEF943F}"/>
              </a:ext>
            </a:extLst>
          </p:cNvPr>
          <p:cNvSpPr/>
          <p:nvPr/>
        </p:nvSpPr>
        <p:spPr>
          <a:xfrm>
            <a:off x="4046700" y="6259977"/>
            <a:ext cx="1116097" cy="307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トイレ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83B5C9-3E4B-3675-1120-6F5372BE3691}"/>
              </a:ext>
            </a:extLst>
          </p:cNvPr>
          <p:cNvSpPr/>
          <p:nvPr/>
        </p:nvSpPr>
        <p:spPr>
          <a:xfrm>
            <a:off x="7064728" y="3357649"/>
            <a:ext cx="143306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学習室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1C0350-0337-0E69-F5A7-02B43330B482}"/>
              </a:ext>
            </a:extLst>
          </p:cNvPr>
          <p:cNvSpPr/>
          <p:nvPr/>
        </p:nvSpPr>
        <p:spPr>
          <a:xfrm>
            <a:off x="2318714" y="6042236"/>
            <a:ext cx="1338705" cy="314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キッチン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AA1F42E-4E25-0887-E9CE-F240B22760C2}"/>
              </a:ext>
            </a:extLst>
          </p:cNvPr>
          <p:cNvSpPr/>
          <p:nvPr/>
        </p:nvSpPr>
        <p:spPr>
          <a:xfrm>
            <a:off x="7585122" y="6289271"/>
            <a:ext cx="1116097" cy="307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玄関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31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5F17E0-D58C-3785-0684-2911AEFE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7" y="2673960"/>
            <a:ext cx="5363786" cy="40237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91303E7-425F-8EA9-9322-44648363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/>
          <a:stretch>
            <a:fillRect/>
          </a:stretch>
        </p:blipFill>
        <p:spPr>
          <a:xfrm>
            <a:off x="5835723" y="3332945"/>
            <a:ext cx="3031550" cy="33647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3F276B-96D9-C343-7AD9-BF35A77C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0"/>
          <a:stretch>
            <a:fillRect/>
          </a:stretch>
        </p:blipFill>
        <p:spPr>
          <a:xfrm>
            <a:off x="5835723" y="106858"/>
            <a:ext cx="3031550" cy="3201397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8638258-0878-B294-8296-4E7582FF37E0}"/>
              </a:ext>
            </a:extLst>
          </p:cNvPr>
          <p:cNvSpPr/>
          <p:nvPr/>
        </p:nvSpPr>
        <p:spPr>
          <a:xfrm>
            <a:off x="226506" y="768202"/>
            <a:ext cx="27321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開設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事業（</a:t>
            </a:r>
            <a:r>
              <a:rPr lang="en-US" altLang="ja-JP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棟）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5A477DD-EEC5-CCAC-0F39-90D072FB9E2E}"/>
              </a:ext>
            </a:extLst>
          </p:cNvPr>
          <p:cNvSpPr/>
          <p:nvPr/>
        </p:nvSpPr>
        <p:spPr>
          <a:xfrm>
            <a:off x="7695344" y="2934208"/>
            <a:ext cx="1099154" cy="314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トイレ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E6D6F6A-E6D0-BD7F-D679-C9B0243FBA5E}"/>
              </a:ext>
            </a:extLst>
          </p:cNvPr>
          <p:cNvSpPr/>
          <p:nvPr/>
        </p:nvSpPr>
        <p:spPr>
          <a:xfrm>
            <a:off x="5959013" y="6193955"/>
            <a:ext cx="19091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脱衣場・お風呂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5C71A3-A2D2-6D88-803A-792AB2386FEE}"/>
              </a:ext>
            </a:extLst>
          </p:cNvPr>
          <p:cNvSpPr/>
          <p:nvPr/>
        </p:nvSpPr>
        <p:spPr>
          <a:xfrm>
            <a:off x="4086454" y="6194636"/>
            <a:ext cx="1338705" cy="314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家事室</a:t>
            </a:r>
          </a:p>
        </p:txBody>
      </p:sp>
    </p:spTree>
    <p:extLst>
      <p:ext uri="{BB962C8B-B14F-4D97-AF65-F5344CB8AC3E}">
        <p14:creationId xmlns:p14="http://schemas.microsoft.com/office/powerpoint/2010/main" val="124062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2356367-6E20-C141-A369-C661BCB43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51" y="3696235"/>
            <a:ext cx="3710716" cy="27836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B91B8C-88C6-4BEA-F8FA-3336EF9E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7" y="3696235"/>
            <a:ext cx="3710716" cy="27836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971216-A962-1150-041D-A9339D7D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51" y="761244"/>
            <a:ext cx="3710716" cy="27836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660B4E-8A4C-FB65-2F50-703A88AE0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7" y="761244"/>
            <a:ext cx="3710716" cy="278366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4FBC41-E54E-1009-C69B-CF7CA93DBF51}"/>
              </a:ext>
            </a:extLst>
          </p:cNvPr>
          <p:cNvSpPr/>
          <p:nvPr/>
        </p:nvSpPr>
        <p:spPr>
          <a:xfrm>
            <a:off x="374598" y="361134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車輌整備事業</a:t>
            </a:r>
          </a:p>
        </p:txBody>
      </p:sp>
    </p:spTree>
    <p:extLst>
      <p:ext uri="{BB962C8B-B14F-4D97-AF65-F5344CB8AC3E}">
        <p14:creationId xmlns:p14="http://schemas.microsoft.com/office/powerpoint/2010/main" val="159922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52</Words>
  <Application>Microsoft Office PowerPoint</Application>
  <PresentationFormat>画面に合わせる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昇 松本</dc:creator>
  <cp:lastModifiedBy>昇 松本</cp:lastModifiedBy>
  <cp:revision>5</cp:revision>
  <dcterms:created xsi:type="dcterms:W3CDTF">2025-09-17T00:09:05Z</dcterms:created>
  <dcterms:modified xsi:type="dcterms:W3CDTF">2025-09-18T01:22:44Z</dcterms:modified>
</cp:coreProperties>
</file>