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536" y="25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E463C-BE2F-467B-9A29-65749286E44F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39170-6421-4A58-8180-008AC6259D6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3425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7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958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244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35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835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357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542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327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153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328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047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396B0-BEA0-4246-B862-F839AE6654EB}" type="datetimeFigureOut">
              <a:rPr kumimoji="1" lang="ja-JP" altLang="en-US" smtClean="0"/>
              <a:t>2019/8/6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3D657-9B8B-4287-AF43-F513D3E759B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50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/>
          <p:cNvGrpSpPr/>
          <p:nvPr/>
        </p:nvGrpSpPr>
        <p:grpSpPr>
          <a:xfrm>
            <a:off x="144489" y="6300192"/>
            <a:ext cx="663974" cy="230832"/>
            <a:chOff x="154732" y="5013573"/>
            <a:chExt cx="663974" cy="230832"/>
          </a:xfrm>
        </p:grpSpPr>
        <p:sp>
          <p:nvSpPr>
            <p:cNvPr id="11" name="フローチャート : 端子 10"/>
            <p:cNvSpPr/>
            <p:nvPr/>
          </p:nvSpPr>
          <p:spPr>
            <a:xfrm>
              <a:off x="179891" y="5057006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54732" y="5013573"/>
              <a:ext cx="663974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募集定員</a:t>
              </a:r>
              <a:endParaRPr kumimoji="1" lang="ja-JP" altLang="en-US" sz="9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764704" y="6013321"/>
            <a:ext cx="5688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富山県内小学生（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年生）</a:t>
            </a:r>
            <a:endParaRPr kumimoji="1"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624" y="4709046"/>
            <a:ext cx="56886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８月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【1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日目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（午前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9:00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富山テレビ放送本社・集合）</a:t>
            </a:r>
            <a:endParaRPr lang="en-US" altLang="ja-JP" sz="1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調査①水産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研究所 富山県農林水産総合技術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センター（滑川）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調査②富山伏木港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（射水）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</a:t>
            </a:r>
          </a:p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</a:t>
            </a:r>
            <a:r>
              <a:rPr lang="en-US" altLang="ja-JP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氷見市内　宿泊予定</a:t>
            </a:r>
            <a:endParaRPr lang="en-US" altLang="ja-JP" sz="800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火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【2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日目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（午後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2:30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富山テレビ放送本社・解散予定）</a:t>
            </a:r>
            <a:endParaRPr lang="en-US" altLang="ja-JP" sz="1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調査③氷見沖　定置網船見学（氷見）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調査④海王丸パーク（射水）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　　　　　　　　　　　 </a:t>
            </a:r>
            <a:r>
              <a:rPr lang="en-US" altLang="ja-JP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イベント詳細（スケジュール等）は、</a:t>
            </a:r>
            <a:r>
              <a:rPr lang="en-US" altLang="ja-JP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海と日本 富山</a:t>
            </a:r>
            <a:r>
              <a:rPr lang="en-US" altLang="ja-JP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のＨＰに掲載いたします。</a:t>
            </a:r>
            <a:endParaRPr lang="en-US" altLang="ja-JP" sz="800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indent="982663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64704" y="6254606"/>
            <a:ext cx="56886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応募者多数の場合、抽選とさせていただきます。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144533" y="6588224"/>
            <a:ext cx="684372" cy="230832"/>
            <a:chOff x="154732" y="5433095"/>
            <a:chExt cx="684372" cy="230832"/>
          </a:xfrm>
        </p:grpSpPr>
        <p:sp>
          <p:nvSpPr>
            <p:cNvPr id="38" name="フローチャート : 端子 37"/>
            <p:cNvSpPr/>
            <p:nvPr/>
          </p:nvSpPr>
          <p:spPr>
            <a:xfrm>
              <a:off x="183981" y="5469632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54732" y="5433095"/>
              <a:ext cx="684372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応募締切</a:t>
              </a:r>
              <a:endParaRPr kumimoji="1" lang="ja-JP" altLang="en-US" sz="9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764704" y="6506924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木</a:t>
            </a:r>
            <a:r>
              <a:rPr lang="en-US" altLang="ja-JP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b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※【</a:t>
            </a:r>
            <a:r>
              <a:rPr lang="ja-JP" altLang="en-US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海と日本　富山</a:t>
            </a:r>
            <a:r>
              <a:rPr lang="en-US" altLang="ja-JP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特設ページからも応募できます。</a:t>
            </a:r>
            <a:endParaRPr lang="en-US" altLang="ja-JP" sz="8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16632" y="3707904"/>
            <a:ext cx="66247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lvl="0" indent="-900113"/>
            <a:r>
              <a:rPr lang="ja-JP" altLang="en-US" sz="10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0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世界が認めた美しい湾・富山</a:t>
            </a:r>
            <a:r>
              <a:rPr lang="ja-JP" altLang="en-US" sz="10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湾</a:t>
            </a:r>
            <a:r>
              <a: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舞台に、 記載されている課題・ミッションを様々な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学習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・挑戦・体験で解決していく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ストー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仕立てとなっている「</a:t>
            </a:r>
            <a:r>
              <a:rPr lang="ja-JP" altLang="en-US" sz="10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海の学習帳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。富山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湾の不思議なこと、歴史、環境保全などについて学び、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湾を身近に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感じる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こと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で、郷土の海に対する愛情を育んでもらいたいと製作しました。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今年度は、富山で活躍する「船」のページを追加しました。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そんな富山で活躍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する「船」をテーマに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泊</a:t>
            </a:r>
            <a:r>
              <a:rPr lang="en-US" altLang="ja-JP" sz="1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日の調査体験イベント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を行います。富山湾で活躍する「船」を調査することでみえ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てくる、海の現状や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課題、そして謎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。今年の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夏は、「</a:t>
            </a:r>
            <a:r>
              <a:rPr lang="ja-JP" altLang="en-US" sz="10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</a:t>
            </a:r>
            <a:r>
              <a:rPr lang="ja-JP" altLang="en-US" sz="10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の学習帳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」を持って、富山で活躍する「船」を一緒に調査しよう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！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9120" y="5747935"/>
            <a:ext cx="7147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en-US" altLang="ja-JP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動きやすい服装と靴でお越し下さい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en-US" altLang="ja-JP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参加が決定された方については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、事務局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ご連絡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差し上げます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en-US" altLang="ja-JP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当日は、取材クルーも同行させていただきます。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ＢＢＴ</a:t>
            </a: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ニュース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にて放送、北日本新聞・観光るるぶ</a:t>
            </a:r>
            <a:endParaRPr lang="en-US" altLang="ja-JP" sz="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00113" lvl="0" indent="-900113">
              <a:lnSpc>
                <a:spcPct val="150000"/>
              </a:lnSpc>
              <a:tabLst>
                <a:tab pos="2328863" algn="l"/>
              </a:tabLst>
            </a:pPr>
            <a:r>
              <a:rPr lang="ja-JP" altLang="en-US" sz="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特集紙面掲載も予定しています。</a:t>
            </a:r>
            <a:endParaRPr lang="ja-JP" altLang="en-US" sz="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4544828" y="5076636"/>
            <a:ext cx="684372" cy="215444"/>
            <a:chOff x="154732" y="5432515"/>
            <a:chExt cx="684372" cy="215444"/>
          </a:xfrm>
        </p:grpSpPr>
        <p:sp>
          <p:nvSpPr>
            <p:cNvPr id="54" name="フローチャート : 端子 53"/>
            <p:cNvSpPr/>
            <p:nvPr/>
          </p:nvSpPr>
          <p:spPr>
            <a:xfrm>
              <a:off x="183981" y="5469632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154732" y="5432515"/>
              <a:ext cx="684372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お問合わせ</a:t>
              </a:r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4509120" y="5242719"/>
            <a:ext cx="5688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海と日本</a:t>
            </a:r>
            <a:r>
              <a:rPr lang="en-US" altLang="ja-JP" sz="1100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PROJECTin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富山県事務局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富山テレビ放送内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TEL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076-492-7146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担当：小林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7" name="Picture 3" descr="\\bbtfsv02\社内共有\海と日本プロジェクト\2018年度\９３.  ポスター・横断幕・ロゴ関連\in富山県　ロゴ\in富山県ロゴ\富山県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128" y="8676456"/>
            <a:ext cx="21602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テキスト ボックス 57"/>
          <p:cNvSpPr txBox="1"/>
          <p:nvPr/>
        </p:nvSpPr>
        <p:spPr>
          <a:xfrm>
            <a:off x="4077072" y="8828092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主催：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167417" y="5997352"/>
            <a:ext cx="669295" cy="230832"/>
            <a:chOff x="179891" y="5013573"/>
            <a:chExt cx="669295" cy="230832"/>
          </a:xfrm>
        </p:grpSpPr>
        <p:sp>
          <p:nvSpPr>
            <p:cNvPr id="63" name="フローチャート : 端子 62"/>
            <p:cNvSpPr/>
            <p:nvPr/>
          </p:nvSpPr>
          <p:spPr>
            <a:xfrm>
              <a:off x="179891" y="5057006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185212" y="5013573"/>
              <a:ext cx="663974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9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　　象</a:t>
              </a:r>
              <a:endParaRPr kumimoji="1" lang="ja-JP" altLang="en-US" sz="9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68" name="グループ化 67"/>
          <p:cNvGrpSpPr/>
          <p:nvPr/>
        </p:nvGrpSpPr>
        <p:grpSpPr>
          <a:xfrm>
            <a:off x="169648" y="4552561"/>
            <a:ext cx="669295" cy="230832"/>
            <a:chOff x="179891" y="5013569"/>
            <a:chExt cx="669295" cy="226284"/>
          </a:xfrm>
        </p:grpSpPr>
        <p:sp>
          <p:nvSpPr>
            <p:cNvPr id="69" name="フローチャート : 端子 68"/>
            <p:cNvSpPr/>
            <p:nvPr/>
          </p:nvSpPr>
          <p:spPr>
            <a:xfrm>
              <a:off x="179891" y="5057006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185212" y="5013569"/>
              <a:ext cx="663974" cy="2262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9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内　　容　　</a:t>
              </a:r>
              <a:endParaRPr kumimoji="1" lang="ja-JP" altLang="en-US" sz="9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pic>
        <p:nvPicPr>
          <p:cNvPr id="1026" name="Picture 2" descr="C:\Users\kobayashi\Desktop\船のこども調査隊案内文\①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7640"/>
            <a:ext cx="5112568" cy="374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直線コネクタ 32"/>
          <p:cNvCxnSpPr/>
          <p:nvPr/>
        </p:nvCxnSpPr>
        <p:spPr>
          <a:xfrm>
            <a:off x="116" y="6948264"/>
            <a:ext cx="6858000" cy="0"/>
          </a:xfrm>
          <a:prstGeom prst="line">
            <a:avLst/>
          </a:prstGeom>
          <a:ln w="1270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186775" y="7015916"/>
            <a:ext cx="6483518" cy="292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spc="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TOYAMA</a:t>
            </a:r>
            <a:r>
              <a:rPr lang="ja-JP" altLang="en-US" sz="1300" b="1" spc="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船</a:t>
            </a:r>
            <a:r>
              <a:rPr kumimoji="1" lang="ja-JP" altLang="en-US" sz="1300" b="1" spc="20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kumimoji="1" lang="ja-JP" altLang="en-US" sz="1300" b="1" spc="2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こども調査隊プロジェクト参加申込書</a:t>
            </a:r>
            <a:endParaRPr kumimoji="1" lang="ja-JP" altLang="en-US" sz="1300" b="1" spc="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1519" y="7406734"/>
            <a:ext cx="67149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児童氏名　　　　　　　　　　　　　　　　　　　　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●学校名　　　　　　　　　　　　　　　　　　　　　学年　　　　　　年生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29610" y="7308304"/>
            <a:ext cx="5547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spc="1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フリガナ</a:t>
            </a:r>
            <a:endParaRPr kumimoji="1" lang="ja-JP" altLang="en-US" sz="800" spc="1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187708" y="7649294"/>
            <a:ext cx="648258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71519" y="7739609"/>
            <a:ext cx="32695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43250" indent="-3143250">
              <a:tabLst>
                <a:tab pos="3143250" algn="l"/>
              </a:tabLst>
            </a:pP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生年月日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　　　年　　　月　　　日　●性別　男・女　　　　　　　　　　　　　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448050" y="7640349"/>
            <a:ext cx="6373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spc="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フリガナ</a:t>
            </a:r>
            <a:endParaRPr kumimoji="1" lang="ja-JP" altLang="en-US" sz="800" spc="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5" name="直線コネクタ 44"/>
          <p:cNvCxnSpPr/>
          <p:nvPr/>
        </p:nvCxnSpPr>
        <p:spPr>
          <a:xfrm>
            <a:off x="187708" y="7984951"/>
            <a:ext cx="648258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71519" y="8173884"/>
            <a:ext cx="2858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●保護者住所　　　　　　　　　　　　　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187708" y="8388424"/>
            <a:ext cx="648258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3217068" y="7739609"/>
            <a:ext cx="32695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6863" indent="-2836863">
              <a:tabLst>
                <a:tab pos="3143250" algn="l"/>
              </a:tabLst>
            </a:pP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●保護者氏名　　　　　　　　　　　　　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217068" y="8028384"/>
            <a:ext cx="326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6863" indent="-2836863">
              <a:tabLst>
                <a:tab pos="3143250" algn="l"/>
              </a:tabLst>
            </a:pP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●保護者連絡先　　　　　　　（　　　　　　　　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36863" indent="-2836863">
              <a:tabLst>
                <a:tab pos="3143250" algn="l"/>
              </a:tabLst>
            </a:pP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●保護者メールアドレス　　　　　　　　　　　　　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62736" y="8460432"/>
            <a:ext cx="576064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FAX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708788" y="8460432"/>
            <a:ext cx="310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076(422)3329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62736" y="8806697"/>
            <a:ext cx="576064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郵送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17463" y="8737447"/>
            <a:ext cx="3421513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〒</a:t>
            </a:r>
            <a:r>
              <a:rPr kumimoji="1"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939-8550</a:t>
            </a:r>
            <a:r>
              <a:rPr kumimoji="1"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富山市新根塚町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1-8-14</a:t>
            </a: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海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と日本</a:t>
            </a:r>
            <a:r>
              <a:rPr lang="en-US" altLang="ja-JP" sz="1050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PROJECTin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富山県事務局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富山テレビ放送内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082185" y="8460432"/>
            <a:ext cx="576064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WEB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628237" y="8460432"/>
            <a:ext cx="310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www.bbt.co.jp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836712" y="7956376"/>
            <a:ext cx="548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〒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6" name="Picture 3" descr="C:\Users\kobayashi\Desktop\②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1403648"/>
            <a:ext cx="1381657" cy="97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C:\Users\kobayashi\Desktop\①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2555776"/>
            <a:ext cx="1368152" cy="971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116632" y="3707904"/>
            <a:ext cx="6552728" cy="86409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9" name="グループ化 58"/>
          <p:cNvGrpSpPr/>
          <p:nvPr/>
        </p:nvGrpSpPr>
        <p:grpSpPr>
          <a:xfrm>
            <a:off x="4559905" y="4557192"/>
            <a:ext cx="669295" cy="230832"/>
            <a:chOff x="179891" y="5013573"/>
            <a:chExt cx="669295" cy="230832"/>
          </a:xfrm>
        </p:grpSpPr>
        <p:sp>
          <p:nvSpPr>
            <p:cNvPr id="60" name="フローチャート : 端子 59"/>
            <p:cNvSpPr/>
            <p:nvPr/>
          </p:nvSpPr>
          <p:spPr>
            <a:xfrm>
              <a:off x="179891" y="5057006"/>
              <a:ext cx="576064" cy="144016"/>
            </a:xfrm>
            <a:prstGeom prst="flowChartTerminator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185212" y="5013573"/>
              <a:ext cx="663974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900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参 加 費</a:t>
              </a:r>
              <a:endParaRPr kumimoji="1" lang="ja-JP" altLang="en-US" sz="9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74" name="テキスト ボックス 73"/>
          <p:cNvSpPr txBox="1"/>
          <p:nvPr/>
        </p:nvSpPr>
        <p:spPr>
          <a:xfrm>
            <a:off x="4509120" y="4717177"/>
            <a:ext cx="5688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無料</a:t>
            </a:r>
            <a:endParaRPr lang="en-US" altLang="ja-JP" sz="14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イベント保険も</a:t>
            </a:r>
            <a:r>
              <a:rPr lang="ja-JP" altLang="en-US" sz="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</a:t>
            </a:r>
            <a:r>
              <a:rPr lang="ja-JP" altLang="en-US" sz="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加入させていただきます。</a:t>
            </a:r>
            <a:endParaRPr lang="en-US" altLang="ja-JP" sz="8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Picture 2" descr="C:\Users\kobayashi\Desktop\海の学習帳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251521"/>
            <a:ext cx="141068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152</Words>
  <Application>Microsoft Office PowerPoint</Application>
  <PresentationFormat>画面に合わせる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高松 美里</dc:creator>
  <cp:lastModifiedBy>小林 弘幸</cp:lastModifiedBy>
  <cp:revision>47</cp:revision>
  <cp:lastPrinted>2019-08-06T01:53:04Z</cp:lastPrinted>
  <dcterms:created xsi:type="dcterms:W3CDTF">2018-07-31T04:06:20Z</dcterms:created>
  <dcterms:modified xsi:type="dcterms:W3CDTF">2019-08-06T01:53:07Z</dcterms:modified>
</cp:coreProperties>
</file>