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9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48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2918830" cy="493316"/>
          </a:xfrm>
          <a:prstGeom prst="rect">
            <a:avLst/>
          </a:prstGeom>
        </p:spPr>
        <p:txBody>
          <a:bodyPr vert="horz" lIns="90299" tIns="45148" rIns="90299" bIns="45148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6" y="1"/>
            <a:ext cx="2918830" cy="493316"/>
          </a:xfrm>
          <a:prstGeom prst="rect">
            <a:avLst/>
          </a:prstGeom>
        </p:spPr>
        <p:txBody>
          <a:bodyPr vert="horz" lIns="90299" tIns="45148" rIns="90299" bIns="45148" rtlCol="0"/>
          <a:lstStyle>
            <a:lvl1pPr algn="r">
              <a:defRPr sz="1100"/>
            </a:lvl1pPr>
          </a:lstStyle>
          <a:p>
            <a:fld id="{9D8CC866-32B3-46B3-8256-920FF7046949}" type="datetimeFigureOut">
              <a:rPr kumimoji="1" lang="ja-JP" altLang="en-US" smtClean="0"/>
              <a:t>2016/10/17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4" y="9371287"/>
            <a:ext cx="2918830" cy="493316"/>
          </a:xfrm>
          <a:prstGeom prst="rect">
            <a:avLst/>
          </a:prstGeom>
        </p:spPr>
        <p:txBody>
          <a:bodyPr vert="horz" lIns="90299" tIns="45148" rIns="90299" bIns="45148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6" y="9371287"/>
            <a:ext cx="2918830" cy="493316"/>
          </a:xfrm>
          <a:prstGeom prst="rect">
            <a:avLst/>
          </a:prstGeom>
        </p:spPr>
        <p:txBody>
          <a:bodyPr vert="horz" lIns="90299" tIns="45148" rIns="90299" bIns="45148" rtlCol="0" anchor="b"/>
          <a:lstStyle>
            <a:lvl1pPr algn="r">
              <a:defRPr sz="1100"/>
            </a:lvl1pPr>
          </a:lstStyle>
          <a:p>
            <a:fld id="{D644D314-A7A2-44CF-A554-DE3FA88189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566482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2918830" cy="493316"/>
          </a:xfrm>
          <a:prstGeom prst="rect">
            <a:avLst/>
          </a:prstGeom>
        </p:spPr>
        <p:txBody>
          <a:bodyPr vert="horz" lIns="90299" tIns="45148" rIns="90299" bIns="45148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6" y="1"/>
            <a:ext cx="2918830" cy="493316"/>
          </a:xfrm>
          <a:prstGeom prst="rect">
            <a:avLst/>
          </a:prstGeom>
        </p:spPr>
        <p:txBody>
          <a:bodyPr vert="horz" lIns="90299" tIns="45148" rIns="90299" bIns="45148" rtlCol="0"/>
          <a:lstStyle>
            <a:lvl1pPr algn="r">
              <a:defRPr sz="1100"/>
            </a:lvl1pPr>
          </a:lstStyle>
          <a:p>
            <a:fld id="{FE742AD9-5C5A-4E44-BCF8-DAA4F783F6A1}" type="datetimeFigureOut">
              <a:rPr kumimoji="1" lang="ja-JP" altLang="en-US" smtClean="0"/>
              <a:t>2016/10/17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2950"/>
            <a:ext cx="4929187" cy="36972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299" tIns="45148" rIns="90299" bIns="4514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8" y="4686502"/>
            <a:ext cx="5388610" cy="4439841"/>
          </a:xfrm>
          <a:prstGeom prst="rect">
            <a:avLst/>
          </a:prstGeom>
        </p:spPr>
        <p:txBody>
          <a:bodyPr vert="horz" lIns="90299" tIns="45148" rIns="90299" bIns="45148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371287"/>
            <a:ext cx="2918830" cy="493316"/>
          </a:xfrm>
          <a:prstGeom prst="rect">
            <a:avLst/>
          </a:prstGeom>
        </p:spPr>
        <p:txBody>
          <a:bodyPr vert="horz" lIns="90299" tIns="45148" rIns="90299" bIns="45148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6" y="9371287"/>
            <a:ext cx="2918830" cy="493316"/>
          </a:xfrm>
          <a:prstGeom prst="rect">
            <a:avLst/>
          </a:prstGeom>
        </p:spPr>
        <p:txBody>
          <a:bodyPr vert="horz" lIns="90299" tIns="45148" rIns="90299" bIns="45148" rtlCol="0" anchor="b"/>
          <a:lstStyle>
            <a:lvl1pPr algn="r">
              <a:defRPr sz="1100"/>
            </a:lvl1pPr>
          </a:lstStyle>
          <a:p>
            <a:fld id="{E2109AA7-E271-4FC0-8358-19A63131F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666589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09AA7-E271-4FC0-8358-19A63131F158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5" name="ヘッダー プレースホルダー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2782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BE3E0-59B4-461C-82E5-197D761EE7E8}" type="datetime1">
              <a:rPr kumimoji="1" lang="ja-JP" altLang="en-US" smtClean="0"/>
              <a:t>2016/10/17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7A84-EC62-45C2-9D45-AFA718569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02" t="31815" r="17290" b="20723"/>
          <a:stretch/>
        </p:blipFill>
        <p:spPr>
          <a:xfrm>
            <a:off x="14991" y="0"/>
            <a:ext cx="4032448" cy="133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87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514C-1C05-438D-B2DA-FEA1A061C78B}" type="datetime1">
              <a:rPr kumimoji="1" lang="ja-JP" altLang="en-US" smtClean="0"/>
              <a:t>2016/10/17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7A84-EC62-45C2-9D45-AFA718569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02" t="31815" r="17290" b="20723"/>
          <a:stretch/>
        </p:blipFill>
        <p:spPr>
          <a:xfrm>
            <a:off x="251520" y="188640"/>
            <a:ext cx="4032448" cy="133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2990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840A-E596-4466-AEF2-FFA4630BD9C5}" type="datetime1">
              <a:rPr kumimoji="1" lang="ja-JP" altLang="en-US" smtClean="0"/>
              <a:t>2016/10/17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7A84-EC62-45C2-9D45-AFA718569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6507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2146250"/>
          </a:xfrm>
        </p:spPr>
        <p:txBody>
          <a:bodyPr/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8BCE-45A1-4E33-B30C-10608D9B5775}" type="datetime1">
              <a:rPr kumimoji="1" lang="ja-JP" altLang="en-US" smtClean="0"/>
              <a:t>2016/10/17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7A84-EC62-45C2-9D45-AFA718569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8" name="図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02" t="31815" r="17290" b="20723"/>
          <a:stretch/>
        </p:blipFill>
        <p:spPr>
          <a:xfrm>
            <a:off x="251520" y="188640"/>
            <a:ext cx="4032448" cy="133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734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9EDF9-D38A-4701-B8EE-0DEAD165C710}" type="datetime1">
              <a:rPr kumimoji="1" lang="ja-JP" altLang="en-US" smtClean="0"/>
              <a:t>2016/10/17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7A84-EC62-45C2-9D45-AFA718569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6586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9F7F3-BEFC-4441-9800-94E3DE80EB1A}" type="datetime1">
              <a:rPr kumimoji="1" lang="ja-JP" altLang="en-US" smtClean="0"/>
              <a:t>2016/10/17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7A84-EC62-45C2-9D45-AFA718569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5838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4C305-5977-4A50-B69E-F8D02E9FAC44}" type="datetime1">
              <a:rPr kumimoji="1" lang="ja-JP" altLang="en-US" smtClean="0"/>
              <a:t>2016/10/17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7A84-EC62-45C2-9D45-AFA718569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1215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A2201-7921-4923-8047-AD2631664F48}" type="datetime1">
              <a:rPr kumimoji="1" lang="ja-JP" altLang="en-US" smtClean="0"/>
              <a:t>2016/10/17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7A84-EC62-45C2-9D45-AFA718569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578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2512F-5C8E-463B-9962-97ED1F7BC47D}" type="datetime1">
              <a:rPr kumimoji="1" lang="ja-JP" altLang="en-US" smtClean="0"/>
              <a:t>2016/10/17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7A84-EC62-45C2-9D45-AFA718569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9897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7B764-5299-435B-A5D7-A75AA8700682}" type="datetime1">
              <a:rPr kumimoji="1" lang="ja-JP" altLang="en-US" smtClean="0"/>
              <a:t>2016/10/17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7A84-EC62-45C2-9D45-AFA718569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02" t="31815" r="17290" b="20723"/>
          <a:stretch/>
        </p:blipFill>
        <p:spPr>
          <a:xfrm>
            <a:off x="18771" y="0"/>
            <a:ext cx="3833149" cy="126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551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FA07-AFBB-49C7-863F-84E3B2B26A72}" type="datetime1">
              <a:rPr kumimoji="1" lang="ja-JP" altLang="en-US" smtClean="0"/>
              <a:t>2016/10/17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7A84-EC62-45C2-9D45-AFA718569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365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827CF-5F0A-4EC0-AFCA-53AAD1DAE382}" type="datetime1">
              <a:rPr kumimoji="1" lang="ja-JP" altLang="en-US" smtClean="0"/>
              <a:t>2016/10/17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7A84-EC62-45C2-9D45-AFA718569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91353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78BCE-45A1-4E33-B30C-10608D9B5775}" type="datetime1">
              <a:rPr kumimoji="1" lang="ja-JP" altLang="en-US" smtClean="0"/>
              <a:t>2016/10/17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17A84-EC62-45C2-9D45-AFA718569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3344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20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91004" y="1273984"/>
            <a:ext cx="8380820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6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呉港啓発パネル展示</a:t>
            </a:r>
            <a:endParaRPr lang="en-US" altLang="ja-JP" sz="6000" b="1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ja-JP" altLang="en-US" sz="6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～海と日本プロジェクト～</a:t>
            </a:r>
            <a:endParaRPr lang="ja-JP" altLang="en-US" sz="60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976100" y="3090535"/>
            <a:ext cx="7210628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ja-JP" altLang="en-US" sz="3600" b="1" dirty="0" smtClean="0">
                <a:ln w="50800"/>
                <a:solidFill>
                  <a:srgbClr val="0070C0"/>
                </a:solidFill>
              </a:rPr>
              <a:t>主催：呉港振興会</a:t>
            </a:r>
            <a:endParaRPr lang="en-US" altLang="ja-JP" sz="3600" b="1" dirty="0" smtClean="0">
              <a:ln w="50800"/>
              <a:solidFill>
                <a:srgbClr val="0070C0"/>
              </a:solidFill>
            </a:endParaRPr>
          </a:p>
          <a:p>
            <a:r>
              <a:rPr lang="ja-JP" altLang="en-US" sz="3600" b="1" dirty="0" smtClean="0">
                <a:ln w="50800"/>
                <a:solidFill>
                  <a:srgbClr val="0070C0"/>
                </a:solidFill>
              </a:rPr>
              <a:t>共催：呉市</a:t>
            </a:r>
            <a:endParaRPr lang="en-US" altLang="ja-JP" sz="3600" b="1" dirty="0" smtClean="0">
              <a:ln w="50800"/>
              <a:solidFill>
                <a:srgbClr val="0070C0"/>
              </a:solidFill>
            </a:endParaRPr>
          </a:p>
          <a:p>
            <a:r>
              <a:rPr lang="ja-JP" altLang="en-US" sz="3600" b="1" dirty="0" smtClean="0">
                <a:ln w="50800"/>
                <a:solidFill>
                  <a:srgbClr val="0070C0"/>
                </a:solidFill>
              </a:rPr>
              <a:t>後援：国土交通省中国地方整備局　</a:t>
            </a:r>
            <a:endParaRPr lang="en-US" altLang="ja-JP" sz="3600" b="1" dirty="0" smtClean="0">
              <a:ln w="50800"/>
              <a:solidFill>
                <a:srgbClr val="0070C0"/>
              </a:solidFill>
            </a:endParaRPr>
          </a:p>
          <a:p>
            <a:r>
              <a:rPr lang="ja-JP" altLang="en-US" sz="3600" b="1" dirty="0">
                <a:ln w="50800"/>
                <a:solidFill>
                  <a:srgbClr val="0070C0"/>
                </a:solidFill>
              </a:rPr>
              <a:t>　</a:t>
            </a:r>
            <a:r>
              <a:rPr lang="ja-JP" altLang="en-US" sz="3600" b="1" dirty="0" smtClean="0">
                <a:ln w="50800"/>
                <a:solidFill>
                  <a:srgbClr val="0070C0"/>
                </a:solidFill>
              </a:rPr>
              <a:t>　　</a:t>
            </a:r>
            <a:r>
              <a:rPr lang="ja-JP" altLang="en-US" sz="3600" b="1" smtClean="0">
                <a:ln w="50800"/>
                <a:solidFill>
                  <a:srgbClr val="0070C0"/>
                </a:solidFill>
              </a:rPr>
              <a:t>   呉海上</a:t>
            </a:r>
            <a:r>
              <a:rPr lang="ja-JP" altLang="en-US" sz="3600" b="1" dirty="0" smtClean="0">
                <a:ln w="50800"/>
                <a:solidFill>
                  <a:srgbClr val="0070C0"/>
                </a:solidFill>
              </a:rPr>
              <a:t>保安部  </a:t>
            </a:r>
            <a:endParaRPr lang="en-US" altLang="ja-JP" sz="3600" b="1" dirty="0" smtClean="0">
              <a:ln w="50800"/>
              <a:solidFill>
                <a:srgbClr val="0070C0"/>
              </a:solidFill>
            </a:endParaRPr>
          </a:p>
          <a:p>
            <a:r>
              <a:rPr lang="ja-JP" altLang="en-US" sz="3600" b="1" dirty="0" smtClean="0">
                <a:ln w="50800"/>
                <a:solidFill>
                  <a:srgbClr val="0070C0"/>
                </a:solidFill>
              </a:rPr>
              <a:t>　　　   中国運輸局呉海事</a:t>
            </a:r>
            <a:r>
              <a:rPr lang="ja-JP" altLang="en-US" sz="3600" b="1" dirty="0">
                <a:ln w="50800"/>
                <a:solidFill>
                  <a:srgbClr val="0070C0"/>
                </a:solidFill>
              </a:rPr>
              <a:t>事務所</a:t>
            </a:r>
            <a:r>
              <a:rPr lang="en-US" altLang="ja-JP" sz="3600" b="1" dirty="0" smtClean="0">
                <a:ln w="50800"/>
                <a:solidFill>
                  <a:srgbClr val="0070C0"/>
                </a:solidFill>
              </a:rPr>
              <a:t> </a:t>
            </a:r>
            <a:r>
              <a:rPr lang="ja-JP" altLang="en-US" sz="3600" b="1" dirty="0" smtClean="0">
                <a:ln w="50800"/>
                <a:solidFill>
                  <a:srgbClr val="0070C0"/>
                </a:solidFill>
              </a:rPr>
              <a:t>　</a:t>
            </a:r>
            <a:endParaRPr lang="en-US" altLang="ja-JP" sz="3600" b="1" dirty="0" smtClean="0">
              <a:ln w="50800"/>
              <a:solidFill>
                <a:srgbClr val="0070C0"/>
              </a:solidFill>
            </a:endParaRPr>
          </a:p>
          <a:p>
            <a:r>
              <a:rPr lang="en-US" altLang="ja-JP" sz="3600" b="1" dirty="0">
                <a:ln w="50800"/>
                <a:solidFill>
                  <a:srgbClr val="0070C0"/>
                </a:solidFill>
              </a:rPr>
              <a:t> </a:t>
            </a:r>
            <a:r>
              <a:rPr lang="en-US" altLang="ja-JP" sz="3600" b="1" dirty="0" smtClean="0">
                <a:ln w="50800"/>
                <a:solidFill>
                  <a:srgbClr val="0070C0"/>
                </a:solidFill>
              </a:rPr>
              <a:t>           </a:t>
            </a:r>
            <a:r>
              <a:rPr lang="ja-JP" altLang="en-US" sz="3600" b="1" dirty="0" smtClean="0">
                <a:ln w="50800"/>
                <a:solidFill>
                  <a:srgbClr val="0070C0"/>
                </a:solidFill>
              </a:rPr>
              <a:t>呉工業高等専門学校</a:t>
            </a:r>
            <a:endParaRPr lang="en-US" altLang="ja-JP" sz="3600" b="1" dirty="0" smtClean="0">
              <a:ln w="50800"/>
              <a:solidFill>
                <a:srgbClr val="0070C0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699792" y="6448852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「この</a:t>
            </a:r>
            <a:r>
              <a:rPr lang="ja-JP" altLang="en-US" dirty="0"/>
              <a:t>イベント</a:t>
            </a:r>
            <a:r>
              <a:rPr lang="ja-JP" altLang="en-US" dirty="0" smtClean="0"/>
              <a:t>は、海</a:t>
            </a:r>
            <a:r>
              <a:rPr lang="ja-JP" altLang="en-US" smtClean="0"/>
              <a:t>と日本プロジェクト</a:t>
            </a:r>
            <a:r>
              <a:rPr lang="ja-JP" altLang="en-US" dirty="0" smtClean="0"/>
              <a:t>の一環で実施しています」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2097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40</Words>
  <Application>Microsoft Office PowerPoint</Application>
  <PresentationFormat>画面に合わせる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900002</dc:creator>
  <cp:lastModifiedBy>ﾅｶﾞｻﾜ ﾄｼﾋｺ</cp:lastModifiedBy>
  <cp:revision>14</cp:revision>
  <cp:lastPrinted>2016-10-17T02:40:20Z</cp:lastPrinted>
  <dcterms:created xsi:type="dcterms:W3CDTF">2016-06-01T23:46:36Z</dcterms:created>
  <dcterms:modified xsi:type="dcterms:W3CDTF">2016-10-17T02:40:54Z</dcterms:modified>
</cp:coreProperties>
</file>