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1793" r:id="rId3"/>
    <p:sldId id="1831" r:id="rId4"/>
    <p:sldId id="1840" r:id="rId5"/>
    <p:sldId id="1839" r:id="rId6"/>
    <p:sldId id="1835" r:id="rId7"/>
    <p:sldId id="1832" r:id="rId8"/>
    <p:sldId id="256" r:id="rId9"/>
    <p:sldId id="1792" r:id="rId10"/>
    <p:sldId id="536" r:id="rId11"/>
    <p:sldId id="1833" r:id="rId12"/>
    <p:sldId id="1753" r:id="rId13"/>
    <p:sldId id="1797" r:id="rId14"/>
    <p:sldId id="1834" r:id="rId15"/>
    <p:sldId id="1836" r:id="rId16"/>
    <p:sldId id="1806" r:id="rId17"/>
    <p:sldId id="1837" r:id="rId18"/>
    <p:sldId id="1838" r:id="rId19"/>
    <p:sldId id="1805" r:id="rId20"/>
    <p:sldId id="1803" r:id="rId2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E9D29D-2345-4476-94A3-E3CB5634A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6F022D0-CC07-4D51-A7F5-F3BAE96D7D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5940ACF-BB35-4D25-B489-31078D6F7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0087-A172-45EF-8D4B-FCED58072884}" type="datetimeFigureOut">
              <a:rPr kumimoji="1" lang="ja-JP" altLang="en-US" smtClean="0"/>
              <a:t>2020/5/27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268975-C929-4C9A-9C89-CFCBEFF80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A90BCB-9C1E-4A9C-A3BC-A7F36C2A7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7CAF4-7039-4528-B359-9689909FAE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0843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1426C6-4FB1-4541-BD6B-9FA7A6272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9BC2E77-5548-4F43-B982-6A89D8BADD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9EAA8A5-E5BF-416B-AA64-F760CBAA3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0087-A172-45EF-8D4B-FCED58072884}" type="datetimeFigureOut">
              <a:rPr kumimoji="1" lang="ja-JP" altLang="en-US" smtClean="0"/>
              <a:t>2020/5/27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5B0292-49D2-4D90-A16B-856DDEBF3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40D64D-1A83-4E32-A5B0-15204F027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7CAF4-7039-4528-B359-9689909FAE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1849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F6EC442-727E-47CF-BB24-60398143D0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9E63A29-1D49-42A8-A20D-CEBB3A086D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112AFBD-7982-4D26-BF56-621AAA1CD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0087-A172-45EF-8D4B-FCED58072884}" type="datetimeFigureOut">
              <a:rPr kumimoji="1" lang="ja-JP" altLang="en-US" smtClean="0"/>
              <a:t>2020/5/27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0110D9D-4657-4CA4-9086-BADA834D3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B441F05-8EDF-4ED2-A1C1-E404BAFB7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7CAF4-7039-4528-B359-9689909FAE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0201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白紙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4557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タイトルとコンテンツ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21674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セクション見出し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7512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2 つのコンテンツ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5145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比較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6153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タイトルのみ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30023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タイトル付きのコンテンツ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87315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タイトル付きの図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0113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0F9DC6-0B5A-45CF-BA0C-EF045934E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D46F3E-7AAE-4F67-8B83-3B801980C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884C21-928E-4006-BD06-719366821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0087-A172-45EF-8D4B-FCED58072884}" type="datetimeFigureOut">
              <a:rPr kumimoji="1" lang="ja-JP" altLang="en-US" smtClean="0"/>
              <a:t>2020/5/27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8FEF922-0876-4904-ABF2-0AD789FFB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3B25B9-05CB-464C-8867-E6CF574AA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7CAF4-7039-4528-B359-9689909FAE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4716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タイトルと縦書きテキスト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7292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縦書きタイトルと&#10;縦書きテキスト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5053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6D069F-E22B-4CAA-A897-7B311F241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45219EF-F72B-4C2A-B5B9-2297A8AF4D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1252C5-F5DB-4637-8067-C1E3E7DCE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0087-A172-45EF-8D4B-FCED58072884}" type="datetimeFigureOut">
              <a:rPr kumimoji="1" lang="ja-JP" altLang="en-US" smtClean="0"/>
              <a:t>2020/5/27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88CB7B-98E7-4E6B-92A7-E0B448073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E6DEBFA-470F-4232-9D88-BF3DD4DF1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7CAF4-7039-4528-B359-9689909FAE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5143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98FB7D-6827-4E50-9A17-30387C743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4C11020-B720-4F3F-B64D-3613BF4A35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01A9364-4DC9-4204-8DC5-54D6A4EAC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91C9C2C-AA88-44CA-AB8A-8EF6BD55D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0087-A172-45EF-8D4B-FCED58072884}" type="datetimeFigureOut">
              <a:rPr kumimoji="1" lang="ja-JP" altLang="en-US" smtClean="0"/>
              <a:t>2020/5/27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6E93B23-90E9-4CD6-833B-F05439437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B4E13F3-E020-4D4D-B52C-BDFBB286F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7CAF4-7039-4528-B359-9689909FAE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0825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851D4B-1773-44E3-B8FA-4E254D642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DB62A27-560B-4D30-B6AD-6ECD0A63E7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A171BA0-A10E-485B-9919-BBA1439292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A92AB4A-8803-4267-AAD9-9A7944602F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C3501C6-3B37-4D04-B7C4-B400217075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EB560F2-9DAF-4FA7-8942-609BACD74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0087-A172-45EF-8D4B-FCED58072884}" type="datetimeFigureOut">
              <a:rPr kumimoji="1" lang="ja-JP" altLang="en-US" smtClean="0"/>
              <a:t>2020/5/27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BB0CCB1-0C37-41F6-AC59-71797DB05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A766D19-F401-40EA-AE6B-8CFF95C53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7CAF4-7039-4528-B359-9689909FAE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396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69FABE-ACD7-4DB3-A0AB-587EB76D9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5B0EBFE-8FD7-43AA-AA52-42C1B6BF6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0087-A172-45EF-8D4B-FCED58072884}" type="datetimeFigureOut">
              <a:rPr kumimoji="1" lang="ja-JP" altLang="en-US" smtClean="0"/>
              <a:t>2020/5/27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D6DEC34-BFA5-4A02-B78C-F91E4F81E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2E772B3-7B85-4C39-BE9D-092AA2D0B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7CAF4-7039-4528-B359-9689909FAE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6457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16C002F-58DA-4527-B090-A36BB707F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0087-A172-45EF-8D4B-FCED58072884}" type="datetimeFigureOut">
              <a:rPr kumimoji="1" lang="ja-JP" altLang="en-US" smtClean="0"/>
              <a:t>2020/5/27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A55544B-D3B9-4367-A777-DD4061098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0FC2F2-84A4-4F4C-9498-6BE2945AF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7CAF4-7039-4528-B359-9689909FAE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1652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E486D3-0F7C-43F8-A6D8-9733997FC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420671E-2A27-4FC7-A8F3-3C3A732C7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F7F155A-DCBC-4BCD-8FB2-20EE288C3C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DE11EA5-9124-4424-A690-3869BCAD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0087-A172-45EF-8D4B-FCED58072884}" type="datetimeFigureOut">
              <a:rPr kumimoji="1" lang="ja-JP" altLang="en-US" smtClean="0"/>
              <a:t>2020/5/27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8510825-E77D-421A-8A27-3081906FE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533BE96-8A04-4333-9A92-D2FD201C6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7CAF4-7039-4528-B359-9689909FAE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2346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585A0D-2341-434D-8C9F-631886FF7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24150CC-D614-4984-A746-347A83ED7B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7FE1176-BDFB-49DF-94D4-3B4F7DE1C1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E512037-0B71-4208-848B-9B446BBB3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0087-A172-45EF-8D4B-FCED58072884}" type="datetimeFigureOut">
              <a:rPr kumimoji="1" lang="ja-JP" altLang="en-US" smtClean="0"/>
              <a:t>2020/5/27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58FAE03-BC55-4174-815A-89B5DC134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75132A1-CEBF-4CFC-8F59-3ADEB3262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7CAF4-7039-4528-B359-9689909FAE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5869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6FB14AE-C46D-4347-A5EA-8919950BA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91CA9DE-3AA1-478B-A248-2157EC6D4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F50CE9-A1EA-4FE8-B77C-16C5AAD4B7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10087-A172-45EF-8D4B-FCED58072884}" type="datetimeFigureOut">
              <a:rPr kumimoji="1" lang="ja-JP" altLang="en-US" smtClean="0"/>
              <a:t>2020/5/27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E62BA37-CBE2-442F-AEF4-8F6C6D0AD0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E16FFE5-6B92-4BAB-A68C-DDB6C4D49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7CAF4-7039-4528-B359-9689909FAE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9983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7291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画像に含まれている可能性があるもの:1人、屋外、自然">
            <a:extLst>
              <a:ext uri="{FF2B5EF4-FFF2-40B4-BE49-F238E27FC236}">
                <a16:creationId xmlns:a16="http://schemas.microsoft.com/office/drawing/2014/main" id="{C513D53C-0E19-49BA-9667-9E1DCA844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038" y="1186774"/>
            <a:ext cx="6290553" cy="471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画像に含まれている可能性があるもの:8人、、新名 文博さん、寺戸 寛史さん、中田 善方さんなど、、スマイル、座ってる(複数の人)、立ってる(複数の人)">
            <a:extLst>
              <a:ext uri="{FF2B5EF4-FFF2-40B4-BE49-F238E27FC236}">
                <a16:creationId xmlns:a16="http://schemas.microsoft.com/office/drawing/2014/main" id="{E215BE7E-56AB-465C-8529-271F66BD2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5549" y="1758274"/>
            <a:ext cx="4957864" cy="371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CBA19F1-95BA-4FE1-AFD3-6D0703EC3BE6}"/>
              </a:ext>
            </a:extLst>
          </p:cNvPr>
          <p:cNvSpPr/>
          <p:nvPr/>
        </p:nvSpPr>
        <p:spPr>
          <a:xfrm>
            <a:off x="184693" y="121754"/>
            <a:ext cx="8083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b="1" dirty="0"/>
              <a:t>別資料</a:t>
            </a:r>
            <a:r>
              <a:rPr lang="en-US" altLang="ja-JP" b="1" dirty="0"/>
              <a:t>3</a:t>
            </a:r>
            <a:r>
              <a:rPr lang="ja-JP" altLang="en-US" b="1" dirty="0"/>
              <a:t>　ライフセービング講習会　</a:t>
            </a:r>
            <a:r>
              <a:rPr lang="en-US" altLang="ja-JP" b="1" dirty="0"/>
              <a:t>(9/28</a:t>
            </a:r>
            <a:r>
              <a:rPr lang="ja-JP" altLang="en-US" b="1" dirty="0"/>
              <a:t>・</a:t>
            </a:r>
            <a:r>
              <a:rPr lang="en-US" altLang="ja-JP" b="1" dirty="0"/>
              <a:t>10/12</a:t>
            </a:r>
            <a:r>
              <a:rPr lang="ja-JP" altLang="en-US" b="1" dirty="0"/>
              <a:t>～</a:t>
            </a:r>
            <a:r>
              <a:rPr lang="en-US" altLang="ja-JP" b="1" dirty="0"/>
              <a:t>13</a:t>
            </a:r>
            <a:r>
              <a:rPr lang="ja-JP" altLang="en-US" b="1" dirty="0"/>
              <a:t>・</a:t>
            </a:r>
            <a:r>
              <a:rPr lang="en-US" altLang="ja-JP" b="1" dirty="0"/>
              <a:t>10/26</a:t>
            </a:r>
            <a:r>
              <a:rPr lang="ja-JP" altLang="en-US" b="1" dirty="0"/>
              <a:t>～</a:t>
            </a:r>
            <a:r>
              <a:rPr lang="en-US" altLang="ja-JP" b="1" dirty="0"/>
              <a:t>27)</a:t>
            </a:r>
            <a:r>
              <a:rPr lang="ja-JP" altLang="en-US" b="1" dirty="0"/>
              <a:t>　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02730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FFD08750-D5FA-4849-A910-B8EFA06AE7FD}"/>
              </a:ext>
            </a:extLst>
          </p:cNvPr>
          <p:cNvGrpSpPr/>
          <p:nvPr/>
        </p:nvGrpSpPr>
        <p:grpSpPr>
          <a:xfrm>
            <a:off x="2954146" y="97110"/>
            <a:ext cx="6370829" cy="6720910"/>
            <a:chOff x="2506123" y="-295559"/>
            <a:chExt cx="6154829" cy="6720910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8DB2C1D3-C88F-4367-9699-0ACB77DE2C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02442" y="714050"/>
              <a:ext cx="5920479" cy="2919082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14CE900F-FAF3-4AA2-9997-B435789355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06123" y="3737773"/>
              <a:ext cx="6154829" cy="2687578"/>
            </a:xfrm>
            <a:prstGeom prst="rect">
              <a:avLst/>
            </a:prstGeom>
          </p:spPr>
        </p:pic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AEB66F54-5EB9-4DCF-A3A7-A47E14E1F3DE}"/>
                </a:ext>
              </a:extLst>
            </p:cNvPr>
            <p:cNvSpPr/>
            <p:nvPr/>
          </p:nvSpPr>
          <p:spPr>
            <a:xfrm>
              <a:off x="4184161" y="-295559"/>
              <a:ext cx="3060798" cy="120032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 algn="ctr"/>
              <a:r>
                <a:rPr lang="en-US" altLang="ja-JP" dirty="0">
                  <a:solidFill>
                    <a:prstClr val="black"/>
                  </a:solidFill>
                </a:rPr>
                <a:t>2019.10.28</a:t>
              </a:r>
            </a:p>
            <a:p>
              <a:pPr lvl="0" algn="ctr"/>
              <a:r>
                <a:rPr lang="ja-JP" altLang="en-US" dirty="0">
                  <a:solidFill>
                    <a:prstClr val="black"/>
                  </a:solidFill>
                </a:rPr>
                <a:t>渚の交番活動報告</a:t>
              </a:r>
              <a:endParaRPr lang="en-US" altLang="ja-JP" dirty="0">
                <a:solidFill>
                  <a:prstClr val="black"/>
                </a:solidFill>
              </a:endParaRPr>
            </a:p>
            <a:p>
              <a:pPr lvl="0" algn="ctr"/>
              <a:r>
                <a:rPr lang="ja-JP" altLang="en-US" dirty="0">
                  <a:solidFill>
                    <a:prstClr val="black"/>
                  </a:solidFill>
                </a:rPr>
                <a:t>野遊びリーグ豊遊結成を</a:t>
              </a:r>
              <a:endParaRPr lang="en-US" altLang="ja-JP" dirty="0">
                <a:solidFill>
                  <a:prstClr val="black"/>
                </a:solidFill>
              </a:endParaRPr>
            </a:p>
            <a:p>
              <a:pPr lvl="0" algn="ctr"/>
              <a:r>
                <a:rPr lang="ja-JP" altLang="en-US" dirty="0">
                  <a:solidFill>
                    <a:prstClr val="black"/>
                  </a:solidFill>
                </a:rPr>
                <a:t>前田市長へ報告</a:t>
              </a:r>
            </a:p>
          </p:txBody>
        </p:sp>
      </p:grp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CEA7E43-6971-417D-9BF5-C6376EB53C49}"/>
              </a:ext>
            </a:extLst>
          </p:cNvPr>
          <p:cNvSpPr/>
          <p:nvPr/>
        </p:nvSpPr>
        <p:spPr>
          <a:xfrm>
            <a:off x="126327" y="168616"/>
            <a:ext cx="1143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>
                <a:solidFill>
                  <a:prstClr val="black"/>
                </a:solidFill>
              </a:rPr>
              <a:t>別資料</a:t>
            </a:r>
            <a:r>
              <a:rPr lang="en-US" altLang="ja-JP" b="1" dirty="0">
                <a:solidFill>
                  <a:prstClr val="black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959520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F8C0AFC-95EF-4B79-B4AC-B0F03CDEBAB7}"/>
              </a:ext>
            </a:extLst>
          </p:cNvPr>
          <p:cNvSpPr txBox="1"/>
          <p:nvPr/>
        </p:nvSpPr>
        <p:spPr>
          <a:xfrm>
            <a:off x="3579118" y="18196"/>
            <a:ext cx="65439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2019.12.19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　シンガポール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CLAIR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が渚の交番島戸を視察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A25EFD1B-AA96-42CE-AFC7-6A9EE46D7A26}"/>
              </a:ext>
            </a:extLst>
          </p:cNvPr>
          <p:cNvGrpSpPr/>
          <p:nvPr/>
        </p:nvGrpSpPr>
        <p:grpSpPr>
          <a:xfrm>
            <a:off x="4339798" y="441498"/>
            <a:ext cx="7564311" cy="2887182"/>
            <a:chOff x="5648015" y="4410299"/>
            <a:chExt cx="6543985" cy="2401425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6A8D5518-56FF-429E-9A67-49CF21DB8E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48015" y="4410299"/>
              <a:ext cx="6543985" cy="2401425"/>
            </a:xfrm>
            <a:prstGeom prst="rect">
              <a:avLst/>
            </a:prstGeom>
          </p:spPr>
        </p:pic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D6481CCD-AA50-4825-BD5C-DD73AD88D503}"/>
                </a:ext>
              </a:extLst>
            </p:cNvPr>
            <p:cNvCxnSpPr/>
            <p:nvPr/>
          </p:nvCxnSpPr>
          <p:spPr>
            <a:xfrm>
              <a:off x="5894690" y="5907449"/>
              <a:ext cx="5966992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74BA33BD-D9BA-4C56-8D91-BF3033CF19D0}"/>
                </a:ext>
              </a:extLst>
            </p:cNvPr>
            <p:cNvCxnSpPr>
              <a:cxnSpLocks/>
            </p:cNvCxnSpPr>
            <p:nvPr/>
          </p:nvCxnSpPr>
          <p:spPr>
            <a:xfrm>
              <a:off x="5736619" y="6102379"/>
              <a:ext cx="6273919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75C08EF0-63E3-48AC-83C1-D157BF4481F3}"/>
                </a:ext>
              </a:extLst>
            </p:cNvPr>
            <p:cNvCxnSpPr>
              <a:cxnSpLocks/>
            </p:cNvCxnSpPr>
            <p:nvPr/>
          </p:nvCxnSpPr>
          <p:spPr>
            <a:xfrm>
              <a:off x="5736619" y="6314322"/>
              <a:ext cx="6273919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C3ED04EC-3C08-44CE-8B0D-DCECB581D1D2}"/>
                </a:ext>
              </a:extLst>
            </p:cNvPr>
            <p:cNvCxnSpPr>
              <a:cxnSpLocks/>
            </p:cNvCxnSpPr>
            <p:nvPr/>
          </p:nvCxnSpPr>
          <p:spPr>
            <a:xfrm>
              <a:off x="5736619" y="6509253"/>
              <a:ext cx="6273919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944C93BB-CB6A-4A54-A1C5-A1F36DE34EB4}"/>
                </a:ext>
              </a:extLst>
            </p:cNvPr>
            <p:cNvCxnSpPr>
              <a:cxnSpLocks/>
            </p:cNvCxnSpPr>
            <p:nvPr/>
          </p:nvCxnSpPr>
          <p:spPr>
            <a:xfrm>
              <a:off x="5736619" y="6721196"/>
              <a:ext cx="209109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CA6E9E73-CA37-4D01-91AF-319407865935}"/>
              </a:ext>
            </a:extLst>
          </p:cNvPr>
          <p:cNvGrpSpPr/>
          <p:nvPr/>
        </p:nvGrpSpPr>
        <p:grpSpPr>
          <a:xfrm>
            <a:off x="849109" y="846831"/>
            <a:ext cx="2778988" cy="3094838"/>
            <a:chOff x="1490967" y="3687700"/>
            <a:chExt cx="2778988" cy="3094838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8E2DC801-66DC-4512-B4F5-B244771DBC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90967" y="3687700"/>
              <a:ext cx="2665506" cy="2968393"/>
            </a:xfrm>
            <a:prstGeom prst="rect">
              <a:avLst/>
            </a:prstGeom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8739D4D8-839B-4C66-A32D-DC9F791A29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31418" y="6026955"/>
              <a:ext cx="2014466" cy="755583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6C3D6FFF-08FD-4EF7-9590-8179F9BF8339}"/>
                </a:ext>
              </a:extLst>
            </p:cNvPr>
            <p:cNvSpPr txBox="1"/>
            <p:nvPr/>
          </p:nvSpPr>
          <p:spPr>
            <a:xfrm>
              <a:off x="3812457" y="6026955"/>
              <a:ext cx="45749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panose="020B0600070205080204" pitchFamily="50" charset="-128"/>
                  <a:cs typeface="+mn-cs"/>
                </a:rPr>
                <a:t>氏</a:t>
              </a:r>
            </a:p>
          </p:txBody>
        </p:sp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53FB1C7-6B36-42AD-8101-3A6A00D1C9F0}"/>
              </a:ext>
            </a:extLst>
          </p:cNvPr>
          <p:cNvSpPr txBox="1"/>
          <p:nvPr/>
        </p:nvSpPr>
        <p:spPr>
          <a:xfrm>
            <a:off x="4339798" y="3326210"/>
            <a:ext cx="66845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I am very interested in dealing with environmental problems in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Tsunoshima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, Japan.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I want to learn how each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stakeholder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in the region worked together to solve the problem.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376CC90-DA4D-458E-B685-9FF255ACFEF4}"/>
              </a:ext>
            </a:extLst>
          </p:cNvPr>
          <p:cNvSpPr txBox="1"/>
          <p:nvPr/>
        </p:nvSpPr>
        <p:spPr>
          <a:xfrm>
            <a:off x="1483242" y="5124893"/>
            <a:ext cx="9069572" cy="1291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E824064-DF5F-420A-BA76-7AB7A40770D9}"/>
              </a:ext>
            </a:extLst>
          </p:cNvPr>
          <p:cNvSpPr txBox="1"/>
          <p:nvPr/>
        </p:nvSpPr>
        <p:spPr>
          <a:xfrm>
            <a:off x="1639185" y="4837308"/>
            <a:ext cx="84839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We are glad to see you and have a chance to explain about our efforts like this.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But we have to say 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・・・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We are not yet successful. I think we are on our way to successful.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・・・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If we explain about it, we have to explain since the origin of our efforts.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Kerword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 is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Collective impact. 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/>
              <a:ea typeface="ＭＳ Ｐゴシック" panose="020B0600070205080204" pitchFamily="50" charset="-128"/>
              <a:cs typeface="+mn-cs"/>
            </a:endParaRP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ECDEAF01-5A7E-4968-B51A-AD6A79A8A4BD}"/>
              </a:ext>
            </a:extLst>
          </p:cNvPr>
          <p:cNvCxnSpPr>
            <a:cxnSpLocks/>
          </p:cNvCxnSpPr>
          <p:nvPr/>
        </p:nvCxnSpPr>
        <p:spPr>
          <a:xfrm>
            <a:off x="6969756" y="4188874"/>
            <a:ext cx="12023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63401F67-0AEC-428A-9335-4EBAACEBDFDF}"/>
              </a:ext>
            </a:extLst>
          </p:cNvPr>
          <p:cNvCxnSpPr>
            <a:cxnSpLocks/>
          </p:cNvCxnSpPr>
          <p:nvPr/>
        </p:nvCxnSpPr>
        <p:spPr>
          <a:xfrm>
            <a:off x="2841247" y="6263521"/>
            <a:ext cx="17836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8B1C1519-BF86-4F60-9224-853865656AD4}"/>
              </a:ext>
            </a:extLst>
          </p:cNvPr>
          <p:cNvSpPr/>
          <p:nvPr/>
        </p:nvSpPr>
        <p:spPr>
          <a:xfrm>
            <a:off x="126327" y="168616"/>
            <a:ext cx="1143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別資料</a:t>
            </a:r>
            <a:r>
              <a:rPr lang="en-US" altLang="ja-JP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14</a:t>
            </a:r>
            <a:endParaRPr lang="ja-JP" altLang="en-US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4779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654B198-3227-4867-8C96-43CD39F61B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985" y="1224643"/>
            <a:ext cx="5957173" cy="402907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8F87672D-3F94-4C66-96EF-B2C46018B65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7951" y="1224643"/>
            <a:ext cx="5336406" cy="4000500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1B0F5D2-F58B-4E12-B090-5B510DA5C479}"/>
              </a:ext>
            </a:extLst>
          </p:cNvPr>
          <p:cNvSpPr/>
          <p:nvPr/>
        </p:nvSpPr>
        <p:spPr>
          <a:xfrm>
            <a:off x="126327" y="168616"/>
            <a:ext cx="1143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>
                <a:solidFill>
                  <a:prstClr val="black"/>
                </a:solidFill>
              </a:rPr>
              <a:t>別資料</a:t>
            </a:r>
            <a:r>
              <a:rPr lang="en-US" altLang="ja-JP" b="1" dirty="0">
                <a:solidFill>
                  <a:prstClr val="black"/>
                </a:solidFill>
              </a:rPr>
              <a:t>14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70670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6BCD94A-0A57-413B-AE95-59392BF9DE0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860" y="1845823"/>
            <a:ext cx="5658256" cy="424369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5D16E01-BC25-4C7A-BF87-A0985723DE9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1889" y="1845823"/>
            <a:ext cx="5658255" cy="4243691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9CA29F4-ECC0-4FC1-9725-F1822B399BE1}"/>
              </a:ext>
            </a:extLst>
          </p:cNvPr>
          <p:cNvSpPr/>
          <p:nvPr/>
        </p:nvSpPr>
        <p:spPr>
          <a:xfrm>
            <a:off x="278860" y="583819"/>
            <a:ext cx="92316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b="1" dirty="0">
                <a:solidFill>
                  <a:prstClr val="black"/>
                </a:solidFill>
              </a:rPr>
              <a:t>別資料</a:t>
            </a:r>
            <a:r>
              <a:rPr lang="en-US" altLang="ja-JP" b="1" dirty="0">
                <a:solidFill>
                  <a:prstClr val="black"/>
                </a:solidFill>
              </a:rPr>
              <a:t>15</a:t>
            </a:r>
            <a:r>
              <a:rPr lang="ja-JP" altLang="en-US" b="1" dirty="0">
                <a:solidFill>
                  <a:prstClr val="black"/>
                </a:solidFill>
              </a:rPr>
              <a:t>　</a:t>
            </a:r>
            <a:r>
              <a:rPr lang="en-US" altLang="ja-JP" b="1" dirty="0">
                <a:solidFill>
                  <a:prstClr val="black"/>
                </a:solidFill>
              </a:rPr>
              <a:t>B&amp;G</a:t>
            </a:r>
            <a:r>
              <a:rPr lang="ja-JP" altLang="en-US" b="1" dirty="0">
                <a:solidFill>
                  <a:prstClr val="black"/>
                </a:solidFill>
              </a:rPr>
              <a:t>財団　</a:t>
            </a:r>
            <a:r>
              <a:rPr lang="en-US" altLang="ja-JP" b="1" dirty="0">
                <a:solidFill>
                  <a:prstClr val="black"/>
                </a:solidFill>
              </a:rPr>
              <a:t>(</a:t>
            </a:r>
            <a:r>
              <a:rPr lang="ja-JP" altLang="ja-JP" b="1" dirty="0"/>
              <a:t>休眠預金を活用した体験格差解消事業の打合せ</a:t>
            </a:r>
            <a:r>
              <a:rPr lang="en-US" altLang="ja-JP" b="1" dirty="0"/>
              <a:t>)</a:t>
            </a:r>
            <a:endParaRPr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3625628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6C236F6-E328-48F5-976B-477E44B594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4098" y="1639110"/>
            <a:ext cx="5894963" cy="442122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91142700-F2D7-4647-BDBB-6D16EDFAB6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50" y="1639110"/>
            <a:ext cx="5985754" cy="4489316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5D7D0CA-889C-44E6-936D-40310C71ADB3}"/>
              </a:ext>
            </a:extLst>
          </p:cNvPr>
          <p:cNvSpPr/>
          <p:nvPr/>
        </p:nvSpPr>
        <p:spPr>
          <a:xfrm>
            <a:off x="278860" y="583819"/>
            <a:ext cx="92316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b="1" dirty="0">
                <a:solidFill>
                  <a:prstClr val="black"/>
                </a:solidFill>
              </a:rPr>
              <a:t>別資料</a:t>
            </a:r>
            <a:r>
              <a:rPr lang="en-US" altLang="ja-JP" b="1" dirty="0">
                <a:solidFill>
                  <a:prstClr val="black"/>
                </a:solidFill>
              </a:rPr>
              <a:t>16</a:t>
            </a:r>
            <a:r>
              <a:rPr lang="ja-JP" altLang="en-US" b="1" dirty="0">
                <a:solidFill>
                  <a:prstClr val="black"/>
                </a:solidFill>
              </a:rPr>
              <a:t>　モスクワ旅行社来館</a:t>
            </a:r>
            <a:endParaRPr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2292917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A1E85FE-888A-41FF-B16B-38205E1CFDCF}"/>
              </a:ext>
            </a:extLst>
          </p:cNvPr>
          <p:cNvSpPr txBox="1"/>
          <p:nvPr/>
        </p:nvSpPr>
        <p:spPr>
          <a:xfrm>
            <a:off x="3624178" y="670370"/>
            <a:ext cx="87299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/>
              <a:t>プロジェクト豊遊トライアル①</a:t>
            </a:r>
            <a:endParaRPr kumimoji="1" lang="ja-JP" altLang="en-US" sz="2800" b="1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38914F6-8235-4549-87F0-7DFC135BCF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030" y="1853977"/>
            <a:ext cx="6762113" cy="3777278"/>
          </a:xfrm>
          <a:prstGeom prst="rect">
            <a:avLst/>
          </a:prstGeom>
        </p:spPr>
      </p:pic>
      <p:pic>
        <p:nvPicPr>
          <p:cNvPr id="2050" name="Picture 2" descr="画像に含まれている可能性があるもの:1人、立ってる、子供">
            <a:extLst>
              <a:ext uri="{FF2B5EF4-FFF2-40B4-BE49-F238E27FC236}">
                <a16:creationId xmlns:a16="http://schemas.microsoft.com/office/drawing/2014/main" id="{EEB692EC-212D-4C97-9EC7-62CAF8821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01262" y="1500892"/>
            <a:ext cx="3011400" cy="453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A02A6C1-13CC-48C9-B282-CBD0B3B18AA2}"/>
              </a:ext>
            </a:extLst>
          </p:cNvPr>
          <p:cNvSpPr/>
          <p:nvPr/>
        </p:nvSpPr>
        <p:spPr>
          <a:xfrm>
            <a:off x="1186643" y="670370"/>
            <a:ext cx="17684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b="1" dirty="0">
                <a:solidFill>
                  <a:prstClr val="black"/>
                </a:solidFill>
              </a:rPr>
              <a:t>別資料</a:t>
            </a:r>
            <a:r>
              <a:rPr lang="en-US" altLang="ja-JP" sz="2400" b="1" dirty="0">
                <a:solidFill>
                  <a:prstClr val="black"/>
                </a:solidFill>
              </a:rPr>
              <a:t>17</a:t>
            </a:r>
            <a:r>
              <a:rPr lang="ja-JP" altLang="en-US" sz="2400" b="1" dirty="0">
                <a:solidFill>
                  <a:prstClr val="black"/>
                </a:solidFill>
              </a:rPr>
              <a:t>　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83820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D1F7AD4-6E82-4618-AAD1-60ADF4529E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459" y="1643974"/>
            <a:ext cx="6188099" cy="418289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677DB96-AE46-415C-B17C-BE19A1C37D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5078" y="1643974"/>
            <a:ext cx="5570463" cy="3940311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BC2E9A6-1F64-44F5-9C9D-7DF89EFA218B}"/>
              </a:ext>
            </a:extLst>
          </p:cNvPr>
          <p:cNvSpPr/>
          <p:nvPr/>
        </p:nvSpPr>
        <p:spPr>
          <a:xfrm>
            <a:off x="1186643" y="670370"/>
            <a:ext cx="106811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prstClr val="black"/>
                </a:solidFill>
              </a:rPr>
              <a:t>別資料</a:t>
            </a:r>
            <a:r>
              <a:rPr lang="en-US" altLang="ja-JP" sz="2400" b="1" dirty="0">
                <a:solidFill>
                  <a:prstClr val="black"/>
                </a:solidFill>
              </a:rPr>
              <a:t>18</a:t>
            </a:r>
            <a:r>
              <a:rPr lang="ja-JP" altLang="en-US" sz="2400" b="1" dirty="0">
                <a:solidFill>
                  <a:prstClr val="black"/>
                </a:solidFill>
              </a:rPr>
              <a:t>　読売テレビ撮影　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059071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BDDD198-7256-4220-A047-F41EBCEFC9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938" y="618719"/>
            <a:ext cx="4850860" cy="3638145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9BC009C5-A4B2-42C7-B711-AFCDDF8B897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9327" y="3358144"/>
            <a:ext cx="4393562" cy="3295171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2595955F-26E7-4C50-BEF0-E16C8D636DB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4913" y="3576942"/>
            <a:ext cx="4233862" cy="3175397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B298FEB-A291-4EEF-BDBF-1B89F95D28A8}"/>
              </a:ext>
            </a:extLst>
          </p:cNvPr>
          <p:cNvSpPr/>
          <p:nvPr/>
        </p:nvSpPr>
        <p:spPr>
          <a:xfrm>
            <a:off x="1204913" y="204685"/>
            <a:ext cx="106811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prstClr val="black"/>
                </a:solidFill>
              </a:rPr>
              <a:t>別資料</a:t>
            </a:r>
            <a:r>
              <a:rPr lang="en-US" altLang="ja-JP" sz="2400" b="1" dirty="0">
                <a:solidFill>
                  <a:prstClr val="black"/>
                </a:solidFill>
              </a:rPr>
              <a:t>19</a:t>
            </a:r>
            <a:r>
              <a:rPr lang="ja-JP" altLang="en-US" sz="2400" b="1" dirty="0">
                <a:solidFill>
                  <a:prstClr val="black"/>
                </a:solidFill>
              </a:rPr>
              <a:t>　</a:t>
            </a:r>
            <a:r>
              <a:rPr lang="en-US" altLang="ja-JP" sz="2400" b="1" dirty="0">
                <a:solidFill>
                  <a:prstClr val="black"/>
                </a:solidFill>
              </a:rPr>
              <a:t>WSK</a:t>
            </a:r>
            <a:r>
              <a:rPr lang="ja-JP" altLang="en-US" sz="2400" b="1" dirty="0">
                <a:solidFill>
                  <a:prstClr val="black"/>
                </a:solidFill>
              </a:rPr>
              <a:t>渚の交番 島戸・空家視察　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204059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画像に含まれている可能性があるもの:22人、、秋枝美香さん、岡本 拓也さん、安重 賢治さん、新名 文博さん、山田 寿也さん、釣井 伸一郎さん、Naoyuki Inoueさん、山本 良和さん、安重 美穂さん、松本 伊織さんなど、、スマイル、座ってる(複数の人)、テーブル、室内">
            <a:extLst>
              <a:ext uri="{FF2B5EF4-FFF2-40B4-BE49-F238E27FC236}">
                <a16:creationId xmlns:a16="http://schemas.microsoft.com/office/drawing/2014/main" id="{03DEA7BA-436C-48CC-A527-B6AFDD2BC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95" y="1276538"/>
            <a:ext cx="6536602" cy="490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ECDD39F-A0EE-43B6-B0F2-016888461993}"/>
              </a:ext>
            </a:extLst>
          </p:cNvPr>
          <p:cNvSpPr txBox="1"/>
          <p:nvPr/>
        </p:nvSpPr>
        <p:spPr>
          <a:xfrm>
            <a:off x="2770359" y="135801"/>
            <a:ext cx="6998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/>
              <a:t>別資料</a:t>
            </a:r>
            <a:r>
              <a:rPr lang="en-US" altLang="ja-JP" sz="2800" b="1" dirty="0"/>
              <a:t>20</a:t>
            </a:r>
            <a:r>
              <a:rPr lang="ja-JP" altLang="en-US" sz="2800" b="1" dirty="0"/>
              <a:t>　豊遊トライアル➁</a:t>
            </a:r>
            <a:endParaRPr kumimoji="1" lang="ja-JP" altLang="en-US" sz="2800" b="1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4EC2AF3-1566-4F83-B172-1C8BB9F18C4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8477" y="744838"/>
            <a:ext cx="3864555" cy="289710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2D68C38F-0982-434A-8956-F47E951DEE1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8362" y="3727764"/>
            <a:ext cx="2346618" cy="3130237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15E1434-E533-4DEF-A1D7-E9382756EE0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3718" y="3727764"/>
            <a:ext cx="2346618" cy="313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9500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167C760-437A-4877-88F6-E2D102AF4D2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60" y="1488164"/>
            <a:ext cx="5827413" cy="4370559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E946F86-55A1-49BE-93CB-3CB347F37C9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2929" y="1488164"/>
            <a:ext cx="5827412" cy="4370559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C8C931A-AE5E-434E-AA49-A10EAB23D8FE}"/>
              </a:ext>
            </a:extLst>
          </p:cNvPr>
          <p:cNvSpPr txBox="1"/>
          <p:nvPr/>
        </p:nvSpPr>
        <p:spPr>
          <a:xfrm>
            <a:off x="2311036" y="429889"/>
            <a:ext cx="92993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　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株式会社山口放送局　まるごと角島！ぶち海体験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(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案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) 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打ち合わせ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C970D8E-D763-4EBB-8BA9-3F695FB53485}"/>
              </a:ext>
            </a:extLst>
          </p:cNvPr>
          <p:cNvSpPr txBox="1"/>
          <p:nvPr/>
        </p:nvSpPr>
        <p:spPr>
          <a:xfrm>
            <a:off x="581635" y="368334"/>
            <a:ext cx="6998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/>
              <a:t>別資料</a:t>
            </a:r>
            <a:r>
              <a:rPr lang="en-US" altLang="ja-JP" sz="2800" b="1" dirty="0"/>
              <a:t>21</a:t>
            </a:r>
            <a:r>
              <a:rPr lang="ja-JP" altLang="en-US" sz="2800" b="1" dirty="0"/>
              <a:t>　</a:t>
            </a:r>
            <a:endParaRPr kumimoji="1" lang="ja-JP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24326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BC47B69-2A58-47CF-8C81-7F50BA830C7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704" y="617674"/>
            <a:ext cx="3886537" cy="5456393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C48E800-799A-4615-BA72-F6CB2145E67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5727" y="617674"/>
            <a:ext cx="2989133" cy="3901939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3F84C7E-44D5-4463-944E-53C288141EDD}"/>
              </a:ext>
            </a:extLst>
          </p:cNvPr>
          <p:cNvSpPr txBox="1"/>
          <p:nvPr/>
        </p:nvSpPr>
        <p:spPr>
          <a:xfrm>
            <a:off x="1588830" y="168616"/>
            <a:ext cx="10377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2019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年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10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月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5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日　長浜洋二氏を招いて地域課題解決のためのワークショップを開催した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CF2BF71B-4A50-4FB0-9791-9A184BCA4C7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8680" y="569765"/>
            <a:ext cx="2595070" cy="362086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8A20CE-7AE9-402B-A080-294D9492992B}"/>
              </a:ext>
            </a:extLst>
          </p:cNvPr>
          <p:cNvSpPr/>
          <p:nvPr/>
        </p:nvSpPr>
        <p:spPr>
          <a:xfrm>
            <a:off x="126327" y="168616"/>
            <a:ext cx="12426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>
                <a:solidFill>
                  <a:prstClr val="black"/>
                </a:solidFill>
              </a:rPr>
              <a:t>別資料</a:t>
            </a:r>
            <a:r>
              <a:rPr lang="en-US" altLang="ja-JP" b="1" dirty="0">
                <a:solidFill>
                  <a:prstClr val="black"/>
                </a:solidFill>
              </a:rPr>
              <a:t>4-1</a:t>
            </a:r>
            <a:endParaRPr lang="ja-JP" altLang="en-US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DA1020D0-92BB-4F27-8E64-0B02D39185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7026" y="4270359"/>
            <a:ext cx="4553893" cy="258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45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3F84C7E-44D5-4463-944E-53C288141EDD}"/>
              </a:ext>
            </a:extLst>
          </p:cNvPr>
          <p:cNvSpPr txBox="1"/>
          <p:nvPr/>
        </p:nvSpPr>
        <p:spPr>
          <a:xfrm>
            <a:off x="1588830" y="168616"/>
            <a:ext cx="10377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2020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年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4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月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25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日　長浜洋二氏を招いて地域課題解決のためのワークショップをリモート開催した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8A20CE-7AE9-402B-A080-294D9492992B}"/>
              </a:ext>
            </a:extLst>
          </p:cNvPr>
          <p:cNvSpPr/>
          <p:nvPr/>
        </p:nvSpPr>
        <p:spPr>
          <a:xfrm>
            <a:off x="126327" y="168616"/>
            <a:ext cx="12426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>
                <a:solidFill>
                  <a:prstClr val="black"/>
                </a:solidFill>
              </a:rPr>
              <a:t>別資料</a:t>
            </a:r>
            <a:r>
              <a:rPr lang="en-US" altLang="ja-JP" b="1" dirty="0">
                <a:solidFill>
                  <a:prstClr val="black"/>
                </a:solidFill>
              </a:rPr>
              <a:t>4-2</a:t>
            </a:r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6A5E4FE-3990-4E10-B4A6-7D1291D07E7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2507" y="537948"/>
            <a:ext cx="8102474" cy="581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326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F9CFD0B-BCF6-4974-993D-118AB5AE99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2432" y="1254867"/>
            <a:ext cx="5849568" cy="438717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D9A6E0C-FAA5-4756-96EE-DD67A195AA2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47" y="1254867"/>
            <a:ext cx="5985753" cy="4489314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753ABA9-F3BF-4978-A12F-AAD2597892AD}"/>
              </a:ext>
            </a:extLst>
          </p:cNvPr>
          <p:cNvSpPr txBox="1"/>
          <p:nvPr/>
        </p:nvSpPr>
        <p:spPr>
          <a:xfrm>
            <a:off x="369651" y="321012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別資料</a:t>
            </a:r>
            <a:r>
              <a:rPr kumimoji="1" lang="en-US" altLang="ja-JP" sz="2400" b="1" dirty="0"/>
              <a:t>5-1</a:t>
            </a:r>
            <a:r>
              <a:rPr kumimoji="1" lang="ja-JP" altLang="en-US" sz="2400" b="1" dirty="0"/>
              <a:t>　豊北地区海水浴連絡協議会</a:t>
            </a:r>
          </a:p>
        </p:txBody>
      </p:sp>
    </p:spTree>
    <p:extLst>
      <p:ext uri="{BB962C8B-B14F-4D97-AF65-F5344CB8AC3E}">
        <p14:creationId xmlns:p14="http://schemas.microsoft.com/office/powerpoint/2010/main" val="177633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979D055-4367-4CCD-9BA9-DBEA438B6E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7108" y="906037"/>
            <a:ext cx="7854118" cy="4146976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ECD55680-9A1A-43E3-B363-2DCA4E160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6988" y="4026820"/>
            <a:ext cx="5121106" cy="283118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99486556-3820-4172-A889-441F272A22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731" y="4219576"/>
            <a:ext cx="4723885" cy="239293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1A2A0BB-9CAD-48CA-8CAB-DDF9F0E4E1E1}"/>
              </a:ext>
            </a:extLst>
          </p:cNvPr>
          <p:cNvSpPr/>
          <p:nvPr/>
        </p:nvSpPr>
        <p:spPr>
          <a:xfrm>
            <a:off x="126326" y="168616"/>
            <a:ext cx="57589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b="1" dirty="0">
                <a:solidFill>
                  <a:prstClr val="black"/>
                </a:solidFill>
              </a:rPr>
              <a:t>別資料</a:t>
            </a:r>
            <a:r>
              <a:rPr lang="en-US" altLang="ja-JP" b="1" dirty="0">
                <a:solidFill>
                  <a:prstClr val="black"/>
                </a:solidFill>
              </a:rPr>
              <a:t>6-2</a:t>
            </a:r>
            <a:r>
              <a:rPr lang="ja-JP" altLang="en-US" b="1" dirty="0">
                <a:solidFill>
                  <a:prstClr val="black"/>
                </a:solidFill>
              </a:rPr>
              <a:t>　ビーチクリーン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60755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79850C2-BCE3-49A8-9679-1928CC6D850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6830" y="1009245"/>
            <a:ext cx="7798340" cy="5848755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62FC53E-C848-4CF4-85A3-E8C8C8809111}"/>
              </a:ext>
            </a:extLst>
          </p:cNvPr>
          <p:cNvSpPr/>
          <p:nvPr/>
        </p:nvSpPr>
        <p:spPr>
          <a:xfrm>
            <a:off x="278860" y="350355"/>
            <a:ext cx="92316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b="1" dirty="0">
                <a:solidFill>
                  <a:prstClr val="black"/>
                </a:solidFill>
              </a:rPr>
              <a:t>別資料</a:t>
            </a:r>
            <a:r>
              <a:rPr lang="en-US" altLang="ja-JP" b="1" dirty="0">
                <a:solidFill>
                  <a:prstClr val="black"/>
                </a:solidFill>
              </a:rPr>
              <a:t>7</a:t>
            </a:r>
            <a:r>
              <a:rPr lang="ja-JP" altLang="en-US" b="1" dirty="0">
                <a:solidFill>
                  <a:prstClr val="black"/>
                </a:solidFill>
              </a:rPr>
              <a:t>　まちづくり協議会会議</a:t>
            </a:r>
            <a:endParaRPr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3209149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1206634-895D-445B-98EA-DA94CD0D6A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216" y="3615041"/>
            <a:ext cx="5760784" cy="324295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A16A3586-3984-4747-BC41-01E00B2C45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5825" y="3600450"/>
            <a:ext cx="5791200" cy="325755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BC8DB6DA-78CC-47C2-8937-4C7442651A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9775" y="551844"/>
            <a:ext cx="5372100" cy="302895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C6C9063-5BFA-4F4C-80B1-7ADED14E5D24}"/>
              </a:ext>
            </a:extLst>
          </p:cNvPr>
          <p:cNvSpPr txBox="1"/>
          <p:nvPr/>
        </p:nvSpPr>
        <p:spPr>
          <a:xfrm>
            <a:off x="233463" y="70523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別資料</a:t>
            </a:r>
            <a:r>
              <a:rPr kumimoji="1" lang="en-US" altLang="ja-JP" sz="2400" b="1" dirty="0"/>
              <a:t>8</a:t>
            </a:r>
            <a:r>
              <a:rPr kumimoji="1" lang="ja-JP" altLang="en-US" sz="2400" b="1" dirty="0"/>
              <a:t>　ジュニアライフセービング教室</a:t>
            </a:r>
          </a:p>
        </p:txBody>
      </p:sp>
    </p:spTree>
    <p:extLst>
      <p:ext uri="{BB962C8B-B14F-4D97-AF65-F5344CB8AC3E}">
        <p14:creationId xmlns:p14="http://schemas.microsoft.com/office/powerpoint/2010/main" val="2650336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画像に含まれている可能性があるもの:2人、舩津 美雪さんを含む、、スマイル、海、テキスト、屋外">
            <a:extLst>
              <a:ext uri="{FF2B5EF4-FFF2-40B4-BE49-F238E27FC236}">
                <a16:creationId xmlns:a16="http://schemas.microsoft.com/office/drawing/2014/main" id="{C8E37A15-88DD-4C92-B024-9279A7810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9574" y="741975"/>
            <a:ext cx="10982527" cy="576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C5C85D9-C4D4-4865-933B-EE5365FA148C}"/>
              </a:ext>
            </a:extLst>
          </p:cNvPr>
          <p:cNvSpPr/>
          <p:nvPr/>
        </p:nvSpPr>
        <p:spPr>
          <a:xfrm>
            <a:off x="184693" y="121754"/>
            <a:ext cx="8083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b="1" dirty="0"/>
              <a:t>別資料</a:t>
            </a:r>
            <a:r>
              <a:rPr lang="en-US" altLang="ja-JP" b="1" dirty="0"/>
              <a:t>11</a:t>
            </a:r>
            <a:r>
              <a:rPr lang="ja-JP" altLang="en-US" b="1" dirty="0"/>
              <a:t>　渚の音楽会　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37813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FF07B16-881C-460C-9CDC-B42E3AE131B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5512" y="3147476"/>
            <a:ext cx="6596488" cy="371052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BA01850-8B95-48B0-BA91-4EF812912EE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2886" y="32230"/>
            <a:ext cx="5459896" cy="307119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2C1D6B6-CE90-424B-8FAC-1854F920CD6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070" y="4244666"/>
            <a:ext cx="4611757" cy="2594113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84594520-14C3-49BF-B4C6-42CD3E980AA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298" y="591348"/>
            <a:ext cx="5388330" cy="3818764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AF6A02D-1460-4CC1-BB9B-F930486A7851}"/>
              </a:ext>
            </a:extLst>
          </p:cNvPr>
          <p:cNvSpPr txBox="1"/>
          <p:nvPr/>
        </p:nvSpPr>
        <p:spPr>
          <a:xfrm>
            <a:off x="0" y="534143"/>
            <a:ext cx="728359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dirty="0"/>
              <a:t>渚の交番にて恋活イベントを開催</a:t>
            </a:r>
            <a:r>
              <a:rPr kumimoji="1" lang="en-US" altLang="ja-JP" dirty="0"/>
              <a:t>(</a:t>
            </a:r>
            <a:r>
              <a:rPr kumimoji="1" lang="ja-JP" altLang="en-US" dirty="0"/>
              <a:t>豊北地区まちづくり協議会と協働</a:t>
            </a:r>
            <a:r>
              <a:rPr kumimoji="1" lang="en-US" altLang="ja-JP" dirty="0"/>
              <a:t>)</a:t>
            </a:r>
            <a:endParaRPr kumimoji="1"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C96E49E-A83D-4ED9-8FB3-DF4B84526EF5}"/>
              </a:ext>
            </a:extLst>
          </p:cNvPr>
          <p:cNvSpPr/>
          <p:nvPr/>
        </p:nvSpPr>
        <p:spPr>
          <a:xfrm>
            <a:off x="184693" y="121754"/>
            <a:ext cx="8083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b="1" dirty="0"/>
              <a:t>別資料</a:t>
            </a:r>
            <a:r>
              <a:rPr lang="en-US" altLang="ja-JP" b="1" dirty="0"/>
              <a:t>12</a:t>
            </a:r>
            <a:r>
              <a:rPr lang="ja-JP" altLang="en-US" b="1" dirty="0"/>
              <a:t>　恋活パーティ　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6026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324</Words>
  <Application>Microsoft Office PowerPoint</Application>
  <PresentationFormat>ワイド画面</PresentationFormat>
  <Paragraphs>37</Paragraphs>
  <Slides>19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19</vt:i4>
      </vt:variant>
    </vt:vector>
  </HeadingPairs>
  <TitlesOfParts>
    <vt:vector size="24" baseType="lpstr">
      <vt:lpstr>游ゴシック</vt:lpstr>
      <vt:lpstr>游ゴシック Light</vt:lpstr>
      <vt:lpstr>Arial</vt:lpstr>
      <vt:lpstr>Office テーマ</vt:lpstr>
      <vt:lpstr>1_Office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Niina Fumihiro</dc:creator>
  <cp:lastModifiedBy>城下 高太郎</cp:lastModifiedBy>
  <cp:revision>22</cp:revision>
  <dcterms:created xsi:type="dcterms:W3CDTF">2020-03-07T06:21:30Z</dcterms:created>
  <dcterms:modified xsi:type="dcterms:W3CDTF">2020-05-27T01:10:15Z</dcterms:modified>
</cp:coreProperties>
</file>