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793" r:id="rId3"/>
    <p:sldId id="1831" r:id="rId4"/>
    <p:sldId id="1840" r:id="rId5"/>
    <p:sldId id="1839" r:id="rId6"/>
    <p:sldId id="1835" r:id="rId7"/>
    <p:sldId id="1832" r:id="rId8"/>
    <p:sldId id="256" r:id="rId9"/>
    <p:sldId id="1792" r:id="rId10"/>
    <p:sldId id="536" r:id="rId11"/>
    <p:sldId id="1833" r:id="rId12"/>
    <p:sldId id="1753" r:id="rId13"/>
    <p:sldId id="1797" r:id="rId14"/>
    <p:sldId id="1834" r:id="rId15"/>
    <p:sldId id="1836" r:id="rId16"/>
    <p:sldId id="1806" r:id="rId17"/>
    <p:sldId id="1837" r:id="rId18"/>
    <p:sldId id="1838" r:id="rId19"/>
    <p:sldId id="1805" r:id="rId20"/>
    <p:sldId id="1803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9D29D-2345-4476-94A3-E3CB5634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F022D0-CC07-4D51-A7F5-F3BAE96D7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940ACF-BB35-4D25-B489-31078D6F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268975-C929-4C9A-9C89-CFCBEFF8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90BCB-9C1E-4A9C-A3BC-A7F36C2A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8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426C6-4FB1-4541-BD6B-9FA7A627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BC2E77-5548-4F43-B982-6A89D8BAD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EAA8A5-E5BF-416B-AA64-F760CBAA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B0292-49D2-4D90-A16B-856DDEBF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40D64D-1A83-4E32-A5B0-15204F02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4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F6EC442-727E-47CF-BB24-60398143D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E63A29-1D49-42A8-A20D-CEBB3A086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12AFBD-7982-4D26-BF56-621AAA1C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110D9D-4657-4CA4-9086-BADA834D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41F05-8EDF-4ED2-A1C1-E404BAFB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0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白紙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55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1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セクション見出し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51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2 つのコンテンツ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14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15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タイトルのみ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002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タイトル付きの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73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タイトル付きの図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11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F9DC6-0B5A-45CF-BA0C-EF04593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D46F3E-7AAE-4F67-8B83-3B801980C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884C21-928E-4006-BD06-71936682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FEF922-0876-4904-ABF2-0AD789FF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3B25B9-05CB-464C-8867-E6CF574A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71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タイトルと縦書きテキスト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29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縦書きタイトルと&#10;縦書きテキスト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0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6D069F-E22B-4CAA-A897-7B311F24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5219EF-F72B-4C2A-B5B9-2297A8AF4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1252C5-F5DB-4637-8067-C1E3E7DC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88CB7B-98E7-4E6B-92A7-E0B44807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6DEBFA-470F-4232-9D88-BF3DD4DF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4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98FB7D-6827-4E50-9A17-30387C74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C11020-B720-4F3F-B64D-3613BF4A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1A9364-4DC9-4204-8DC5-54D6A4EAC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1C9C2C-AA88-44CA-AB8A-8EF6BD55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E93B23-90E9-4CD6-833B-F0543943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4E13F3-E020-4D4D-B52C-BDFBB286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82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851D4B-1773-44E3-B8FA-4E254D64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B62A27-560B-4D30-B6AD-6ECD0A63E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171BA0-A10E-485B-9919-BBA143929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A92AB4A-8803-4267-AAD9-9A7944602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3501C6-3B37-4D04-B7C4-B40021707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B560F2-9DAF-4FA7-8942-609BACD7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B0CCB1-0C37-41F6-AC59-71797DB0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766D19-F401-40EA-AE6B-8CFF95C5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9FABE-ACD7-4DB3-A0AB-587EB76D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B0EBFE-8FD7-43AA-AA52-42C1B6BF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DEC34-BFA5-4A02-B78C-F91E4F81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E772B3-7B85-4C39-BE9D-092AA2D0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4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6C002F-58DA-4527-B090-A36BB707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55544B-D3B9-4367-A777-DD406109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0FC2F2-84A4-4F4C-9498-6BE2945A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6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E486D3-0F7C-43F8-A6D8-9733997F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20671E-2A27-4FC7-A8F3-3C3A732C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7F155A-DCBC-4BCD-8FB2-20EE288C3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E11EA5-9124-4424-A690-3869BCAD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510825-E77D-421A-8A27-3081906F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33BE96-8A04-4333-9A92-D2FD201C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34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85A0D-2341-434D-8C9F-631886FF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4150CC-D614-4984-A746-347A83ED7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FE1176-BDFB-49DF-94D4-3B4F7DE1C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512037-0B71-4208-848B-9B446BBB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8FAE03-BC55-4174-815A-89B5DC13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5132A1-CEBF-4CFC-8F59-3ADEB326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8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FB14AE-C46D-4347-A5EA-8919950B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1CA9DE-3AA1-478B-A248-2157EC6D4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F50CE9-A1EA-4FE8-B77C-16C5AAD4B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0087-A172-45EF-8D4B-FCED58072884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62BA37-CBE2-442F-AEF4-8F6C6D0AD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16FFE5-6B92-4BAB-A68C-DDB6C4D49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CAF4-7039-4528-B359-9689909F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9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9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画像に含まれている可能性があるもの:1人、屋外、自然">
            <a:extLst>
              <a:ext uri="{FF2B5EF4-FFF2-40B4-BE49-F238E27FC236}">
                <a16:creationId xmlns:a16="http://schemas.microsoft.com/office/drawing/2014/main" id="{C513D53C-0E19-49BA-9667-9E1DCA84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38" y="1186774"/>
            <a:ext cx="6290553" cy="47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画像に含まれている可能性があるもの:8人、、新名 文博さん、寺戸 寛史さん、中田 善方さんなど、、スマイル、座ってる(複数の人)、立ってる(複数の人)">
            <a:extLst>
              <a:ext uri="{FF2B5EF4-FFF2-40B4-BE49-F238E27FC236}">
                <a16:creationId xmlns:a16="http://schemas.microsoft.com/office/drawing/2014/main" id="{E215BE7E-56AB-465C-8529-271F66BD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549" y="1758274"/>
            <a:ext cx="4957864" cy="371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BA19F1-95BA-4FE1-AFD3-6D0703EC3BE6}"/>
              </a:ext>
            </a:extLst>
          </p:cNvPr>
          <p:cNvSpPr/>
          <p:nvPr/>
        </p:nvSpPr>
        <p:spPr>
          <a:xfrm>
            <a:off x="184693" y="121754"/>
            <a:ext cx="808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別資料</a:t>
            </a:r>
            <a:r>
              <a:rPr lang="en-US" altLang="ja-JP" b="1" dirty="0"/>
              <a:t>3</a:t>
            </a:r>
            <a:r>
              <a:rPr lang="ja-JP" altLang="en-US" b="1" dirty="0"/>
              <a:t>　ライフセービング講習会　</a:t>
            </a:r>
            <a:r>
              <a:rPr lang="en-US" altLang="ja-JP" b="1" dirty="0"/>
              <a:t>(9/28</a:t>
            </a:r>
            <a:r>
              <a:rPr lang="ja-JP" altLang="en-US" b="1" dirty="0"/>
              <a:t>・</a:t>
            </a:r>
            <a:r>
              <a:rPr lang="en-US" altLang="ja-JP" b="1" dirty="0"/>
              <a:t>10/12</a:t>
            </a:r>
            <a:r>
              <a:rPr lang="ja-JP" altLang="en-US" b="1" dirty="0"/>
              <a:t>～</a:t>
            </a:r>
            <a:r>
              <a:rPr lang="en-US" altLang="ja-JP" b="1" dirty="0"/>
              <a:t>13</a:t>
            </a:r>
            <a:r>
              <a:rPr lang="ja-JP" altLang="en-US" b="1" dirty="0"/>
              <a:t>・</a:t>
            </a:r>
            <a:r>
              <a:rPr lang="en-US" altLang="ja-JP" b="1" dirty="0"/>
              <a:t>10/26</a:t>
            </a:r>
            <a:r>
              <a:rPr lang="ja-JP" altLang="en-US" b="1" dirty="0"/>
              <a:t>～</a:t>
            </a:r>
            <a:r>
              <a:rPr lang="en-US" altLang="ja-JP" b="1" dirty="0"/>
              <a:t>27)</a:t>
            </a:r>
            <a:r>
              <a:rPr lang="ja-JP" altLang="en-US" b="1" dirty="0"/>
              <a:t>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273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FD08750-D5FA-4849-A910-B8EFA06AE7FD}"/>
              </a:ext>
            </a:extLst>
          </p:cNvPr>
          <p:cNvGrpSpPr/>
          <p:nvPr/>
        </p:nvGrpSpPr>
        <p:grpSpPr>
          <a:xfrm>
            <a:off x="2954146" y="97110"/>
            <a:ext cx="6370829" cy="6720910"/>
            <a:chOff x="2506123" y="-295559"/>
            <a:chExt cx="6154829" cy="672091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DB2C1D3-C88F-4367-9699-0ACB77DE2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2442" y="714050"/>
              <a:ext cx="5920479" cy="291908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4CE900F-FAF3-4AA2-9997-B43578935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6123" y="3737773"/>
              <a:ext cx="6154829" cy="2687578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EB66F54-5EB9-4DCF-A3A7-A47E14E1F3DE}"/>
                </a:ext>
              </a:extLst>
            </p:cNvPr>
            <p:cNvSpPr/>
            <p:nvPr/>
          </p:nvSpPr>
          <p:spPr>
            <a:xfrm>
              <a:off x="4184161" y="-295559"/>
              <a:ext cx="3060798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altLang="ja-JP" dirty="0">
                  <a:solidFill>
                    <a:prstClr val="black"/>
                  </a:solidFill>
                </a:rPr>
                <a:t>2019.10.28</a:t>
              </a:r>
            </a:p>
            <a:p>
              <a:pPr lvl="0" algn="ctr"/>
              <a:r>
                <a:rPr lang="ja-JP" altLang="en-US" dirty="0">
                  <a:solidFill>
                    <a:prstClr val="black"/>
                  </a:solidFill>
                </a:rPr>
                <a:t>渚の交番活動報告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pPr lvl="0" algn="ctr"/>
              <a:r>
                <a:rPr lang="ja-JP" altLang="en-US" dirty="0">
                  <a:solidFill>
                    <a:prstClr val="black"/>
                  </a:solidFill>
                </a:rPr>
                <a:t>野遊びリーグ豊遊結成を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pPr lvl="0" algn="ctr"/>
              <a:r>
                <a:rPr lang="ja-JP" altLang="en-US" dirty="0">
                  <a:solidFill>
                    <a:prstClr val="black"/>
                  </a:solidFill>
                </a:rPr>
                <a:t>前田市長へ報告</a:t>
              </a: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CEA7E43-6971-417D-9BF5-C6376EB53C49}"/>
              </a:ext>
            </a:extLst>
          </p:cNvPr>
          <p:cNvSpPr/>
          <p:nvPr/>
        </p:nvSpPr>
        <p:spPr>
          <a:xfrm>
            <a:off x="126327" y="16861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5952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8C0AFC-95EF-4B79-B4AC-B0F03CDEBAB7}"/>
              </a:ext>
            </a:extLst>
          </p:cNvPr>
          <p:cNvSpPr txBox="1"/>
          <p:nvPr/>
        </p:nvSpPr>
        <p:spPr>
          <a:xfrm>
            <a:off x="3579118" y="18196"/>
            <a:ext cx="654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2019.12.19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シンガポール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CLAIR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が渚の交番島戸を視察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25EFD1B-AA96-42CE-AFC7-6A9EE46D7A26}"/>
              </a:ext>
            </a:extLst>
          </p:cNvPr>
          <p:cNvGrpSpPr/>
          <p:nvPr/>
        </p:nvGrpSpPr>
        <p:grpSpPr>
          <a:xfrm>
            <a:off x="4339798" y="441498"/>
            <a:ext cx="7564311" cy="2887182"/>
            <a:chOff x="5648015" y="4410299"/>
            <a:chExt cx="6543985" cy="240142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A8D5518-56FF-429E-9A67-49CF21DB8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015" y="4410299"/>
              <a:ext cx="6543985" cy="2401425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6481CCD-AA50-4825-BD5C-DD73AD88D503}"/>
                </a:ext>
              </a:extLst>
            </p:cNvPr>
            <p:cNvCxnSpPr/>
            <p:nvPr/>
          </p:nvCxnSpPr>
          <p:spPr>
            <a:xfrm>
              <a:off x="5894690" y="5907449"/>
              <a:ext cx="59669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4BA33BD-D9BA-4C56-8D91-BF3033CF19D0}"/>
                </a:ext>
              </a:extLst>
            </p:cNvPr>
            <p:cNvCxnSpPr>
              <a:cxnSpLocks/>
            </p:cNvCxnSpPr>
            <p:nvPr/>
          </p:nvCxnSpPr>
          <p:spPr>
            <a:xfrm>
              <a:off x="5736619" y="6102379"/>
              <a:ext cx="62739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5C08EF0-63E3-48AC-83C1-D157BF4481F3}"/>
                </a:ext>
              </a:extLst>
            </p:cNvPr>
            <p:cNvCxnSpPr>
              <a:cxnSpLocks/>
            </p:cNvCxnSpPr>
            <p:nvPr/>
          </p:nvCxnSpPr>
          <p:spPr>
            <a:xfrm>
              <a:off x="5736619" y="6314322"/>
              <a:ext cx="62739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3ED04EC-3C08-44CE-8B0D-DCECB581D1D2}"/>
                </a:ext>
              </a:extLst>
            </p:cNvPr>
            <p:cNvCxnSpPr>
              <a:cxnSpLocks/>
            </p:cNvCxnSpPr>
            <p:nvPr/>
          </p:nvCxnSpPr>
          <p:spPr>
            <a:xfrm>
              <a:off x="5736619" y="6509253"/>
              <a:ext cx="62739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44C93BB-CB6A-4A54-A1C5-A1F36DE34EB4}"/>
                </a:ext>
              </a:extLst>
            </p:cNvPr>
            <p:cNvCxnSpPr>
              <a:cxnSpLocks/>
            </p:cNvCxnSpPr>
            <p:nvPr/>
          </p:nvCxnSpPr>
          <p:spPr>
            <a:xfrm>
              <a:off x="5736619" y="6721196"/>
              <a:ext cx="20910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A6E9E73-CA37-4D01-91AF-319407865935}"/>
              </a:ext>
            </a:extLst>
          </p:cNvPr>
          <p:cNvGrpSpPr/>
          <p:nvPr/>
        </p:nvGrpSpPr>
        <p:grpSpPr>
          <a:xfrm>
            <a:off x="849109" y="846831"/>
            <a:ext cx="2778988" cy="3094838"/>
            <a:chOff x="1490967" y="3687700"/>
            <a:chExt cx="2778988" cy="309483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E2DC801-66DC-4512-B4F5-B244771DB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0967" y="3687700"/>
              <a:ext cx="2665506" cy="2968393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739D4D8-839B-4C66-A32D-DC9F791A2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1418" y="6026955"/>
              <a:ext cx="2014466" cy="755583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C3D6FFF-08FD-4EF7-9590-8179F9BF8339}"/>
                </a:ext>
              </a:extLst>
            </p:cNvPr>
            <p:cNvSpPr txBox="1"/>
            <p:nvPr/>
          </p:nvSpPr>
          <p:spPr>
            <a:xfrm>
              <a:off x="3812457" y="6026955"/>
              <a:ext cx="457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氏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3FB1C7-6B36-42AD-8101-3A6A00D1C9F0}"/>
              </a:ext>
            </a:extLst>
          </p:cNvPr>
          <p:cNvSpPr txBox="1"/>
          <p:nvPr/>
        </p:nvSpPr>
        <p:spPr>
          <a:xfrm>
            <a:off x="4339798" y="3326210"/>
            <a:ext cx="668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 am very interested in dealing with environmental problems in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Tsunoshima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Japan.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 want to learn how each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stakeholder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region worked together to solve the problem.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76CC90-DA4D-458E-B685-9FF255ACFEF4}"/>
              </a:ext>
            </a:extLst>
          </p:cNvPr>
          <p:cNvSpPr txBox="1"/>
          <p:nvPr/>
        </p:nvSpPr>
        <p:spPr>
          <a:xfrm>
            <a:off x="1483242" y="5124893"/>
            <a:ext cx="9069572" cy="129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824064-DF5F-420A-BA76-7AB7A40770D9}"/>
              </a:ext>
            </a:extLst>
          </p:cNvPr>
          <p:cNvSpPr txBox="1"/>
          <p:nvPr/>
        </p:nvSpPr>
        <p:spPr>
          <a:xfrm>
            <a:off x="1639185" y="4837308"/>
            <a:ext cx="848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We are glad to see you and have a chance to explain about our efforts like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But we have to say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・・・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We are not yet successful. I think we are on our way to successful.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・・・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If we explain about it, we have to explain since the origin of our efforts.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Kerword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is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Collective impact.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CDEAF01-5A7E-4968-B51A-AD6A79A8A4BD}"/>
              </a:ext>
            </a:extLst>
          </p:cNvPr>
          <p:cNvCxnSpPr>
            <a:cxnSpLocks/>
          </p:cNvCxnSpPr>
          <p:nvPr/>
        </p:nvCxnSpPr>
        <p:spPr>
          <a:xfrm>
            <a:off x="6969756" y="4188874"/>
            <a:ext cx="1202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3401F67-0AEC-428A-9335-4EBAACEBDFDF}"/>
              </a:ext>
            </a:extLst>
          </p:cNvPr>
          <p:cNvCxnSpPr>
            <a:cxnSpLocks/>
          </p:cNvCxnSpPr>
          <p:nvPr/>
        </p:nvCxnSpPr>
        <p:spPr>
          <a:xfrm>
            <a:off x="2841247" y="6263521"/>
            <a:ext cx="1783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B1C1519-BF86-4F60-9224-853865656AD4}"/>
              </a:ext>
            </a:extLst>
          </p:cNvPr>
          <p:cNvSpPr/>
          <p:nvPr/>
        </p:nvSpPr>
        <p:spPr>
          <a:xfrm>
            <a:off x="126327" y="16861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14</a:t>
            </a:r>
            <a:endParaRPr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77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54B198-3227-4867-8C96-43CD39F61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85" y="1224643"/>
            <a:ext cx="5957173" cy="40290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F87672D-3F94-4C66-96EF-B2C46018B6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1" y="1224643"/>
            <a:ext cx="5336406" cy="40005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B0F5D2-F58B-4E12-B090-5B510DA5C479}"/>
              </a:ext>
            </a:extLst>
          </p:cNvPr>
          <p:cNvSpPr/>
          <p:nvPr/>
        </p:nvSpPr>
        <p:spPr>
          <a:xfrm>
            <a:off x="126327" y="16861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67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BCD94A-0A57-413B-AE95-59392BF9DE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60" y="1845823"/>
            <a:ext cx="5658256" cy="42436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D16E01-BC25-4C7A-BF87-A0985723DE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889" y="1845823"/>
            <a:ext cx="5658255" cy="424369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A29F4-ECC0-4FC1-9725-F1822B399BE1}"/>
              </a:ext>
            </a:extLst>
          </p:cNvPr>
          <p:cNvSpPr/>
          <p:nvPr/>
        </p:nvSpPr>
        <p:spPr>
          <a:xfrm>
            <a:off x="278860" y="583819"/>
            <a:ext cx="92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15</a:t>
            </a:r>
            <a:r>
              <a:rPr lang="ja-JP" altLang="en-US" b="1" dirty="0">
                <a:solidFill>
                  <a:prstClr val="black"/>
                </a:solidFill>
              </a:rPr>
              <a:t>　</a:t>
            </a:r>
            <a:r>
              <a:rPr lang="en-US" altLang="ja-JP" b="1" dirty="0">
                <a:solidFill>
                  <a:prstClr val="black"/>
                </a:solidFill>
              </a:rPr>
              <a:t>B&amp;G</a:t>
            </a:r>
            <a:r>
              <a:rPr lang="ja-JP" altLang="en-US" b="1" dirty="0">
                <a:solidFill>
                  <a:prstClr val="black"/>
                </a:solidFill>
              </a:rPr>
              <a:t>財団　</a:t>
            </a:r>
            <a:r>
              <a:rPr lang="en-US" altLang="ja-JP" b="1" dirty="0">
                <a:solidFill>
                  <a:prstClr val="black"/>
                </a:solidFill>
              </a:rPr>
              <a:t>(</a:t>
            </a:r>
            <a:r>
              <a:rPr lang="ja-JP" altLang="ja-JP" b="1" dirty="0"/>
              <a:t>休眠預金を活用した体験格差解消事業の打合せ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2562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C236F6-E328-48F5-976B-477E44B59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98" y="1639110"/>
            <a:ext cx="5894963" cy="44212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142700-F2D7-4647-BDBB-6D16EDFAB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" y="1639110"/>
            <a:ext cx="5985754" cy="448931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D7D0CA-889C-44E6-936D-40310C71ADB3}"/>
              </a:ext>
            </a:extLst>
          </p:cNvPr>
          <p:cNvSpPr/>
          <p:nvPr/>
        </p:nvSpPr>
        <p:spPr>
          <a:xfrm>
            <a:off x="278860" y="583819"/>
            <a:ext cx="92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16</a:t>
            </a:r>
            <a:r>
              <a:rPr lang="ja-JP" altLang="en-US" b="1" dirty="0">
                <a:solidFill>
                  <a:prstClr val="black"/>
                </a:solidFill>
              </a:rPr>
              <a:t>　モスクワ旅行社来館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9291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1E85FE-888A-41FF-B16B-38205E1CFDCF}"/>
              </a:ext>
            </a:extLst>
          </p:cNvPr>
          <p:cNvSpPr txBox="1"/>
          <p:nvPr/>
        </p:nvSpPr>
        <p:spPr>
          <a:xfrm>
            <a:off x="3624178" y="670370"/>
            <a:ext cx="8729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プロジェクト豊遊トライアル①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8914F6-8235-4549-87F0-7DFC135B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30" y="1853977"/>
            <a:ext cx="6762113" cy="3777278"/>
          </a:xfrm>
          <a:prstGeom prst="rect">
            <a:avLst/>
          </a:prstGeom>
        </p:spPr>
      </p:pic>
      <p:pic>
        <p:nvPicPr>
          <p:cNvPr id="2050" name="Picture 2" descr="画像に含まれている可能性があるもの:1人、立ってる、子供">
            <a:extLst>
              <a:ext uri="{FF2B5EF4-FFF2-40B4-BE49-F238E27FC236}">
                <a16:creationId xmlns:a16="http://schemas.microsoft.com/office/drawing/2014/main" id="{EEB692EC-212D-4C97-9EC7-62CAF882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1262" y="1500892"/>
            <a:ext cx="3011400" cy="4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A02A6C1-13CC-48C9-B282-CBD0B3B18AA2}"/>
              </a:ext>
            </a:extLst>
          </p:cNvPr>
          <p:cNvSpPr/>
          <p:nvPr/>
        </p:nvSpPr>
        <p:spPr>
          <a:xfrm>
            <a:off x="1186643" y="670370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</a:rPr>
              <a:t>別資料</a:t>
            </a:r>
            <a:r>
              <a:rPr lang="en-US" altLang="ja-JP" sz="2400" b="1" dirty="0">
                <a:solidFill>
                  <a:prstClr val="black"/>
                </a:solidFill>
              </a:rPr>
              <a:t>17</a:t>
            </a:r>
            <a:r>
              <a:rPr lang="ja-JP" altLang="en-US" sz="2400" b="1" dirty="0">
                <a:solidFill>
                  <a:prstClr val="black"/>
                </a:solidFill>
              </a:rPr>
              <a:t>　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382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1F7AD4-6E82-4618-AAD1-60ADF4529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9" y="1643974"/>
            <a:ext cx="6188099" cy="41828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77DB96-AE46-415C-B17C-BE19A1C37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078" y="1643974"/>
            <a:ext cx="5570463" cy="394031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C2E9A6-1F64-44F5-9C9D-7DF89EFA218B}"/>
              </a:ext>
            </a:extLst>
          </p:cNvPr>
          <p:cNvSpPr/>
          <p:nvPr/>
        </p:nvSpPr>
        <p:spPr>
          <a:xfrm>
            <a:off x="1186643" y="670370"/>
            <a:ext cx="10681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</a:rPr>
              <a:t>別資料</a:t>
            </a:r>
            <a:r>
              <a:rPr lang="en-US" altLang="ja-JP" sz="2400" b="1" dirty="0">
                <a:solidFill>
                  <a:prstClr val="black"/>
                </a:solidFill>
              </a:rPr>
              <a:t>18</a:t>
            </a:r>
            <a:r>
              <a:rPr lang="ja-JP" altLang="en-US" sz="2400" b="1" dirty="0">
                <a:solidFill>
                  <a:prstClr val="black"/>
                </a:solidFill>
              </a:rPr>
              <a:t>　読売テレビ撮影　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907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DDD198-7256-4220-A047-F41EBCEFC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938" y="618719"/>
            <a:ext cx="4850860" cy="36381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C009C5-A4B2-42C7-B711-AFCDDF8B8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327" y="3358144"/>
            <a:ext cx="4393562" cy="32951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595955F-26E7-4C50-BEF0-E16C8D636D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913" y="3576942"/>
            <a:ext cx="4233862" cy="317539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98FEB-A291-4EEF-BDBF-1B89F95D28A8}"/>
              </a:ext>
            </a:extLst>
          </p:cNvPr>
          <p:cNvSpPr/>
          <p:nvPr/>
        </p:nvSpPr>
        <p:spPr>
          <a:xfrm>
            <a:off x="1204913" y="204685"/>
            <a:ext cx="10681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</a:rPr>
              <a:t>別資料</a:t>
            </a:r>
            <a:r>
              <a:rPr lang="en-US" altLang="ja-JP" sz="2400" b="1" dirty="0">
                <a:solidFill>
                  <a:prstClr val="black"/>
                </a:solidFill>
              </a:rPr>
              <a:t>19</a:t>
            </a:r>
            <a:r>
              <a:rPr lang="ja-JP" altLang="en-US" sz="2400" b="1" dirty="0">
                <a:solidFill>
                  <a:prstClr val="black"/>
                </a:solidFill>
              </a:rPr>
              <a:t>　</a:t>
            </a:r>
            <a:r>
              <a:rPr lang="en-US" altLang="ja-JP" sz="2400" b="1" dirty="0">
                <a:solidFill>
                  <a:prstClr val="black"/>
                </a:solidFill>
              </a:rPr>
              <a:t>WSK</a:t>
            </a:r>
            <a:r>
              <a:rPr lang="ja-JP" altLang="en-US" sz="2400" b="1" dirty="0">
                <a:solidFill>
                  <a:prstClr val="black"/>
                </a:solidFill>
              </a:rPr>
              <a:t>渚の交番 島戸・空家視察　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405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画像に含まれている可能性があるもの:22人、、秋枝美香さん、岡本 拓也さん、安重 賢治さん、新名 文博さん、山田 寿也さん、釣井 伸一郎さん、Naoyuki Inoueさん、山本 良和さん、安重 美穂さん、松本 伊織さんなど、、スマイル、座ってる(複数の人)、テーブル、室内">
            <a:extLst>
              <a:ext uri="{FF2B5EF4-FFF2-40B4-BE49-F238E27FC236}">
                <a16:creationId xmlns:a16="http://schemas.microsoft.com/office/drawing/2014/main" id="{03DEA7BA-436C-48CC-A527-B6AFDD2B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" y="1276538"/>
            <a:ext cx="6536602" cy="49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CDD39F-A0EE-43B6-B0F2-016888461993}"/>
              </a:ext>
            </a:extLst>
          </p:cNvPr>
          <p:cNvSpPr txBox="1"/>
          <p:nvPr/>
        </p:nvSpPr>
        <p:spPr>
          <a:xfrm>
            <a:off x="2770359" y="135801"/>
            <a:ext cx="699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別資料</a:t>
            </a:r>
            <a:r>
              <a:rPr lang="en-US" altLang="ja-JP" sz="2800" b="1" dirty="0"/>
              <a:t>20</a:t>
            </a:r>
            <a:r>
              <a:rPr lang="ja-JP" altLang="en-US" sz="2800" b="1" dirty="0"/>
              <a:t>　豊遊トライアル➁</a:t>
            </a:r>
            <a:endParaRPr kumimoji="1" lang="ja-JP" altLang="en-US" sz="2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4EC2AF3-1566-4F83-B172-1C8BB9F18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477" y="744838"/>
            <a:ext cx="3864555" cy="28971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68C38F-0982-434A-8956-F47E951DE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362" y="3727764"/>
            <a:ext cx="2346618" cy="31302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15E1434-E533-4DEF-A1D7-E9382756E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718" y="3727764"/>
            <a:ext cx="2346618" cy="31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67C760-437A-4877-88F6-E2D102AF4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0" y="1488164"/>
            <a:ext cx="5827413" cy="43705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946F86-55A1-49BE-93CB-3CB347F37C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929" y="1488164"/>
            <a:ext cx="5827412" cy="437055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8C931A-AE5E-434E-AA49-A10EAB23D8FE}"/>
              </a:ext>
            </a:extLst>
          </p:cNvPr>
          <p:cNvSpPr txBox="1"/>
          <p:nvPr/>
        </p:nvSpPr>
        <p:spPr>
          <a:xfrm>
            <a:off x="2311036" y="429889"/>
            <a:ext cx="929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株式会社山口放送局　まるごと角島！ぶち海体験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打ち合わせ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70D8E-D763-4EBB-8BA9-3F695FB53485}"/>
              </a:ext>
            </a:extLst>
          </p:cNvPr>
          <p:cNvSpPr txBox="1"/>
          <p:nvPr/>
        </p:nvSpPr>
        <p:spPr>
          <a:xfrm>
            <a:off x="581635" y="368334"/>
            <a:ext cx="699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別資料</a:t>
            </a:r>
            <a:r>
              <a:rPr lang="en-US" altLang="ja-JP" sz="2800" b="1" dirty="0"/>
              <a:t>21</a:t>
            </a:r>
            <a:r>
              <a:rPr lang="ja-JP" altLang="en-US" sz="2800" b="1" dirty="0"/>
              <a:t>　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43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BC47B69-2A58-47CF-8C81-7F50BA830C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04" y="617674"/>
            <a:ext cx="3886537" cy="54563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C48E800-799A-4615-BA72-F6CB2145E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727" y="617674"/>
            <a:ext cx="2989133" cy="39019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84C7E-44D5-4463-944E-53C288141EDD}"/>
              </a:ext>
            </a:extLst>
          </p:cNvPr>
          <p:cNvSpPr txBox="1"/>
          <p:nvPr/>
        </p:nvSpPr>
        <p:spPr>
          <a:xfrm>
            <a:off x="1588830" y="168616"/>
            <a:ext cx="103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　長浜洋二氏を招いて地域課題解決のためのワークショップを開催した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2BF71B-4A50-4FB0-9791-9A184BCA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680" y="569765"/>
            <a:ext cx="2595070" cy="362086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8A20CE-7AE9-402B-A080-294D9492992B}"/>
              </a:ext>
            </a:extLst>
          </p:cNvPr>
          <p:cNvSpPr/>
          <p:nvPr/>
        </p:nvSpPr>
        <p:spPr>
          <a:xfrm>
            <a:off x="126327" y="16861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4-1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A1020D0-92BB-4F27-8E64-0B02D39185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026" y="4270359"/>
            <a:ext cx="4553893" cy="25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84C7E-44D5-4463-944E-53C288141EDD}"/>
              </a:ext>
            </a:extLst>
          </p:cNvPr>
          <p:cNvSpPr txBox="1"/>
          <p:nvPr/>
        </p:nvSpPr>
        <p:spPr>
          <a:xfrm>
            <a:off x="1588830" y="168616"/>
            <a:ext cx="103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　長浜洋二氏を招いて地域課題解決のためのワークショップをリモート開催した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8A20CE-7AE9-402B-A080-294D9492992B}"/>
              </a:ext>
            </a:extLst>
          </p:cNvPr>
          <p:cNvSpPr/>
          <p:nvPr/>
        </p:nvSpPr>
        <p:spPr>
          <a:xfrm>
            <a:off x="126327" y="16861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4-2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A5E4FE-3990-4E10-B4A6-7D1291D07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507" y="537948"/>
            <a:ext cx="8102474" cy="58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9CFD0B-BCF6-4974-993D-118AB5AE99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32" y="1254867"/>
            <a:ext cx="5849568" cy="43871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9A6E0C-FAA5-4756-96EE-DD67A195A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7" y="1254867"/>
            <a:ext cx="5985753" cy="44893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53ABA9-F3BF-4978-A12F-AAD2597892AD}"/>
              </a:ext>
            </a:extLst>
          </p:cNvPr>
          <p:cNvSpPr txBox="1"/>
          <p:nvPr/>
        </p:nvSpPr>
        <p:spPr>
          <a:xfrm>
            <a:off x="369651" y="32101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別資料</a:t>
            </a:r>
            <a:r>
              <a:rPr kumimoji="1" lang="en-US" altLang="ja-JP" sz="2400" b="1" dirty="0"/>
              <a:t>5-1</a:t>
            </a:r>
            <a:r>
              <a:rPr kumimoji="1" lang="ja-JP" altLang="en-US" sz="2400" b="1" dirty="0"/>
              <a:t>　豊北地区海水浴連絡協議会</a:t>
            </a:r>
          </a:p>
        </p:txBody>
      </p:sp>
    </p:spTree>
    <p:extLst>
      <p:ext uri="{BB962C8B-B14F-4D97-AF65-F5344CB8AC3E}">
        <p14:creationId xmlns:p14="http://schemas.microsoft.com/office/powerpoint/2010/main" val="1776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79D055-4367-4CCD-9BA9-DBEA438B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108" y="906037"/>
            <a:ext cx="7854118" cy="41469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CD55680-9A1A-43E3-B363-2DCA4E160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988" y="4026820"/>
            <a:ext cx="5121106" cy="283118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486556-3820-4172-A889-441F272A2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31" y="4219576"/>
            <a:ext cx="4723885" cy="23929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A2A0BB-9CAD-48CA-8CAB-DDF9F0E4E1E1}"/>
              </a:ext>
            </a:extLst>
          </p:cNvPr>
          <p:cNvSpPr/>
          <p:nvPr/>
        </p:nvSpPr>
        <p:spPr>
          <a:xfrm>
            <a:off x="126326" y="168616"/>
            <a:ext cx="575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6-2</a:t>
            </a:r>
            <a:r>
              <a:rPr lang="ja-JP" altLang="en-US" b="1" dirty="0">
                <a:solidFill>
                  <a:prstClr val="black"/>
                </a:solidFill>
              </a:rPr>
              <a:t>　ビーチクリーン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75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9850C2-BCE3-49A8-9679-1928CC6D8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830" y="1009245"/>
            <a:ext cx="7798340" cy="58487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2FC53E-C848-4CF4-85A3-E8C8C8809111}"/>
              </a:ext>
            </a:extLst>
          </p:cNvPr>
          <p:cNvSpPr/>
          <p:nvPr/>
        </p:nvSpPr>
        <p:spPr>
          <a:xfrm>
            <a:off x="278860" y="350355"/>
            <a:ext cx="92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別資料</a:t>
            </a:r>
            <a:r>
              <a:rPr lang="en-US" altLang="ja-JP" b="1" dirty="0">
                <a:solidFill>
                  <a:prstClr val="black"/>
                </a:solidFill>
              </a:rPr>
              <a:t>7</a:t>
            </a:r>
            <a:r>
              <a:rPr lang="ja-JP" altLang="en-US" b="1" dirty="0">
                <a:solidFill>
                  <a:prstClr val="black"/>
                </a:solidFill>
              </a:rPr>
              <a:t>　まちづくり協議会会議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0914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1206634-895D-445B-98EA-DA94CD0D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6" y="3615041"/>
            <a:ext cx="5760784" cy="3242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6A3586-3984-4747-BC41-01E00B2C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825" y="3600450"/>
            <a:ext cx="5791200" cy="32575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8DB6DA-78CC-47C2-8937-4C7442651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775" y="551844"/>
            <a:ext cx="5372100" cy="30289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6C9063-5BFA-4F4C-80B1-7ADED14E5D24}"/>
              </a:ext>
            </a:extLst>
          </p:cNvPr>
          <p:cNvSpPr txBox="1"/>
          <p:nvPr/>
        </p:nvSpPr>
        <p:spPr>
          <a:xfrm>
            <a:off x="233463" y="7052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別資料</a:t>
            </a:r>
            <a:r>
              <a:rPr kumimoji="1" lang="en-US" altLang="ja-JP" sz="2400" b="1" dirty="0"/>
              <a:t>8</a:t>
            </a:r>
            <a:r>
              <a:rPr kumimoji="1" lang="ja-JP" altLang="en-US" sz="2400" b="1" dirty="0"/>
              <a:t>　ジュニアライフセービング教室</a:t>
            </a:r>
          </a:p>
        </p:txBody>
      </p:sp>
    </p:spTree>
    <p:extLst>
      <p:ext uri="{BB962C8B-B14F-4D97-AF65-F5344CB8AC3E}">
        <p14:creationId xmlns:p14="http://schemas.microsoft.com/office/powerpoint/2010/main" val="2650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画像に含まれている可能性があるもの:2人、舩津 美雪さんを含む、、スマイル、海、テキスト、屋外">
            <a:extLst>
              <a:ext uri="{FF2B5EF4-FFF2-40B4-BE49-F238E27FC236}">
                <a16:creationId xmlns:a16="http://schemas.microsoft.com/office/drawing/2014/main" id="{C8E37A15-88DD-4C92-B024-9279A781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74" y="741975"/>
            <a:ext cx="10982527" cy="57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5C85D9-C4D4-4865-933B-EE5365FA148C}"/>
              </a:ext>
            </a:extLst>
          </p:cNvPr>
          <p:cNvSpPr/>
          <p:nvPr/>
        </p:nvSpPr>
        <p:spPr>
          <a:xfrm>
            <a:off x="184693" y="121754"/>
            <a:ext cx="808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別資料</a:t>
            </a:r>
            <a:r>
              <a:rPr lang="en-US" altLang="ja-JP" b="1" dirty="0"/>
              <a:t>11</a:t>
            </a:r>
            <a:r>
              <a:rPr lang="ja-JP" altLang="en-US" b="1" dirty="0"/>
              <a:t>　渚の音楽会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81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F07B16-881C-460C-9CDC-B42E3AE13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12" y="3147476"/>
            <a:ext cx="6596488" cy="37105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A01850-8B95-48B0-BA91-4EF812912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886" y="32230"/>
            <a:ext cx="5459896" cy="30711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2C1D6B6-CE90-424B-8FAC-1854F920C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4244666"/>
            <a:ext cx="4611757" cy="25941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4594520-14C3-49BF-B4C6-42CD3E980A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8" y="591348"/>
            <a:ext cx="5388330" cy="38187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F6A02D-1460-4CC1-BB9B-F930486A7851}"/>
              </a:ext>
            </a:extLst>
          </p:cNvPr>
          <p:cNvSpPr txBox="1"/>
          <p:nvPr/>
        </p:nvSpPr>
        <p:spPr>
          <a:xfrm>
            <a:off x="0" y="534143"/>
            <a:ext cx="72835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渚の交番にて恋活イベントを開催</a:t>
            </a:r>
            <a:r>
              <a:rPr kumimoji="1" lang="en-US" altLang="ja-JP" dirty="0"/>
              <a:t>(</a:t>
            </a:r>
            <a:r>
              <a:rPr kumimoji="1" lang="ja-JP" altLang="en-US" dirty="0"/>
              <a:t>豊北地区まちづくり協議会と協働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96E49E-A83D-4ED9-8FB3-DF4B84526EF5}"/>
              </a:ext>
            </a:extLst>
          </p:cNvPr>
          <p:cNvSpPr/>
          <p:nvPr/>
        </p:nvSpPr>
        <p:spPr>
          <a:xfrm>
            <a:off x="184693" y="121754"/>
            <a:ext cx="808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別資料</a:t>
            </a:r>
            <a:r>
              <a:rPr lang="en-US" altLang="ja-JP" b="1" dirty="0"/>
              <a:t>12</a:t>
            </a:r>
            <a:r>
              <a:rPr lang="ja-JP" altLang="en-US" b="1" dirty="0"/>
              <a:t>　恋活パーティ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026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324</Words>
  <Application>Microsoft Office PowerPoint</Application>
  <PresentationFormat>ワイド画面</PresentationFormat>
  <Paragraphs>37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Niina Fumihiro</dc:creator>
  <cp:lastModifiedBy>城下 高太郎</cp:lastModifiedBy>
  <cp:revision>22</cp:revision>
  <dcterms:created xsi:type="dcterms:W3CDTF">2020-03-07T06:21:30Z</dcterms:created>
  <dcterms:modified xsi:type="dcterms:W3CDTF">2020-05-27T01:10:15Z</dcterms:modified>
</cp:coreProperties>
</file>