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3" r:id="rId4"/>
    <p:sldId id="262" r:id="rId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6806-A910-4A50-AED1-3E9B1ECD8CC9}" type="datetimeFigureOut">
              <a:rPr kumimoji="1" lang="ja-JP" altLang="en-US" smtClean="0"/>
              <a:t>2015/2/11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B0967-7F61-4B6C-8D4A-F73E1DE9DD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7160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6806-A910-4A50-AED1-3E9B1ECD8CC9}" type="datetimeFigureOut">
              <a:rPr kumimoji="1" lang="ja-JP" altLang="en-US" smtClean="0"/>
              <a:t>2015/2/11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B0967-7F61-4B6C-8D4A-F73E1DE9DD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5249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6806-A910-4A50-AED1-3E9B1ECD8CC9}" type="datetimeFigureOut">
              <a:rPr kumimoji="1" lang="ja-JP" altLang="en-US" smtClean="0"/>
              <a:t>2015/2/11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B0967-7F61-4B6C-8D4A-F73E1DE9DD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652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6806-A910-4A50-AED1-3E9B1ECD8CC9}" type="datetimeFigureOut">
              <a:rPr kumimoji="1" lang="ja-JP" altLang="en-US" smtClean="0"/>
              <a:t>2015/2/11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B0967-7F61-4B6C-8D4A-F73E1DE9DD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250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6806-A910-4A50-AED1-3E9B1ECD8CC9}" type="datetimeFigureOut">
              <a:rPr kumimoji="1" lang="ja-JP" altLang="en-US" smtClean="0"/>
              <a:t>2015/2/11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B0967-7F61-4B6C-8D4A-F73E1DE9DD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372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6806-A910-4A50-AED1-3E9B1ECD8CC9}" type="datetimeFigureOut">
              <a:rPr kumimoji="1" lang="ja-JP" altLang="en-US" smtClean="0"/>
              <a:t>2015/2/11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B0967-7F61-4B6C-8D4A-F73E1DE9DD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458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6806-A910-4A50-AED1-3E9B1ECD8CC9}" type="datetimeFigureOut">
              <a:rPr kumimoji="1" lang="ja-JP" altLang="en-US" smtClean="0"/>
              <a:t>2015/2/11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B0967-7F61-4B6C-8D4A-F73E1DE9DD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720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6806-A910-4A50-AED1-3E9B1ECD8CC9}" type="datetimeFigureOut">
              <a:rPr kumimoji="1" lang="ja-JP" altLang="en-US" smtClean="0"/>
              <a:t>2015/2/11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B0967-7F61-4B6C-8D4A-F73E1DE9DD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8160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6806-A910-4A50-AED1-3E9B1ECD8CC9}" type="datetimeFigureOut">
              <a:rPr kumimoji="1" lang="ja-JP" altLang="en-US" smtClean="0"/>
              <a:t>2015/2/11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B0967-7F61-4B6C-8D4A-F73E1DE9DD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37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6806-A910-4A50-AED1-3E9B1ECD8CC9}" type="datetimeFigureOut">
              <a:rPr kumimoji="1" lang="ja-JP" altLang="en-US" smtClean="0"/>
              <a:t>2015/2/11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B0967-7F61-4B6C-8D4A-F73E1DE9DD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51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6806-A910-4A50-AED1-3E9B1ECD8CC9}" type="datetimeFigureOut">
              <a:rPr kumimoji="1" lang="ja-JP" altLang="en-US" smtClean="0"/>
              <a:t>2015/2/11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B0967-7F61-4B6C-8D4A-F73E1DE9DD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14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A6806-A910-4A50-AED1-3E9B1ECD8CC9}" type="datetimeFigureOut">
              <a:rPr kumimoji="1" lang="ja-JP" altLang="en-US" smtClean="0"/>
              <a:t>2015/2/11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B0967-7F61-4B6C-8D4A-F73E1DE9DD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62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/>
              <a:t>常磐学区防犯パトロ－ル隊　</a:t>
            </a:r>
            <a:r>
              <a:rPr lang="ja-JP" altLang="en-US" sz="3600" dirty="0" smtClean="0"/>
              <a:t>出発式　　</a:t>
            </a:r>
            <a:r>
              <a:rPr lang="ja-JP" altLang="en-US" sz="2800" dirty="0" smtClean="0"/>
              <a:t>（</a:t>
            </a:r>
            <a:r>
              <a:rPr lang="ja-JP" altLang="en-US" sz="2800" dirty="0"/>
              <a:t>平成</a:t>
            </a:r>
            <a:r>
              <a:rPr lang="ja-JP" altLang="en-US" sz="2800" dirty="0" smtClean="0"/>
              <a:t>２７年２月７日　常磐小学校校庭）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662"/>
            <a:ext cx="878497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3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常磐学区防犯パトロ－ル隊　出発式　　</a:t>
            </a:r>
            <a:r>
              <a:rPr lang="ja-JP" altLang="en-US" sz="3600" dirty="0" smtClean="0"/>
              <a:t>（車両の</a:t>
            </a:r>
            <a:r>
              <a:rPr lang="ja-JP" altLang="en-US" sz="3600" dirty="0" smtClean="0"/>
              <a:t>贈呈と中川区キャラクタのナッピ－）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85698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53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常磐学区防犯パトロ－ル隊　出発式　　</a:t>
            </a:r>
            <a:r>
              <a:rPr lang="ja-JP" altLang="en-US" sz="3600" dirty="0" smtClean="0"/>
              <a:t>（中川警察署　澤井署長あいさつ）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885698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12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常磐学区防犯パトロ－ル隊　出発式　　</a:t>
            </a:r>
            <a:r>
              <a:rPr lang="ja-JP" altLang="en-US" sz="3600" dirty="0" smtClean="0"/>
              <a:t>（記念撮影）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885698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28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24</Words>
  <Application>Microsoft Office PowerPoint</Application>
  <PresentationFormat>画面に合わせる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Office ​​テーマ</vt:lpstr>
      <vt:lpstr>常磐学区防犯パトロ－ル隊　出発式　　（平成２７年２月７日　常磐小学校校庭）</vt:lpstr>
      <vt:lpstr>常磐学区防犯パトロ－ル隊　出発式　　（車両の贈呈と中川区キャラクタのナッピ－）</vt:lpstr>
      <vt:lpstr>常磐学区防犯パトロ－ル隊　出発式　　（中川警察署　澤井署長あいさつ）</vt:lpstr>
      <vt:lpstr>常磐学区防犯パトロ－ル隊　出発式　　（記念撮影）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常磐学区防犯パトロ－ル隊　出発式　　　　　　　（平成２７年　２月　７日）</dc:title>
  <dc:creator>arakawa</dc:creator>
  <cp:lastModifiedBy>arakawa</cp:lastModifiedBy>
  <cp:revision>6</cp:revision>
  <dcterms:created xsi:type="dcterms:W3CDTF">2015-02-08T04:41:08Z</dcterms:created>
  <dcterms:modified xsi:type="dcterms:W3CDTF">2015-02-11T09:40:11Z</dcterms:modified>
</cp:coreProperties>
</file>