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" y="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B3F7C2-78C4-41E8-9FDC-49F8F08DB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68E64B-7155-4537-814D-D6C6C6BDD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AAFD4D-5ED9-4AB7-A74F-678A9E195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57E2B2-5D19-436F-ADB1-C86F2373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4AA780-8136-41F1-A65C-406249D8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33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1266B-CC96-4EB8-828B-08188037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21F574D-446E-496A-98A4-99F8FCCB6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8E4481-233B-418D-84E2-FEEC5396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C2D3FD-BE03-429D-A558-0B277179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2630F1-B933-48AA-A925-BC6CD6E9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89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88BBF9-484C-49CA-9A92-6816268AC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27A72C-F0B6-4235-8F11-F7E48A7F2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6A5A9B-E481-4A2F-8272-63C275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47102A-AED8-4B91-A4D1-C1398392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137CD0-2C14-49C9-9107-E1A768DA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94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A6FAB-5522-47BB-99B8-17EC3E5B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B3DC05-CD58-4A82-832F-4491410C6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B2A0F6-76E9-40BA-8A99-B91E7F41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C2F0E1-86FC-4CC3-ADEC-7B4124D4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043895-3CE4-4D59-9332-B9539C9F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8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A817C-517B-4B9A-B4A6-D083EA7F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FA0517-4F32-4A07-92DD-13D906A64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F91B35-A351-4E4B-BE6E-1A5A32B5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9E3206-269A-42E3-8A4A-8B634AE7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252B88-FA6B-49DE-B69B-205E9775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4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6051C9-7BCA-40E3-A16F-A599E669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44F1C8-BCD3-4CBD-8946-775B011A8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4CE381-B6CA-409B-833D-DD6FA93F5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F4E2A2-AE90-4D79-B6EB-0D1ACF43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261163-F4C2-4E5C-BCD5-F1504556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7EA8FA-6D66-481C-9E35-46F2EB34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E3D6A1-70EB-460D-BE03-A86D79DA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D37EF7-8134-4A30-9D61-024DBE1C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A08FCB-504F-4928-9DB8-6D8148B1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16912B1-3780-4627-A0BA-44EC9C1AF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DC3AE4-BD1E-4560-857E-025B046DB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708869C-7864-49EF-9BA0-DC26304A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C159A10-5329-4A01-904B-61CC0AAF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4FC681-F457-438F-9742-F39FEBB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82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C857F-934F-44C0-B2E2-34438D8D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730595-7946-455C-8922-01115F3E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BC29B0-BEBE-4DC1-9B79-9F2AEC6B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93B8DA-7E60-4B55-8256-DE011FF6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DFE2F8-A83D-49BD-9CA6-74EDE03E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F440D6-6515-4B57-AA72-F7653FF6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3D3D21-736E-4B81-B0A9-0CE9F64A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7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DA5258-1689-4BB6-A252-5379CB48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6CC366-484C-418C-85C2-60A7ED801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F8E313-34DF-410C-BC62-484BF1AD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E2FDA6-5536-42F7-9CDB-F28D670B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0B2CC3-5015-4418-91AA-351A6C11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41FB4E-E7B0-40B0-81C5-0B53DF1C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92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B74327-B5C2-4759-B3BD-3A0F705B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D18502-B125-4919-9D68-F9CEFD06C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283565-1F7C-4148-9FA6-63B860C2D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05EAF-4AF4-420B-A790-340A60E4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E6ABAD-0790-4DA4-815C-3BF29361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CFDC0F-EE3C-4B9D-93F3-EA9AC69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14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C000FE-B9A8-432E-982D-3C6B581C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5AED6D-1FD1-48F3-A96B-9F14FF9A9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15425B-8E7A-435A-A540-AB03B00AE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03808-71D4-4A0A-951E-C21E09B76E68}" type="datetimeFigureOut">
              <a:rPr kumimoji="1" lang="ja-JP" altLang="en-US" smtClean="0"/>
              <a:t>2021/2/12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51B3AF-44E4-4647-8BC0-90CC327D9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CC6C41-42AB-4719-874E-2204E8130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80FD-A3F9-4FF6-AF8D-A7FF55FEE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7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0C061-9D4D-45FA-A197-7D041C4D2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A9C0B4-E44B-4916-907D-DDCDDCA16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8B7201-F909-4BE5-97F9-E009DB4B6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5" r="6253" b="4510"/>
          <a:stretch/>
        </p:blipFill>
        <p:spPr>
          <a:xfrm>
            <a:off x="106680" y="135516"/>
            <a:ext cx="12024359" cy="67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mumes</dc:creator>
  <cp:lastModifiedBy> </cp:lastModifiedBy>
  <cp:revision>1</cp:revision>
  <dcterms:created xsi:type="dcterms:W3CDTF">2021-02-12T02:44:34Z</dcterms:created>
  <dcterms:modified xsi:type="dcterms:W3CDTF">2021-02-12T02:45:53Z</dcterms:modified>
</cp:coreProperties>
</file>