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75" d="100"/>
          <a:sy n="75" d="100"/>
        </p:scale>
        <p:origin x="50" y="1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B3F7C2-78C4-41E8-9FDC-49F8F08DBA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C68E64B-7155-4537-814D-D6C6C6BDD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AAFD4D-5ED9-4AB7-A74F-678A9E195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3808-71D4-4A0A-951E-C21E09B76E68}" type="datetimeFigureOut">
              <a:rPr kumimoji="1" lang="ja-JP" altLang="en-US" smtClean="0"/>
              <a:t>2021/2/12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57E2B2-5D19-436F-ADB1-C86F23735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4AA780-8136-41F1-A65C-406249D8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80FD-A3F9-4FF6-AF8D-A7FF55FEE5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2331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61266B-CC96-4EB8-828B-081880379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21F574D-446E-496A-98A4-99F8FCCB6E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48E4481-233B-418D-84E2-FEEC53967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3808-71D4-4A0A-951E-C21E09B76E68}" type="datetimeFigureOut">
              <a:rPr kumimoji="1" lang="ja-JP" altLang="en-US" smtClean="0"/>
              <a:t>2021/2/12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C2D3FD-BE03-429D-A558-0B2771796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2630F1-B933-48AA-A925-BC6CD6E92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80FD-A3F9-4FF6-AF8D-A7FF55FEE5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7892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888BBF9-484C-49CA-9A92-6816268ACE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027A72C-F0B6-4235-8F11-F7E48A7F2D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B6A5A9B-E481-4A2F-8272-63C275DFD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3808-71D4-4A0A-951E-C21E09B76E68}" type="datetimeFigureOut">
              <a:rPr kumimoji="1" lang="ja-JP" altLang="en-US" smtClean="0"/>
              <a:t>2021/2/12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47102A-AED8-4B91-A4D1-C13983927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137CD0-2C14-49C9-9107-E1A768DAF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80FD-A3F9-4FF6-AF8D-A7FF55FEE5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8942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2A6FAB-5522-47BB-99B8-17EC3E5B0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AB3DC05-CD58-4A82-832F-4491410C6A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AB2A0F6-76E9-40BA-8A99-B91E7F413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3808-71D4-4A0A-951E-C21E09B76E68}" type="datetimeFigureOut">
              <a:rPr kumimoji="1" lang="ja-JP" altLang="en-US" smtClean="0"/>
              <a:t>2021/2/12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1C2F0E1-86FC-4CC3-ADEC-7B4124D44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043895-3CE4-4D59-9332-B9539C9F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80FD-A3F9-4FF6-AF8D-A7FF55FEE5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8282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DA817C-517B-4B9A-B4A6-D083EA7FA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FFA0517-4F32-4A07-92DD-13D906A649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DF91B35-A351-4E4B-BE6E-1A5A32B50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3808-71D4-4A0A-951E-C21E09B76E68}" type="datetimeFigureOut">
              <a:rPr kumimoji="1" lang="ja-JP" altLang="en-US" smtClean="0"/>
              <a:t>2021/2/12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49E3206-269A-42E3-8A4A-8B634AE74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A252B88-FA6B-49DE-B69B-205E97757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80FD-A3F9-4FF6-AF8D-A7FF55FEE5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543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6051C9-7BCA-40E3-A16F-A599E6697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444F1C8-BCD3-4CBD-8946-775B011A87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64CE381-B6CA-409B-833D-DD6FA93F5C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3F4E2A2-AE90-4D79-B6EB-0D1ACF436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3808-71D4-4A0A-951E-C21E09B76E68}" type="datetimeFigureOut">
              <a:rPr kumimoji="1" lang="ja-JP" altLang="en-US" smtClean="0"/>
              <a:t>2021/2/12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2261163-F4C2-4E5C-BCD5-F15045563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17EA8FA-6D66-481C-9E35-46F2EB34E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80FD-A3F9-4FF6-AF8D-A7FF55FEE5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0330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E3D6A1-70EB-460D-BE03-A86D79DAE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3D37EF7-8134-4A30-9D61-024DBE1C12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9A08FCB-504F-4928-9DB8-6D8148B1B7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16912B1-3780-4627-A0BA-44EC9C1AFE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4DC3AE4-BD1E-4560-857E-025B046DBF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708869C-7864-49EF-9BA0-DC26304A8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3808-71D4-4A0A-951E-C21E09B76E68}" type="datetimeFigureOut">
              <a:rPr kumimoji="1" lang="ja-JP" altLang="en-US" smtClean="0"/>
              <a:t>2021/2/12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C159A10-5329-4A01-904B-61CC0AAF0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04FC681-F457-438F-9742-F39FEBBD5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80FD-A3F9-4FF6-AF8D-A7FF55FEE5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1821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7C857F-934F-44C0-B2E2-34438D8D7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1730595-7946-455C-8922-01115F3EA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3808-71D4-4A0A-951E-C21E09B76E68}" type="datetimeFigureOut">
              <a:rPr kumimoji="1" lang="ja-JP" altLang="en-US" smtClean="0"/>
              <a:t>2021/2/12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7BC29B0-BEBE-4DC1-9B79-9F2AEC6BC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093B8DA-7E60-4B55-8256-DE011FF6D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80FD-A3F9-4FF6-AF8D-A7FF55FEE5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9596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7DFE2F8-A83D-49BD-9CA6-74EDE03E1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3808-71D4-4A0A-951E-C21E09B76E68}" type="datetimeFigureOut">
              <a:rPr kumimoji="1" lang="ja-JP" altLang="en-US" smtClean="0"/>
              <a:t>2021/2/12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DF440D6-6515-4B57-AA72-F7653FF68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53D3D21-736E-4B81-B0A9-0CE9F64AA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80FD-A3F9-4FF6-AF8D-A7FF55FEE5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6768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DA5258-1689-4BB6-A252-5379CB48C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B6CC366-484C-418C-85C2-60A7ED801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EF8E313-34DF-410C-BC62-484BF1AD4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EE2FDA6-5536-42F7-9CDB-F28D670BF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3808-71D4-4A0A-951E-C21E09B76E68}" type="datetimeFigureOut">
              <a:rPr kumimoji="1" lang="ja-JP" altLang="en-US" smtClean="0"/>
              <a:t>2021/2/12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B0B2CC3-5015-4418-91AA-351A6C116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441FB4E-E7B0-40B0-81C5-0B53DF1CC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80FD-A3F9-4FF6-AF8D-A7FF55FEE5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892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B74327-B5C2-4759-B3BD-3A0F705B0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ED18502-B125-4919-9D68-F9CEFD06CF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3283565-1F7C-4148-9FA6-63B860C2D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DD05EAF-4AF4-420B-A790-340A60E4A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3808-71D4-4A0A-951E-C21E09B76E68}" type="datetimeFigureOut">
              <a:rPr kumimoji="1" lang="ja-JP" altLang="en-US" smtClean="0"/>
              <a:t>2021/2/12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1E6ABAD-0790-4DA4-815C-3BF293615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2CFDC0F-EE3C-4B9D-93F3-EA9AC6949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80FD-A3F9-4FF6-AF8D-A7FF55FEE5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1144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2C000FE-B9A8-432E-982D-3C6B581C9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F5AED6D-1FD1-48F3-A96B-9F14FF9A9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15425B-8E7A-435A-A540-AB03B00AE1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03808-71D4-4A0A-951E-C21E09B76E68}" type="datetimeFigureOut">
              <a:rPr kumimoji="1" lang="ja-JP" altLang="en-US" smtClean="0"/>
              <a:t>2021/2/12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651B3AF-44E4-4647-8BC0-90CC327D94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3CC6C41-42AB-4719-874E-2204E81302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B80FD-A3F9-4FF6-AF8D-A7FF55FEE5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2275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D0C061-9D4D-45FA-A197-7D041C4D28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BA9C0B4-E44B-4916-907D-DDCDDCA164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08B7201-F909-4BE5-97F9-E009DB4B66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35" r="6253" b="4510"/>
          <a:stretch/>
        </p:blipFill>
        <p:spPr>
          <a:xfrm>
            <a:off x="106680" y="135516"/>
            <a:ext cx="12024359" cy="672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25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mumes</dc:creator>
  <cp:lastModifiedBy> </cp:lastModifiedBy>
  <cp:revision>1</cp:revision>
  <dcterms:created xsi:type="dcterms:W3CDTF">2021-02-12T02:44:34Z</dcterms:created>
  <dcterms:modified xsi:type="dcterms:W3CDTF">2021-02-12T02:45:53Z</dcterms:modified>
</cp:coreProperties>
</file>