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0"/>
  </p:notesMasterIdLst>
  <p:sldIdLst>
    <p:sldId id="256" r:id="rId2"/>
    <p:sldId id="257" r:id="rId3"/>
    <p:sldId id="368" r:id="rId4"/>
    <p:sldId id="372" r:id="rId5"/>
    <p:sldId id="260" r:id="rId6"/>
    <p:sldId id="259" r:id="rId7"/>
    <p:sldId id="262" r:id="rId8"/>
    <p:sldId id="263" r:id="rId9"/>
    <p:sldId id="264" r:id="rId10"/>
    <p:sldId id="373" r:id="rId11"/>
    <p:sldId id="261" r:id="rId12"/>
    <p:sldId id="265" r:id="rId13"/>
    <p:sldId id="267" r:id="rId14"/>
    <p:sldId id="366" r:id="rId15"/>
    <p:sldId id="266" r:id="rId16"/>
    <p:sldId id="374" r:id="rId17"/>
    <p:sldId id="370" r:id="rId18"/>
    <p:sldId id="3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B3DC"/>
    <a:srgbClr val="035491"/>
    <a:srgbClr val="C7D0DE"/>
    <a:srgbClr val="E3EEFD"/>
    <a:srgbClr val="0094FF"/>
    <a:srgbClr val="447355"/>
    <a:srgbClr val="506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p:restoredTop sz="87423"/>
  </p:normalViewPr>
  <p:slideViewPr>
    <p:cSldViewPr snapToGrid="0">
      <p:cViewPr varScale="1">
        <p:scale>
          <a:sx n="96" d="100"/>
          <a:sy n="96" d="100"/>
        </p:scale>
        <p:origin x="1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D4549-4C3B-4082-A31F-E23C2EA1E86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E90E825-9656-46D5-B71E-275D4A8BF6CB}">
      <dgm:prSet custT="1"/>
      <dgm:spPr>
        <a:solidFill>
          <a:schemeClr val="accent2">
            <a:lumMod val="75000"/>
          </a:schemeClr>
        </a:solidFill>
      </dgm:spPr>
      <dgm:t>
        <a:bodyPr/>
        <a:lstStyle/>
        <a:p>
          <a:r>
            <a:rPr lang="en-US" sz="1400" b="1" i="0" dirty="0" err="1">
              <a:latin typeface="Hiragino Kaku Gothic Pro W6" panose="020B0300000000000000" pitchFamily="34" charset="-128"/>
              <a:ea typeface="Hiragino Kaku Gothic Pro W6" panose="020B0300000000000000" pitchFamily="34" charset="-128"/>
            </a:rPr>
            <a:t>名称・定義</a:t>
          </a:r>
          <a:endParaRPr lang="en-US" sz="1400" b="1" i="0" dirty="0">
            <a:latin typeface="Hiragino Kaku Gothic Pro W6" panose="020B0300000000000000" pitchFamily="34" charset="-128"/>
            <a:ea typeface="Hiragino Kaku Gothic Pro W6" panose="020B0300000000000000" pitchFamily="34" charset="-128"/>
          </a:endParaRPr>
        </a:p>
      </dgm:t>
    </dgm:pt>
    <dgm:pt modelId="{82A26277-A7A1-48C0-8719-29AD0590B7C0}" type="parTrans" cxnId="{21C9674C-620B-49AF-8D75-6023AC20BAB0}">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BF54E768-7478-45BF-A111-246132A071BB}" type="sibTrans" cxnId="{21C9674C-620B-49AF-8D75-6023AC20BAB0}">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4D488FA8-8E59-4BC3-B563-A1A19179861D}">
      <dgm:prSet custT="1"/>
      <dgm:spPr/>
      <dgm:t>
        <a:bodyPr/>
        <a:lstStyle/>
        <a:p>
          <a:r>
            <a:rPr lang="en-US" sz="1400" b="1" i="0" dirty="0" err="1">
              <a:latin typeface="Hiragino Kaku Gothic Pro W6" panose="020B0300000000000000" pitchFamily="34" charset="-128"/>
              <a:ea typeface="Hiragino Kaku Gothic Pro W6" panose="020B0300000000000000" pitchFamily="34" charset="-128"/>
            </a:rPr>
            <a:t>さまざまな呼び方</a:t>
          </a:r>
          <a:endParaRPr lang="en-US" sz="1400" b="1" i="0" dirty="0">
            <a:latin typeface="Hiragino Kaku Gothic Pro W6" panose="020B0300000000000000" pitchFamily="34" charset="-128"/>
            <a:ea typeface="Hiragino Kaku Gothic Pro W6" panose="020B0300000000000000" pitchFamily="34" charset="-128"/>
          </a:endParaRPr>
        </a:p>
      </dgm:t>
    </dgm:pt>
    <dgm:pt modelId="{56063BC5-01C0-4B8C-990E-1BED688E874F}" type="parTrans" cxnId="{665EE5F3-5682-4CC5-A532-2C51B7E28B8B}">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94292DC8-6D0B-4DB4-BB68-11827553B489}" type="sibTrans" cxnId="{665EE5F3-5682-4CC5-A532-2C51B7E28B8B}">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3F0D73F0-9F17-4842-A17B-169243C1C393}">
      <dgm:prSet custT="1"/>
      <dgm:spPr>
        <a:solidFill>
          <a:schemeClr val="accent5"/>
        </a:solidFill>
      </dgm:spPr>
      <dgm:t>
        <a:bodyPr/>
        <a:lstStyle/>
        <a:p>
          <a:r>
            <a:rPr lang="en-US" sz="1400" b="1" i="0" dirty="0" err="1">
              <a:latin typeface="Hiragino Kaku Gothic Pro W6" panose="020B0300000000000000" pitchFamily="34" charset="-128"/>
              <a:ea typeface="Hiragino Kaku Gothic Pro W6" panose="020B0300000000000000" pitchFamily="34" charset="-128"/>
            </a:rPr>
            <a:t>日本の、そしてIFCAユースプロジェクトの状況・なぜ今、YABが必要なのか</a:t>
          </a:r>
          <a:r>
            <a:rPr lang="en-US" sz="1400" b="1" i="0" dirty="0">
              <a:latin typeface="Hiragino Kaku Gothic Pro W6" panose="020B0300000000000000" pitchFamily="34" charset="-128"/>
              <a:ea typeface="Hiragino Kaku Gothic Pro W6" panose="020B0300000000000000" pitchFamily="34" charset="-128"/>
            </a:rPr>
            <a:t>・・？</a:t>
          </a:r>
        </a:p>
      </dgm:t>
    </dgm:pt>
    <dgm:pt modelId="{10E2C6B5-97B6-4156-8844-C9C2A21E89FF}" type="parTrans" cxnId="{2A494A52-7649-41F2-8444-E0B92E0D1A5A}">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A8ACDB9F-7FF6-42F3-A2F4-941A74B390FB}" type="sibTrans" cxnId="{2A494A52-7649-41F2-8444-E0B92E0D1A5A}">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C5B621EC-570F-436C-ACB7-89F337EE7B6D}">
      <dgm:prSet custT="1"/>
      <dgm:spPr/>
      <dgm:t>
        <a:bodyPr/>
        <a:lstStyle/>
        <a:p>
          <a:r>
            <a:rPr lang="en-US" sz="1400" b="1" i="0" dirty="0" err="1">
              <a:latin typeface="Hiragino Kaku Gothic Pro W6" panose="020B0300000000000000" pitchFamily="34" charset="-128"/>
              <a:ea typeface="Hiragino Kaku Gothic Pro W6" panose="020B0300000000000000" pitchFamily="34" charset="-128"/>
            </a:rPr>
            <a:t>真のユース参画</a:t>
          </a:r>
          <a:r>
            <a:rPr lang="en-US" sz="1400" b="1" i="0" dirty="0">
              <a:latin typeface="Hiragino Kaku Gothic Pro W6" panose="020B0300000000000000" pitchFamily="34" charset="-128"/>
              <a:ea typeface="Hiragino Kaku Gothic Pro W6" panose="020B0300000000000000" pitchFamily="34" charset="-128"/>
            </a:rPr>
            <a:t>(</a:t>
          </a:r>
          <a:r>
            <a:rPr lang="en-US" sz="1400" b="1" i="0" dirty="0" err="1">
              <a:latin typeface="Hiragino Kaku Gothic Pro W6" panose="020B0300000000000000" pitchFamily="34" charset="-128"/>
              <a:ea typeface="Hiragino Kaku Gothic Pro W6" panose="020B0300000000000000" pitchFamily="34" charset="-128"/>
            </a:rPr>
            <a:t>ユース参画のはしご</a:t>
          </a:r>
          <a:r>
            <a:rPr lang="en-US" sz="1400" b="1" i="0" dirty="0">
              <a:latin typeface="Hiragino Kaku Gothic Pro W6" panose="020B0300000000000000" pitchFamily="34" charset="-128"/>
              <a:ea typeface="Hiragino Kaku Gothic Pro W6" panose="020B0300000000000000" pitchFamily="34" charset="-128"/>
            </a:rPr>
            <a:t>）</a:t>
          </a:r>
        </a:p>
      </dgm:t>
    </dgm:pt>
    <dgm:pt modelId="{99BCD60A-5E7B-4E3D-8CF0-B2ECADB03F42}" type="parTrans" cxnId="{42F7A894-02B0-4196-B37A-8647C6201A27}">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7E0534FE-1DFE-4A86-9070-475229848E7C}" type="sibTrans" cxnId="{42F7A894-02B0-4196-B37A-8647C6201A27}">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A5755DD1-838E-4423-9BD1-56FE761E0D13}">
      <dgm:prSet custT="1"/>
      <dgm:spPr/>
      <dgm:t>
        <a:bodyPr/>
        <a:lstStyle/>
        <a:p>
          <a:r>
            <a:rPr lang="en-US" sz="1400" b="1" i="0" dirty="0" err="1">
              <a:latin typeface="Hiragino Kaku Gothic Pro W6" panose="020B0300000000000000" pitchFamily="34" charset="-128"/>
              <a:ea typeface="Hiragino Kaku Gothic Pro W6" panose="020B0300000000000000" pitchFamily="34" charset="-128"/>
            </a:rPr>
            <a:t>権利章典との関連</a:t>
          </a:r>
          <a:endParaRPr lang="en-US" sz="1400" b="1" i="0" dirty="0">
            <a:latin typeface="Hiragino Kaku Gothic Pro W6" panose="020B0300000000000000" pitchFamily="34" charset="-128"/>
            <a:ea typeface="Hiragino Kaku Gothic Pro W6" panose="020B0300000000000000" pitchFamily="34" charset="-128"/>
          </a:endParaRPr>
        </a:p>
      </dgm:t>
    </dgm:pt>
    <dgm:pt modelId="{F616B3DD-1E5D-4537-ADA2-D64CE2E9F98D}" type="parTrans" cxnId="{9FFF0E7F-6D83-4D54-8543-E73469B5AC29}">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B0DD0654-5514-461D-B607-EDDB3A83C66E}" type="sibTrans" cxnId="{9FFF0E7F-6D83-4D54-8543-E73469B5AC29}">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2FC47499-DC95-4893-A7E6-511D2CD9ACF3}">
      <dgm:prSet custT="1"/>
      <dgm:spPr/>
      <dgm:t>
        <a:bodyPr/>
        <a:lstStyle/>
        <a:p>
          <a:r>
            <a:rPr lang="en-US" sz="1400" b="1" i="0" dirty="0" err="1">
              <a:latin typeface="Hiragino Kaku Gothic Pro W6" panose="020B0300000000000000" pitchFamily="34" charset="-128"/>
              <a:ea typeface="Hiragino Kaku Gothic Pro W6" panose="020B0300000000000000" pitchFamily="34" charset="-128"/>
            </a:rPr>
            <a:t>次世代に何かを残す・エンパワーメント（YD</a:t>
          </a:r>
          <a:r>
            <a:rPr lang="en-US" sz="1400" b="1" i="0" dirty="0">
              <a:latin typeface="Hiragino Kaku Gothic Pro W6" panose="020B0300000000000000" pitchFamily="34" charset="-128"/>
              <a:ea typeface="Hiragino Kaku Gothic Pro W6" panose="020B0300000000000000" pitchFamily="34" charset="-128"/>
            </a:rPr>
            <a:t>)</a:t>
          </a:r>
        </a:p>
      </dgm:t>
    </dgm:pt>
    <dgm:pt modelId="{82E8CCAE-A932-4791-8A0B-ADAE6AA9A9B0}" type="parTrans" cxnId="{E2A02B30-3738-4E0B-95FA-75294B63518D}">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599184EA-BF0A-46E5-922E-6D51BA41E855}" type="sibTrans" cxnId="{E2A02B30-3738-4E0B-95FA-75294B63518D}">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E75FF3AF-EB8C-42C1-9D02-51AAEC88EABC}">
      <dgm:prSet custT="1"/>
      <dgm:spPr/>
      <dgm:t>
        <a:bodyPr/>
        <a:lstStyle/>
        <a:p>
          <a:r>
            <a:rPr lang="en-US" sz="1400" b="1" i="0" dirty="0" err="1">
              <a:latin typeface="Hiragino Kaku Gothic Pro W6" panose="020B0300000000000000" pitchFamily="34" charset="-128"/>
              <a:ea typeface="Hiragino Kaku Gothic Pro W6" panose="020B0300000000000000" pitchFamily="34" charset="-128"/>
            </a:rPr>
            <a:t>アメリカの社会的養護の当事者による諮問委員会の成り立ち（歴史と現状</a:t>
          </a:r>
          <a:r>
            <a:rPr lang="en-US" sz="1400" b="1" i="0" dirty="0">
              <a:latin typeface="Hiragino Kaku Gothic Pro W6" panose="020B0300000000000000" pitchFamily="34" charset="-128"/>
              <a:ea typeface="Hiragino Kaku Gothic Pro W6" panose="020B0300000000000000" pitchFamily="34" charset="-128"/>
            </a:rPr>
            <a:t>）</a:t>
          </a:r>
        </a:p>
      </dgm:t>
    </dgm:pt>
    <dgm:pt modelId="{40336049-FD7E-415B-998F-B622246BBD41}" type="parTrans" cxnId="{7F692F8C-3399-4411-918B-8BF8B59778F5}">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446454A4-344F-4579-AE63-85596F8B5554}" type="sibTrans" cxnId="{7F692F8C-3399-4411-918B-8BF8B59778F5}">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708CFE51-4E11-4618-824E-786CC177286D}">
      <dgm:prSet custT="1"/>
      <dgm:spPr/>
      <dgm:t>
        <a:bodyPr/>
        <a:lstStyle/>
        <a:p>
          <a:r>
            <a:rPr lang="en-US" sz="1400" b="1" i="0">
              <a:latin typeface="Hiragino Kaku Gothic Pro W6" panose="020B0300000000000000" pitchFamily="34" charset="-128"/>
              <a:ea typeface="Hiragino Kaku Gothic Pro W6" panose="020B0300000000000000" pitchFamily="34" charset="-128"/>
            </a:rPr>
            <a:t>種類と用途</a:t>
          </a:r>
        </a:p>
      </dgm:t>
    </dgm:pt>
    <dgm:pt modelId="{822941E5-2D9A-41E2-9195-A8E8B3A726C1}" type="parTrans" cxnId="{28E1D638-D7D5-4A16-8EB3-4AF7185E4CA8}">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E522E7F5-3778-401D-BB79-7E6F22B98FC3}" type="sibTrans" cxnId="{28E1D638-D7D5-4A16-8EB3-4AF7185E4CA8}">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EB4F1048-4A0E-4CEF-A700-1CFA377F639B}">
      <dgm:prSet custT="1"/>
      <dgm:spPr/>
      <dgm:t>
        <a:bodyPr/>
        <a:lstStyle/>
        <a:p>
          <a:r>
            <a:rPr lang="en-US" sz="1400" b="1" i="0" dirty="0" err="1">
              <a:latin typeface="Hiragino Kaku Gothic Pro W6" panose="020B0300000000000000" pitchFamily="34" charset="-128"/>
              <a:ea typeface="Hiragino Kaku Gothic Pro W6" panose="020B0300000000000000" pitchFamily="34" charset="-128"/>
            </a:rPr>
            <a:t>政策立案</a:t>
          </a:r>
          <a:endParaRPr lang="en-US" sz="1400" b="1" i="0" dirty="0">
            <a:latin typeface="Hiragino Kaku Gothic Pro W6" panose="020B0300000000000000" pitchFamily="34" charset="-128"/>
            <a:ea typeface="Hiragino Kaku Gothic Pro W6" panose="020B0300000000000000" pitchFamily="34" charset="-128"/>
          </a:endParaRPr>
        </a:p>
      </dgm:t>
    </dgm:pt>
    <dgm:pt modelId="{A7D0D56A-F1DE-43B2-B2F6-526D6E656E8A}" type="parTrans" cxnId="{9BC319C6-0E56-4803-9ACB-5B7CE4848EB8}">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4FC1BE2C-9919-4AFF-A224-FEC8733D48A0}" type="sibTrans" cxnId="{9BC319C6-0E56-4803-9ACB-5B7CE4848EB8}">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DDFF4F00-2F9E-4712-8AF6-C7AA3606B0F0}">
      <dgm:prSet custT="1"/>
      <dgm:spPr/>
      <dgm:t>
        <a:bodyPr/>
        <a:lstStyle/>
        <a:p>
          <a:r>
            <a:rPr lang="en-US" sz="1400" b="1" i="0" dirty="0" err="1">
              <a:latin typeface="Hiragino Kaku Gothic Pro W6" panose="020B0300000000000000" pitchFamily="34" charset="-128"/>
              <a:ea typeface="Hiragino Kaku Gothic Pro W6" panose="020B0300000000000000" pitchFamily="34" charset="-128"/>
            </a:rPr>
            <a:t>作り方</a:t>
          </a:r>
          <a:r>
            <a:rPr lang="ja-JP" sz="1400" b="1" i="0">
              <a:latin typeface="Hiragino Kaku Gothic Pro W6" panose="020B0300000000000000" pitchFamily="34" charset="-128"/>
              <a:ea typeface="Hiragino Kaku Gothic Pro W6" panose="020B0300000000000000" pitchFamily="34" charset="-128"/>
            </a:rPr>
            <a:t>　</a:t>
          </a:r>
          <a:endParaRPr lang="en-US" sz="1400" b="1" i="0" dirty="0">
            <a:latin typeface="Hiragino Kaku Gothic Pro W6" panose="020B0300000000000000" pitchFamily="34" charset="-128"/>
            <a:ea typeface="Hiragino Kaku Gothic Pro W6" panose="020B0300000000000000" pitchFamily="34" charset="-128"/>
          </a:endParaRPr>
        </a:p>
      </dgm:t>
    </dgm:pt>
    <dgm:pt modelId="{A9E8F7E3-4467-491C-97FE-04C88E20B233}" type="parTrans" cxnId="{C49FFD7C-AEF7-41C6-B7FD-E242E1B31FFB}">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C9090668-F81F-4375-A10B-61F9A1636E7E}" type="sibTrans" cxnId="{C49FFD7C-AEF7-41C6-B7FD-E242E1B31FFB}">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B810DD53-D6B9-4E84-8066-1FFBE9F7C53D}">
      <dgm:prSet custT="1"/>
      <dgm:spPr/>
      <dgm:t>
        <a:bodyPr/>
        <a:lstStyle/>
        <a:p>
          <a:r>
            <a:rPr lang="en-US" sz="1400" b="1" i="0" dirty="0" err="1">
              <a:latin typeface="Hiragino Kaku Gothic Pro W6" panose="020B0300000000000000" pitchFamily="34" charset="-128"/>
              <a:ea typeface="Hiragino Kaku Gothic Pro W6" panose="020B0300000000000000" pitchFamily="34" charset="-128"/>
            </a:rPr>
            <a:t>誰にアプローチするかなどの戦略</a:t>
          </a:r>
          <a:endParaRPr lang="en-US" sz="1400" b="1" i="0" dirty="0">
            <a:latin typeface="Hiragino Kaku Gothic Pro W6" panose="020B0300000000000000" pitchFamily="34" charset="-128"/>
            <a:ea typeface="Hiragino Kaku Gothic Pro W6" panose="020B0300000000000000" pitchFamily="34" charset="-128"/>
          </a:endParaRPr>
        </a:p>
      </dgm:t>
    </dgm:pt>
    <dgm:pt modelId="{98E89B05-4318-4119-A3DB-D6D2F4012100}" type="parTrans" cxnId="{3133C20F-1699-4DA2-8FE6-2A4CE0BFEFD9}">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21E2C296-52E3-4058-B37E-8CD5C6A531AD}" type="sibTrans" cxnId="{3133C20F-1699-4DA2-8FE6-2A4CE0BFEFD9}">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88AF114D-E49F-4DEE-A356-2EDF0C753A35}">
      <dgm:prSet custT="1"/>
      <dgm:spPr/>
      <dgm:t>
        <a:bodyPr/>
        <a:lstStyle/>
        <a:p>
          <a:r>
            <a:rPr lang="en-US" sz="1400" b="1" i="0" dirty="0" err="1">
              <a:latin typeface="Hiragino Kaku Gothic Pro W6" panose="020B0300000000000000" pitchFamily="34" charset="-128"/>
              <a:ea typeface="Hiragino Kaku Gothic Pro W6" panose="020B0300000000000000" pitchFamily="34" charset="-128"/>
            </a:rPr>
            <a:t>立ち上げの手順</a:t>
          </a:r>
          <a:endParaRPr lang="en-US" sz="1400" b="1" i="0" dirty="0">
            <a:latin typeface="Hiragino Kaku Gothic Pro W6" panose="020B0300000000000000" pitchFamily="34" charset="-128"/>
            <a:ea typeface="Hiragino Kaku Gothic Pro W6" panose="020B0300000000000000" pitchFamily="34" charset="-128"/>
          </a:endParaRPr>
        </a:p>
      </dgm:t>
    </dgm:pt>
    <dgm:pt modelId="{C4E7CB2B-245A-4D81-BB2D-EA13AACC7249}" type="parTrans" cxnId="{97C38516-B455-4A1E-BB49-485BCFF1A9AA}">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3EF20111-A421-484C-9622-9FF8B3F51658}" type="sibTrans" cxnId="{97C38516-B455-4A1E-BB49-485BCFF1A9AA}">
      <dgm:prSet/>
      <dgm:spPr/>
      <dgm:t>
        <a:bodyPr/>
        <a:lstStyle/>
        <a:p>
          <a:endParaRPr lang="en-US" b="1" i="0">
            <a:latin typeface="Hiragino Kaku Gothic Pro W6" panose="020B0300000000000000" pitchFamily="34" charset="-128"/>
            <a:ea typeface="Hiragino Kaku Gothic Pro W6" panose="020B0300000000000000" pitchFamily="34" charset="-128"/>
          </a:endParaRPr>
        </a:p>
      </dgm:t>
    </dgm:pt>
    <dgm:pt modelId="{76FFDFF0-FF54-044C-8583-5F5E6D8C8C9A}">
      <dgm:prSet custT="1"/>
      <dgm:spPr/>
      <dgm:t>
        <a:bodyPr/>
        <a:lstStyle/>
        <a:p>
          <a:r>
            <a:rPr lang="en-US" sz="1400" b="1" i="0" dirty="0" err="1">
              <a:latin typeface="Hiragino Kaku Gothic Pro W6" panose="020B0300000000000000" pitchFamily="34" charset="-128"/>
              <a:ea typeface="Hiragino Kaku Gothic Pro W6" panose="020B0300000000000000" pitchFamily="34" charset="-128"/>
            </a:rPr>
            <a:t>ユース諮問委員会とは</a:t>
          </a:r>
          <a:r>
            <a:rPr lang="en-US" sz="1400" b="1" i="0" dirty="0">
              <a:latin typeface="Hiragino Kaku Gothic Pro W6" panose="020B0300000000000000" pitchFamily="34" charset="-128"/>
              <a:ea typeface="Hiragino Kaku Gothic Pro W6" panose="020B0300000000000000" pitchFamily="34" charset="-128"/>
            </a:rPr>
            <a:t>・・・？</a:t>
          </a:r>
        </a:p>
      </dgm:t>
    </dgm:pt>
    <dgm:pt modelId="{816C910F-9E60-7741-B51D-F1EA40C0DA5D}" type="parTrans" cxnId="{0492D293-6BE8-444F-849D-8276B6ED8FCA}">
      <dgm:prSet/>
      <dgm:spPr/>
      <dgm:t>
        <a:bodyPr/>
        <a:lstStyle/>
        <a:p>
          <a:endParaRPr lang="en-US"/>
        </a:p>
      </dgm:t>
    </dgm:pt>
    <dgm:pt modelId="{0AE0ECEF-7767-6B4D-AF1A-31A077432D52}" type="sibTrans" cxnId="{0492D293-6BE8-444F-849D-8276B6ED8FCA}">
      <dgm:prSet/>
      <dgm:spPr/>
      <dgm:t>
        <a:bodyPr/>
        <a:lstStyle/>
        <a:p>
          <a:endParaRPr lang="en-US"/>
        </a:p>
      </dgm:t>
    </dgm:pt>
    <dgm:pt modelId="{EFAA0625-270F-A747-A31F-0F62F504182F}">
      <dgm:prSet custT="1"/>
      <dgm:spPr/>
      <dgm:t>
        <a:bodyPr/>
        <a:lstStyle/>
        <a:p>
          <a:r>
            <a:rPr lang="en-US" sz="1400" b="1" i="0" dirty="0" err="1">
              <a:latin typeface="Hiragino Kaku Gothic Pro W6" panose="020B0300000000000000" pitchFamily="34" charset="-128"/>
              <a:ea typeface="Hiragino Kaku Gothic Pro W6" panose="020B0300000000000000" pitchFamily="34" charset="-128"/>
            </a:rPr>
            <a:t>児童福祉の実践のモニタリングと助言</a:t>
          </a:r>
          <a:endParaRPr lang="en-US" sz="1400" b="1" i="0" dirty="0">
            <a:latin typeface="Hiragino Kaku Gothic Pro W6" panose="020B0300000000000000" pitchFamily="34" charset="-128"/>
            <a:ea typeface="Hiragino Kaku Gothic Pro W6" panose="020B0300000000000000" pitchFamily="34" charset="-128"/>
          </a:endParaRPr>
        </a:p>
      </dgm:t>
    </dgm:pt>
    <dgm:pt modelId="{728ADFCA-7305-2C45-A810-72244C4C41BB}" type="parTrans" cxnId="{F4B58BDE-DAE2-3F4B-AA07-3EB0874E44D6}">
      <dgm:prSet/>
      <dgm:spPr/>
      <dgm:t>
        <a:bodyPr/>
        <a:lstStyle/>
        <a:p>
          <a:endParaRPr lang="en-US"/>
        </a:p>
      </dgm:t>
    </dgm:pt>
    <dgm:pt modelId="{CC7CDC35-D24A-674C-BF8E-B1294DED1E43}" type="sibTrans" cxnId="{F4B58BDE-DAE2-3F4B-AA07-3EB0874E44D6}">
      <dgm:prSet/>
      <dgm:spPr/>
      <dgm:t>
        <a:bodyPr/>
        <a:lstStyle/>
        <a:p>
          <a:endParaRPr lang="en-US"/>
        </a:p>
      </dgm:t>
    </dgm:pt>
    <dgm:pt modelId="{D2339103-94FA-C548-8FBF-1B95EDDE4FA7}" type="pres">
      <dgm:prSet presAssocID="{B5AD4549-4C3B-4082-A31F-E23C2EA1E862}" presName="linear" presStyleCnt="0">
        <dgm:presLayoutVars>
          <dgm:animLvl val="lvl"/>
          <dgm:resizeHandles val="exact"/>
        </dgm:presLayoutVars>
      </dgm:prSet>
      <dgm:spPr/>
    </dgm:pt>
    <dgm:pt modelId="{1E26E1CB-CF8F-0448-8E7F-8E3303B7BAE5}" type="pres">
      <dgm:prSet presAssocID="{1E90E825-9656-46D5-B71E-275D4A8BF6CB}" presName="parentText" presStyleLbl="node1" presStyleIdx="0" presStyleCnt="5">
        <dgm:presLayoutVars>
          <dgm:chMax val="0"/>
          <dgm:bulletEnabled val="1"/>
        </dgm:presLayoutVars>
      </dgm:prSet>
      <dgm:spPr/>
    </dgm:pt>
    <dgm:pt modelId="{2D5AA5C0-AF0F-8F40-B221-AB6CA751FEAA}" type="pres">
      <dgm:prSet presAssocID="{1E90E825-9656-46D5-B71E-275D4A8BF6CB}" presName="childText" presStyleLbl="revTx" presStyleIdx="0" presStyleCnt="4">
        <dgm:presLayoutVars>
          <dgm:bulletEnabled val="1"/>
        </dgm:presLayoutVars>
      </dgm:prSet>
      <dgm:spPr/>
    </dgm:pt>
    <dgm:pt modelId="{12726503-582D-A84A-8B37-75DD2BFECE56}" type="pres">
      <dgm:prSet presAssocID="{3F0D73F0-9F17-4842-A17B-169243C1C393}" presName="parentText" presStyleLbl="node1" presStyleIdx="1" presStyleCnt="5">
        <dgm:presLayoutVars>
          <dgm:chMax val="0"/>
          <dgm:bulletEnabled val="1"/>
        </dgm:presLayoutVars>
      </dgm:prSet>
      <dgm:spPr/>
    </dgm:pt>
    <dgm:pt modelId="{B1874F58-B21D-B742-AE30-EFD513F635F8}" type="pres">
      <dgm:prSet presAssocID="{3F0D73F0-9F17-4842-A17B-169243C1C393}" presName="childText" presStyleLbl="revTx" presStyleIdx="1" presStyleCnt="4">
        <dgm:presLayoutVars>
          <dgm:bulletEnabled val="1"/>
        </dgm:presLayoutVars>
      </dgm:prSet>
      <dgm:spPr/>
    </dgm:pt>
    <dgm:pt modelId="{8E890B95-D6E1-5442-B2E1-EB7C000BB134}" type="pres">
      <dgm:prSet presAssocID="{E75FF3AF-EB8C-42C1-9D02-51AAEC88EABC}" presName="parentText" presStyleLbl="node1" presStyleIdx="2" presStyleCnt="5">
        <dgm:presLayoutVars>
          <dgm:chMax val="0"/>
          <dgm:bulletEnabled val="1"/>
        </dgm:presLayoutVars>
      </dgm:prSet>
      <dgm:spPr/>
    </dgm:pt>
    <dgm:pt modelId="{C93DF8D7-D1A8-EC40-8A99-884443854AA8}" type="pres">
      <dgm:prSet presAssocID="{446454A4-344F-4579-AE63-85596F8B5554}" presName="spacer" presStyleCnt="0"/>
      <dgm:spPr/>
    </dgm:pt>
    <dgm:pt modelId="{F158B7F3-F99A-8E45-9F7B-298EFD7C879E}" type="pres">
      <dgm:prSet presAssocID="{708CFE51-4E11-4618-824E-786CC177286D}" presName="parentText" presStyleLbl="node1" presStyleIdx="3" presStyleCnt="5">
        <dgm:presLayoutVars>
          <dgm:chMax val="0"/>
          <dgm:bulletEnabled val="1"/>
        </dgm:presLayoutVars>
      </dgm:prSet>
      <dgm:spPr/>
    </dgm:pt>
    <dgm:pt modelId="{5A3F235A-A166-1940-8262-4836B7725C6E}" type="pres">
      <dgm:prSet presAssocID="{708CFE51-4E11-4618-824E-786CC177286D}" presName="childText" presStyleLbl="revTx" presStyleIdx="2" presStyleCnt="4">
        <dgm:presLayoutVars>
          <dgm:bulletEnabled val="1"/>
        </dgm:presLayoutVars>
      </dgm:prSet>
      <dgm:spPr/>
    </dgm:pt>
    <dgm:pt modelId="{01581331-8210-B44C-A827-E1593E9FE432}" type="pres">
      <dgm:prSet presAssocID="{DDFF4F00-2F9E-4712-8AF6-C7AA3606B0F0}" presName="parentText" presStyleLbl="node1" presStyleIdx="4" presStyleCnt="5">
        <dgm:presLayoutVars>
          <dgm:chMax val="0"/>
          <dgm:bulletEnabled val="1"/>
        </dgm:presLayoutVars>
      </dgm:prSet>
      <dgm:spPr/>
    </dgm:pt>
    <dgm:pt modelId="{FA5DA412-80FA-DF41-AF98-AE573E47F5C8}" type="pres">
      <dgm:prSet presAssocID="{DDFF4F00-2F9E-4712-8AF6-C7AA3606B0F0}" presName="childText" presStyleLbl="revTx" presStyleIdx="3" presStyleCnt="4">
        <dgm:presLayoutVars>
          <dgm:bulletEnabled val="1"/>
        </dgm:presLayoutVars>
      </dgm:prSet>
      <dgm:spPr/>
    </dgm:pt>
  </dgm:ptLst>
  <dgm:cxnLst>
    <dgm:cxn modelId="{3133C20F-1699-4DA2-8FE6-2A4CE0BFEFD9}" srcId="{DDFF4F00-2F9E-4712-8AF6-C7AA3606B0F0}" destId="{B810DD53-D6B9-4E84-8066-1FFBE9F7C53D}" srcOrd="0" destOrd="0" parTransId="{98E89B05-4318-4119-A3DB-D6D2F4012100}" sibTransId="{21E2C296-52E3-4058-B37E-8CD5C6A531AD}"/>
    <dgm:cxn modelId="{97C38516-B455-4A1E-BB49-485BCFF1A9AA}" srcId="{DDFF4F00-2F9E-4712-8AF6-C7AA3606B0F0}" destId="{88AF114D-E49F-4DEE-A356-2EDF0C753A35}" srcOrd="1" destOrd="0" parTransId="{C4E7CB2B-245A-4D81-BB2D-EA13AACC7249}" sibTransId="{3EF20111-A421-484C-9622-9FF8B3F51658}"/>
    <dgm:cxn modelId="{95935617-C314-AB4E-B026-77BEEF11AEBF}" type="presOf" srcId="{DDFF4F00-2F9E-4712-8AF6-C7AA3606B0F0}" destId="{01581331-8210-B44C-A827-E1593E9FE432}" srcOrd="0" destOrd="0" presId="urn:microsoft.com/office/officeart/2005/8/layout/vList2"/>
    <dgm:cxn modelId="{E2A02B30-3738-4E0B-95FA-75294B63518D}" srcId="{3F0D73F0-9F17-4842-A17B-169243C1C393}" destId="{2FC47499-DC95-4893-A7E6-511D2CD9ACF3}" srcOrd="2" destOrd="0" parTransId="{82E8CCAE-A932-4791-8A0B-ADAE6AA9A9B0}" sibTransId="{599184EA-BF0A-46E5-922E-6D51BA41E855}"/>
    <dgm:cxn modelId="{28E1D638-D7D5-4A16-8EB3-4AF7185E4CA8}" srcId="{B5AD4549-4C3B-4082-A31F-E23C2EA1E862}" destId="{708CFE51-4E11-4618-824E-786CC177286D}" srcOrd="3" destOrd="0" parTransId="{822941E5-2D9A-41E2-9195-A8E8B3A726C1}" sibTransId="{E522E7F5-3778-401D-BB79-7E6F22B98FC3}"/>
    <dgm:cxn modelId="{B581DB49-51EA-1F43-8D66-3D9DC1E9F641}" type="presOf" srcId="{E75FF3AF-EB8C-42C1-9D02-51AAEC88EABC}" destId="{8E890B95-D6E1-5442-B2E1-EB7C000BB134}" srcOrd="0" destOrd="0" presId="urn:microsoft.com/office/officeart/2005/8/layout/vList2"/>
    <dgm:cxn modelId="{906CD94A-7CF3-C042-9A32-05A13081488A}" type="presOf" srcId="{76FFDFF0-FF54-044C-8583-5F5E6D8C8C9A}" destId="{2D5AA5C0-AF0F-8F40-B221-AB6CA751FEAA}" srcOrd="0" destOrd="1" presId="urn:microsoft.com/office/officeart/2005/8/layout/vList2"/>
    <dgm:cxn modelId="{21C9674C-620B-49AF-8D75-6023AC20BAB0}" srcId="{B5AD4549-4C3B-4082-A31F-E23C2EA1E862}" destId="{1E90E825-9656-46D5-B71E-275D4A8BF6CB}" srcOrd="0" destOrd="0" parTransId="{82A26277-A7A1-48C0-8719-29AD0590B7C0}" sibTransId="{BF54E768-7478-45BF-A111-246132A071BB}"/>
    <dgm:cxn modelId="{2A494A52-7649-41F2-8444-E0B92E0D1A5A}" srcId="{B5AD4549-4C3B-4082-A31F-E23C2EA1E862}" destId="{3F0D73F0-9F17-4842-A17B-169243C1C393}" srcOrd="1" destOrd="0" parTransId="{10E2C6B5-97B6-4156-8844-C9C2A21E89FF}" sibTransId="{A8ACDB9F-7FF6-42F3-A2F4-941A74B390FB}"/>
    <dgm:cxn modelId="{E1D7E874-9E82-EB41-BE0E-005F021FFE3F}" type="presOf" srcId="{B5AD4549-4C3B-4082-A31F-E23C2EA1E862}" destId="{D2339103-94FA-C548-8FBF-1B95EDDE4FA7}" srcOrd="0" destOrd="0" presId="urn:microsoft.com/office/officeart/2005/8/layout/vList2"/>
    <dgm:cxn modelId="{CBFAA275-9607-1A4A-ACF6-AAB367A942E7}" type="presOf" srcId="{4D488FA8-8E59-4BC3-B563-A1A19179861D}" destId="{2D5AA5C0-AF0F-8F40-B221-AB6CA751FEAA}" srcOrd="0" destOrd="0" presId="urn:microsoft.com/office/officeart/2005/8/layout/vList2"/>
    <dgm:cxn modelId="{C49FFD7C-AEF7-41C6-B7FD-E242E1B31FFB}" srcId="{B5AD4549-4C3B-4082-A31F-E23C2EA1E862}" destId="{DDFF4F00-2F9E-4712-8AF6-C7AA3606B0F0}" srcOrd="4" destOrd="0" parTransId="{A9E8F7E3-4467-491C-97FE-04C88E20B233}" sibTransId="{C9090668-F81F-4375-A10B-61F9A1636E7E}"/>
    <dgm:cxn modelId="{9FFF0E7F-6D83-4D54-8543-E73469B5AC29}" srcId="{3F0D73F0-9F17-4842-A17B-169243C1C393}" destId="{A5755DD1-838E-4423-9BD1-56FE761E0D13}" srcOrd="1" destOrd="0" parTransId="{F616B3DD-1E5D-4537-ADA2-D64CE2E9F98D}" sibTransId="{B0DD0654-5514-461D-B607-EDDB3A83C66E}"/>
    <dgm:cxn modelId="{7F692F8C-3399-4411-918B-8BF8B59778F5}" srcId="{B5AD4549-4C3B-4082-A31F-E23C2EA1E862}" destId="{E75FF3AF-EB8C-42C1-9D02-51AAEC88EABC}" srcOrd="2" destOrd="0" parTransId="{40336049-FD7E-415B-998F-B622246BBD41}" sibTransId="{446454A4-344F-4579-AE63-85596F8B5554}"/>
    <dgm:cxn modelId="{D0A2B092-1DAE-8F43-B143-7D34B7C4ADFD}" type="presOf" srcId="{1E90E825-9656-46D5-B71E-275D4A8BF6CB}" destId="{1E26E1CB-CF8F-0448-8E7F-8E3303B7BAE5}" srcOrd="0" destOrd="0" presId="urn:microsoft.com/office/officeart/2005/8/layout/vList2"/>
    <dgm:cxn modelId="{0492D293-6BE8-444F-849D-8276B6ED8FCA}" srcId="{1E90E825-9656-46D5-B71E-275D4A8BF6CB}" destId="{76FFDFF0-FF54-044C-8583-5F5E6D8C8C9A}" srcOrd="1" destOrd="0" parTransId="{816C910F-9E60-7741-B51D-F1EA40C0DA5D}" sibTransId="{0AE0ECEF-7767-6B4D-AF1A-31A077432D52}"/>
    <dgm:cxn modelId="{42F7A894-02B0-4196-B37A-8647C6201A27}" srcId="{3F0D73F0-9F17-4842-A17B-169243C1C393}" destId="{C5B621EC-570F-436C-ACB7-89F337EE7B6D}" srcOrd="0" destOrd="0" parTransId="{99BCD60A-5E7B-4E3D-8CF0-B2ECADB03F42}" sibTransId="{7E0534FE-1DFE-4A86-9070-475229848E7C}"/>
    <dgm:cxn modelId="{9F99D29F-8F5D-0242-AF8C-C88DA8F3E5C6}" type="presOf" srcId="{EB4F1048-4A0E-4CEF-A700-1CFA377F639B}" destId="{5A3F235A-A166-1940-8262-4836B7725C6E}" srcOrd="0" destOrd="0" presId="urn:microsoft.com/office/officeart/2005/8/layout/vList2"/>
    <dgm:cxn modelId="{88F797A9-7902-134C-BED7-AD33DCEA467A}" type="presOf" srcId="{2FC47499-DC95-4893-A7E6-511D2CD9ACF3}" destId="{B1874F58-B21D-B742-AE30-EFD513F635F8}" srcOrd="0" destOrd="2" presId="urn:microsoft.com/office/officeart/2005/8/layout/vList2"/>
    <dgm:cxn modelId="{DE5ABDAC-CF9F-B64C-9B44-435035BC9BAC}" type="presOf" srcId="{A5755DD1-838E-4423-9BD1-56FE761E0D13}" destId="{B1874F58-B21D-B742-AE30-EFD513F635F8}" srcOrd="0" destOrd="1" presId="urn:microsoft.com/office/officeart/2005/8/layout/vList2"/>
    <dgm:cxn modelId="{9BC319C6-0E56-4803-9ACB-5B7CE4848EB8}" srcId="{708CFE51-4E11-4618-824E-786CC177286D}" destId="{EB4F1048-4A0E-4CEF-A700-1CFA377F639B}" srcOrd="0" destOrd="0" parTransId="{A7D0D56A-F1DE-43B2-B2F6-526D6E656E8A}" sibTransId="{4FC1BE2C-9919-4AFF-A224-FEC8733D48A0}"/>
    <dgm:cxn modelId="{8485CDC9-C8B3-D24D-9503-038D3FA07024}" type="presOf" srcId="{3F0D73F0-9F17-4842-A17B-169243C1C393}" destId="{12726503-582D-A84A-8B37-75DD2BFECE56}" srcOrd="0" destOrd="0" presId="urn:microsoft.com/office/officeart/2005/8/layout/vList2"/>
    <dgm:cxn modelId="{3F5F76CB-1CD7-5744-AD56-A86D103219DC}" type="presOf" srcId="{708CFE51-4E11-4618-824E-786CC177286D}" destId="{F158B7F3-F99A-8E45-9F7B-298EFD7C879E}" srcOrd="0" destOrd="0" presId="urn:microsoft.com/office/officeart/2005/8/layout/vList2"/>
    <dgm:cxn modelId="{9B50AFCD-1470-AC41-AA0F-1BD244C66CE2}" type="presOf" srcId="{C5B621EC-570F-436C-ACB7-89F337EE7B6D}" destId="{B1874F58-B21D-B742-AE30-EFD513F635F8}" srcOrd="0" destOrd="0" presId="urn:microsoft.com/office/officeart/2005/8/layout/vList2"/>
    <dgm:cxn modelId="{457DD2D4-0F15-524F-A0B4-0278CA248285}" type="presOf" srcId="{EFAA0625-270F-A747-A31F-0F62F504182F}" destId="{5A3F235A-A166-1940-8262-4836B7725C6E}" srcOrd="0" destOrd="1" presId="urn:microsoft.com/office/officeart/2005/8/layout/vList2"/>
    <dgm:cxn modelId="{6E4E57D8-25EE-614C-A717-4BE534BD60C3}" type="presOf" srcId="{B810DD53-D6B9-4E84-8066-1FFBE9F7C53D}" destId="{FA5DA412-80FA-DF41-AF98-AE573E47F5C8}" srcOrd="0" destOrd="0" presId="urn:microsoft.com/office/officeart/2005/8/layout/vList2"/>
    <dgm:cxn modelId="{F4B58BDE-DAE2-3F4B-AA07-3EB0874E44D6}" srcId="{708CFE51-4E11-4618-824E-786CC177286D}" destId="{EFAA0625-270F-A747-A31F-0F62F504182F}" srcOrd="1" destOrd="0" parTransId="{728ADFCA-7305-2C45-A810-72244C4C41BB}" sibTransId="{CC7CDC35-D24A-674C-BF8E-B1294DED1E43}"/>
    <dgm:cxn modelId="{00FE37E8-3718-7641-A102-6A095545B566}" type="presOf" srcId="{88AF114D-E49F-4DEE-A356-2EDF0C753A35}" destId="{FA5DA412-80FA-DF41-AF98-AE573E47F5C8}" srcOrd="0" destOrd="1" presId="urn:microsoft.com/office/officeart/2005/8/layout/vList2"/>
    <dgm:cxn modelId="{665EE5F3-5682-4CC5-A532-2C51B7E28B8B}" srcId="{1E90E825-9656-46D5-B71E-275D4A8BF6CB}" destId="{4D488FA8-8E59-4BC3-B563-A1A19179861D}" srcOrd="0" destOrd="0" parTransId="{56063BC5-01C0-4B8C-990E-1BED688E874F}" sibTransId="{94292DC8-6D0B-4DB4-BB68-11827553B489}"/>
    <dgm:cxn modelId="{C9BDEF32-D549-AC4D-A77E-EB881CE5555D}" type="presParOf" srcId="{D2339103-94FA-C548-8FBF-1B95EDDE4FA7}" destId="{1E26E1CB-CF8F-0448-8E7F-8E3303B7BAE5}" srcOrd="0" destOrd="0" presId="urn:microsoft.com/office/officeart/2005/8/layout/vList2"/>
    <dgm:cxn modelId="{C1F1E9CA-9B23-F54A-8E0B-6915F399D85D}" type="presParOf" srcId="{D2339103-94FA-C548-8FBF-1B95EDDE4FA7}" destId="{2D5AA5C0-AF0F-8F40-B221-AB6CA751FEAA}" srcOrd="1" destOrd="0" presId="urn:microsoft.com/office/officeart/2005/8/layout/vList2"/>
    <dgm:cxn modelId="{9B1A8A53-C5A0-1B4F-B419-B3C9699FE2A6}" type="presParOf" srcId="{D2339103-94FA-C548-8FBF-1B95EDDE4FA7}" destId="{12726503-582D-A84A-8B37-75DD2BFECE56}" srcOrd="2" destOrd="0" presId="urn:microsoft.com/office/officeart/2005/8/layout/vList2"/>
    <dgm:cxn modelId="{BB64A77B-4469-E24B-BA2F-47D83A3468E5}" type="presParOf" srcId="{D2339103-94FA-C548-8FBF-1B95EDDE4FA7}" destId="{B1874F58-B21D-B742-AE30-EFD513F635F8}" srcOrd="3" destOrd="0" presId="urn:microsoft.com/office/officeart/2005/8/layout/vList2"/>
    <dgm:cxn modelId="{33063345-41F5-EF44-80CC-6BA1C2834574}" type="presParOf" srcId="{D2339103-94FA-C548-8FBF-1B95EDDE4FA7}" destId="{8E890B95-D6E1-5442-B2E1-EB7C000BB134}" srcOrd="4" destOrd="0" presId="urn:microsoft.com/office/officeart/2005/8/layout/vList2"/>
    <dgm:cxn modelId="{7A5AFFC5-5985-9044-A893-426ABA5E0CED}" type="presParOf" srcId="{D2339103-94FA-C548-8FBF-1B95EDDE4FA7}" destId="{C93DF8D7-D1A8-EC40-8A99-884443854AA8}" srcOrd="5" destOrd="0" presId="urn:microsoft.com/office/officeart/2005/8/layout/vList2"/>
    <dgm:cxn modelId="{37EEAF2E-79CB-AB40-87A8-312F08887AD6}" type="presParOf" srcId="{D2339103-94FA-C548-8FBF-1B95EDDE4FA7}" destId="{F158B7F3-F99A-8E45-9F7B-298EFD7C879E}" srcOrd="6" destOrd="0" presId="urn:microsoft.com/office/officeart/2005/8/layout/vList2"/>
    <dgm:cxn modelId="{3C0972D0-DB1B-DC42-8CE8-CCD7BF2D5D13}" type="presParOf" srcId="{D2339103-94FA-C548-8FBF-1B95EDDE4FA7}" destId="{5A3F235A-A166-1940-8262-4836B7725C6E}" srcOrd="7" destOrd="0" presId="urn:microsoft.com/office/officeart/2005/8/layout/vList2"/>
    <dgm:cxn modelId="{31C89416-DB1F-E742-8031-C1E805D06CD8}" type="presParOf" srcId="{D2339103-94FA-C548-8FBF-1B95EDDE4FA7}" destId="{01581331-8210-B44C-A827-E1593E9FE432}" srcOrd="8" destOrd="0" presId="urn:microsoft.com/office/officeart/2005/8/layout/vList2"/>
    <dgm:cxn modelId="{F5D6FFE9-F431-6C4A-A58D-5AF74DA42ED2}" type="presParOf" srcId="{D2339103-94FA-C548-8FBF-1B95EDDE4FA7}" destId="{FA5DA412-80FA-DF41-AF98-AE573E47F5C8}"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92A9C-13D8-D44B-B62F-1CEDCB7D9FE3}" type="doc">
      <dgm:prSet loTypeId="urn:microsoft.com/office/officeart/2005/8/layout/pyramid3" loCatId="" qsTypeId="urn:microsoft.com/office/officeart/2005/8/quickstyle/simple1" qsCatId="simple" csTypeId="urn:microsoft.com/office/officeart/2005/8/colors/accent2_3" csCatId="accent2" phldr="1"/>
      <dgm:spPr/>
    </dgm:pt>
    <dgm:pt modelId="{1A353801-937A-B840-95EE-507B396A5C90}">
      <dgm:prSet phldrT="[Text]"/>
      <dgm:spPr/>
      <dgm:t>
        <a:bodyPr/>
        <a:lstStyle/>
        <a:p>
          <a:r>
            <a:rPr lang="ja-JP" altLang="en-US" b="1">
              <a:latin typeface="Hiragino Kaku Gothic Pro W6" panose="020B0300000000000000" pitchFamily="34" charset="-128"/>
              <a:ea typeface="Hiragino Kaku Gothic Pro W6" panose="020B0300000000000000" pitchFamily="34" charset="-128"/>
            </a:rPr>
            <a:t>支援と前例の少ない活動をどのようにブレない・効果的なものにするか</a:t>
          </a:r>
          <a:endParaRPr lang="en-US" dirty="0"/>
        </a:p>
      </dgm:t>
    </dgm:pt>
    <dgm:pt modelId="{78A38278-F66B-7749-AC32-1572EB372297}" type="parTrans" cxnId="{E653D8D1-9A78-8640-BB59-9BD36092130C}">
      <dgm:prSet/>
      <dgm:spPr/>
      <dgm:t>
        <a:bodyPr/>
        <a:lstStyle/>
        <a:p>
          <a:endParaRPr lang="en-US"/>
        </a:p>
      </dgm:t>
    </dgm:pt>
    <dgm:pt modelId="{FE1DBEE2-BDDF-1145-8D38-74F6E64A21CC}" type="sibTrans" cxnId="{E653D8D1-9A78-8640-BB59-9BD36092130C}">
      <dgm:prSet/>
      <dgm:spPr/>
      <dgm:t>
        <a:bodyPr/>
        <a:lstStyle/>
        <a:p>
          <a:endParaRPr lang="en-US"/>
        </a:p>
      </dgm:t>
    </dgm:pt>
    <dgm:pt modelId="{CD65EF06-4325-BA4F-BFDE-839EDACE2C44}">
      <dgm:prSet phldrT="[Text]"/>
      <dgm:spPr/>
      <dgm:t>
        <a:bodyPr/>
        <a:lstStyle/>
        <a:p>
          <a:r>
            <a:rPr lang="ja-JP" altLang="en-US" b="1">
              <a:solidFill>
                <a:srgbClr val="035491"/>
              </a:solidFill>
              <a:latin typeface="Hiragino Kaku Gothic Pro W6" panose="020B0300000000000000" pitchFamily="34" charset="-128"/>
              <a:ea typeface="Hiragino Kaku Gothic Pro W6" panose="020B0300000000000000" pitchFamily="34" charset="-128"/>
            </a:rPr>
            <a:t>”真のユース参画とは”という問いを常に軸にする</a:t>
          </a:r>
          <a:endParaRPr lang="en-US" dirty="0">
            <a:solidFill>
              <a:srgbClr val="035491"/>
            </a:solidFill>
          </a:endParaRPr>
        </a:p>
      </dgm:t>
    </dgm:pt>
    <dgm:pt modelId="{29F4D6BC-21C8-CE48-BE4C-849721156BCC}" type="parTrans" cxnId="{C6379503-9199-3E4C-921D-C0D6A37408AD}">
      <dgm:prSet/>
      <dgm:spPr/>
      <dgm:t>
        <a:bodyPr/>
        <a:lstStyle/>
        <a:p>
          <a:endParaRPr lang="en-US"/>
        </a:p>
      </dgm:t>
    </dgm:pt>
    <dgm:pt modelId="{CBE89F21-F9A9-8F4B-8FBA-8C8802F4B90B}" type="sibTrans" cxnId="{C6379503-9199-3E4C-921D-C0D6A37408AD}">
      <dgm:prSet/>
      <dgm:spPr/>
      <dgm:t>
        <a:bodyPr/>
        <a:lstStyle/>
        <a:p>
          <a:endParaRPr lang="en-US"/>
        </a:p>
      </dgm:t>
    </dgm:pt>
    <dgm:pt modelId="{4FAA6CD2-7ACF-5B43-80E3-46C467FA3AE3}">
      <dgm:prSet phldrT="[Text]" custT="1"/>
      <dgm:spPr/>
      <dgm:t>
        <a:bodyPr/>
        <a:lstStyle/>
        <a:p>
          <a:r>
            <a:rPr lang="en-US" sz="2000" b="1" dirty="0" err="1">
              <a:latin typeface="Hiragino Kaku Gothic Pro W6" panose="020B0300000000000000" pitchFamily="34" charset="-128"/>
              <a:ea typeface="Hiragino Kaku Gothic Pro W6" panose="020B0300000000000000" pitchFamily="34" charset="-128"/>
            </a:rPr>
            <a:t>ユースボイスを</a:t>
          </a:r>
          <a:endParaRPr lang="en-US" sz="2000" b="1" dirty="0">
            <a:latin typeface="Hiragino Kaku Gothic Pro W6" panose="020B0300000000000000" pitchFamily="34" charset="-128"/>
            <a:ea typeface="Hiragino Kaku Gothic Pro W6" panose="020B0300000000000000" pitchFamily="34" charset="-128"/>
          </a:endParaRPr>
        </a:p>
        <a:p>
          <a:r>
            <a:rPr lang="en-US" sz="2000" b="1" dirty="0" err="1">
              <a:latin typeface="Hiragino Kaku Gothic Pro W6" panose="020B0300000000000000" pitchFamily="34" charset="-128"/>
              <a:ea typeface="Hiragino Kaku Gothic Pro W6" panose="020B0300000000000000" pitchFamily="34" charset="-128"/>
            </a:rPr>
            <a:t>どうしてほしいのか</a:t>
          </a:r>
          <a:endParaRPr lang="en-US" sz="2000" dirty="0"/>
        </a:p>
      </dgm:t>
    </dgm:pt>
    <dgm:pt modelId="{A36224DD-3218-7945-9A5D-2459221EE8A4}" type="parTrans" cxnId="{E0408F6B-5703-014F-97CA-3A2452C47A54}">
      <dgm:prSet/>
      <dgm:spPr/>
      <dgm:t>
        <a:bodyPr/>
        <a:lstStyle/>
        <a:p>
          <a:endParaRPr lang="en-US"/>
        </a:p>
      </dgm:t>
    </dgm:pt>
    <dgm:pt modelId="{2CDE16F3-0341-5C49-857B-6D276E7297F8}" type="sibTrans" cxnId="{E0408F6B-5703-014F-97CA-3A2452C47A54}">
      <dgm:prSet/>
      <dgm:spPr/>
      <dgm:t>
        <a:bodyPr/>
        <a:lstStyle/>
        <a:p>
          <a:endParaRPr lang="en-US"/>
        </a:p>
      </dgm:t>
    </dgm:pt>
    <dgm:pt modelId="{35EFAFFF-CE6B-7E4F-8636-9E57DC457EB8}" type="pres">
      <dgm:prSet presAssocID="{80692A9C-13D8-D44B-B62F-1CEDCB7D9FE3}" presName="Name0" presStyleCnt="0">
        <dgm:presLayoutVars>
          <dgm:dir/>
          <dgm:animLvl val="lvl"/>
          <dgm:resizeHandles val="exact"/>
        </dgm:presLayoutVars>
      </dgm:prSet>
      <dgm:spPr/>
    </dgm:pt>
    <dgm:pt modelId="{1FDD6590-A02F-934E-A93F-0F5EEE2E6477}" type="pres">
      <dgm:prSet presAssocID="{1A353801-937A-B840-95EE-507B396A5C90}" presName="Name8" presStyleCnt="0"/>
      <dgm:spPr/>
    </dgm:pt>
    <dgm:pt modelId="{CB590085-0BEF-ED49-A064-D906AC5C8612}" type="pres">
      <dgm:prSet presAssocID="{1A353801-937A-B840-95EE-507B396A5C90}" presName="level" presStyleLbl="node1" presStyleIdx="0" presStyleCnt="3" custLinFactNeighborX="-722" custLinFactNeighborY="-38170">
        <dgm:presLayoutVars>
          <dgm:chMax val="1"/>
          <dgm:bulletEnabled val="1"/>
        </dgm:presLayoutVars>
      </dgm:prSet>
      <dgm:spPr/>
    </dgm:pt>
    <dgm:pt modelId="{681DF314-1804-1A49-8719-11D26A89A2EA}" type="pres">
      <dgm:prSet presAssocID="{1A353801-937A-B840-95EE-507B396A5C90}" presName="levelTx" presStyleLbl="revTx" presStyleIdx="0" presStyleCnt="0">
        <dgm:presLayoutVars>
          <dgm:chMax val="1"/>
          <dgm:bulletEnabled val="1"/>
        </dgm:presLayoutVars>
      </dgm:prSet>
      <dgm:spPr/>
    </dgm:pt>
    <dgm:pt modelId="{E69A615A-FC06-E442-9CFA-CDAF7E5DFB5E}" type="pres">
      <dgm:prSet presAssocID="{CD65EF06-4325-BA4F-BFDE-839EDACE2C44}" presName="Name8" presStyleCnt="0"/>
      <dgm:spPr/>
    </dgm:pt>
    <dgm:pt modelId="{F38969E2-1F9A-F540-ACE3-C04E2C3D2B51}" type="pres">
      <dgm:prSet presAssocID="{CD65EF06-4325-BA4F-BFDE-839EDACE2C44}" presName="level" presStyleLbl="node1" presStyleIdx="1" presStyleCnt="3">
        <dgm:presLayoutVars>
          <dgm:chMax val="1"/>
          <dgm:bulletEnabled val="1"/>
        </dgm:presLayoutVars>
      </dgm:prSet>
      <dgm:spPr/>
    </dgm:pt>
    <dgm:pt modelId="{D3C09C38-E05D-EF47-9A13-F4C9EB1826FB}" type="pres">
      <dgm:prSet presAssocID="{CD65EF06-4325-BA4F-BFDE-839EDACE2C44}" presName="levelTx" presStyleLbl="revTx" presStyleIdx="0" presStyleCnt="0">
        <dgm:presLayoutVars>
          <dgm:chMax val="1"/>
          <dgm:bulletEnabled val="1"/>
        </dgm:presLayoutVars>
      </dgm:prSet>
      <dgm:spPr/>
    </dgm:pt>
    <dgm:pt modelId="{F78924B1-77EB-4046-B734-7A25A597A13B}" type="pres">
      <dgm:prSet presAssocID="{4FAA6CD2-7ACF-5B43-80E3-46C467FA3AE3}" presName="Name8" presStyleCnt="0"/>
      <dgm:spPr/>
    </dgm:pt>
    <dgm:pt modelId="{2B100649-4BA0-A047-8D83-7DBD8164CCC6}" type="pres">
      <dgm:prSet presAssocID="{4FAA6CD2-7ACF-5B43-80E3-46C467FA3AE3}" presName="level" presStyleLbl="node1" presStyleIdx="2" presStyleCnt="3">
        <dgm:presLayoutVars>
          <dgm:chMax val="1"/>
          <dgm:bulletEnabled val="1"/>
        </dgm:presLayoutVars>
      </dgm:prSet>
      <dgm:spPr/>
    </dgm:pt>
    <dgm:pt modelId="{338B4531-2B00-A845-B652-B29D4ECA4A37}" type="pres">
      <dgm:prSet presAssocID="{4FAA6CD2-7ACF-5B43-80E3-46C467FA3AE3}" presName="levelTx" presStyleLbl="revTx" presStyleIdx="0" presStyleCnt="0">
        <dgm:presLayoutVars>
          <dgm:chMax val="1"/>
          <dgm:bulletEnabled val="1"/>
        </dgm:presLayoutVars>
      </dgm:prSet>
      <dgm:spPr/>
    </dgm:pt>
  </dgm:ptLst>
  <dgm:cxnLst>
    <dgm:cxn modelId="{C6379503-9199-3E4C-921D-C0D6A37408AD}" srcId="{80692A9C-13D8-D44B-B62F-1CEDCB7D9FE3}" destId="{CD65EF06-4325-BA4F-BFDE-839EDACE2C44}" srcOrd="1" destOrd="0" parTransId="{29F4D6BC-21C8-CE48-BE4C-849721156BCC}" sibTransId="{CBE89F21-F9A9-8F4B-8FBA-8C8802F4B90B}"/>
    <dgm:cxn modelId="{E6BD750A-F5F7-5F4C-B0CA-2568EC40E049}" type="presOf" srcId="{4FAA6CD2-7ACF-5B43-80E3-46C467FA3AE3}" destId="{2B100649-4BA0-A047-8D83-7DBD8164CCC6}" srcOrd="0" destOrd="0" presId="urn:microsoft.com/office/officeart/2005/8/layout/pyramid3"/>
    <dgm:cxn modelId="{A392CA11-EA2A-2B47-9B07-8DB6830C170F}" type="presOf" srcId="{1A353801-937A-B840-95EE-507B396A5C90}" destId="{CB590085-0BEF-ED49-A064-D906AC5C8612}" srcOrd="0" destOrd="0" presId="urn:microsoft.com/office/officeart/2005/8/layout/pyramid3"/>
    <dgm:cxn modelId="{7FA9A525-A262-2B41-86C6-5C6B7DC96CA1}" type="presOf" srcId="{CD65EF06-4325-BA4F-BFDE-839EDACE2C44}" destId="{D3C09C38-E05D-EF47-9A13-F4C9EB1826FB}" srcOrd="1" destOrd="0" presId="urn:microsoft.com/office/officeart/2005/8/layout/pyramid3"/>
    <dgm:cxn modelId="{9B41064E-C38C-E848-9A4F-B88874CAA068}" type="presOf" srcId="{80692A9C-13D8-D44B-B62F-1CEDCB7D9FE3}" destId="{35EFAFFF-CE6B-7E4F-8636-9E57DC457EB8}" srcOrd="0" destOrd="0" presId="urn:microsoft.com/office/officeart/2005/8/layout/pyramid3"/>
    <dgm:cxn modelId="{10CEED56-715F-6D45-A220-F4D2DA501343}" type="presOf" srcId="{1A353801-937A-B840-95EE-507B396A5C90}" destId="{681DF314-1804-1A49-8719-11D26A89A2EA}" srcOrd="1" destOrd="0" presId="urn:microsoft.com/office/officeart/2005/8/layout/pyramid3"/>
    <dgm:cxn modelId="{E0408F6B-5703-014F-97CA-3A2452C47A54}" srcId="{80692A9C-13D8-D44B-B62F-1CEDCB7D9FE3}" destId="{4FAA6CD2-7ACF-5B43-80E3-46C467FA3AE3}" srcOrd="2" destOrd="0" parTransId="{A36224DD-3218-7945-9A5D-2459221EE8A4}" sibTransId="{2CDE16F3-0341-5C49-857B-6D276E7297F8}"/>
    <dgm:cxn modelId="{191479B4-1F14-0F4B-91C6-9E6BE9DF5754}" type="presOf" srcId="{4FAA6CD2-7ACF-5B43-80E3-46C467FA3AE3}" destId="{338B4531-2B00-A845-B652-B29D4ECA4A37}" srcOrd="1" destOrd="0" presId="urn:microsoft.com/office/officeart/2005/8/layout/pyramid3"/>
    <dgm:cxn modelId="{CFB950BD-9FE3-1F4C-82E1-266EC9D6F6AA}" type="presOf" srcId="{CD65EF06-4325-BA4F-BFDE-839EDACE2C44}" destId="{F38969E2-1F9A-F540-ACE3-C04E2C3D2B51}" srcOrd="0" destOrd="0" presId="urn:microsoft.com/office/officeart/2005/8/layout/pyramid3"/>
    <dgm:cxn modelId="{E653D8D1-9A78-8640-BB59-9BD36092130C}" srcId="{80692A9C-13D8-D44B-B62F-1CEDCB7D9FE3}" destId="{1A353801-937A-B840-95EE-507B396A5C90}" srcOrd="0" destOrd="0" parTransId="{78A38278-F66B-7749-AC32-1572EB372297}" sibTransId="{FE1DBEE2-BDDF-1145-8D38-74F6E64A21CC}"/>
    <dgm:cxn modelId="{9AA4B233-97F2-6E40-B743-FEF568C6DF7B}" type="presParOf" srcId="{35EFAFFF-CE6B-7E4F-8636-9E57DC457EB8}" destId="{1FDD6590-A02F-934E-A93F-0F5EEE2E6477}" srcOrd="0" destOrd="0" presId="urn:microsoft.com/office/officeart/2005/8/layout/pyramid3"/>
    <dgm:cxn modelId="{FDC5338F-A983-9243-87DD-EC6B6D6BBA4A}" type="presParOf" srcId="{1FDD6590-A02F-934E-A93F-0F5EEE2E6477}" destId="{CB590085-0BEF-ED49-A064-D906AC5C8612}" srcOrd="0" destOrd="0" presId="urn:microsoft.com/office/officeart/2005/8/layout/pyramid3"/>
    <dgm:cxn modelId="{39091BD9-26E9-9E4E-9183-12C2E7A811B8}" type="presParOf" srcId="{1FDD6590-A02F-934E-A93F-0F5EEE2E6477}" destId="{681DF314-1804-1A49-8719-11D26A89A2EA}" srcOrd="1" destOrd="0" presId="urn:microsoft.com/office/officeart/2005/8/layout/pyramid3"/>
    <dgm:cxn modelId="{761AE6FF-30BF-4242-AEC8-9712B7F1F5A5}" type="presParOf" srcId="{35EFAFFF-CE6B-7E4F-8636-9E57DC457EB8}" destId="{E69A615A-FC06-E442-9CFA-CDAF7E5DFB5E}" srcOrd="1" destOrd="0" presId="urn:microsoft.com/office/officeart/2005/8/layout/pyramid3"/>
    <dgm:cxn modelId="{3860581E-9119-DF48-A2A4-A15256ACFC04}" type="presParOf" srcId="{E69A615A-FC06-E442-9CFA-CDAF7E5DFB5E}" destId="{F38969E2-1F9A-F540-ACE3-C04E2C3D2B51}" srcOrd="0" destOrd="0" presId="urn:microsoft.com/office/officeart/2005/8/layout/pyramid3"/>
    <dgm:cxn modelId="{C2DF3CAC-6F52-DF41-AB71-B20D97B2A808}" type="presParOf" srcId="{E69A615A-FC06-E442-9CFA-CDAF7E5DFB5E}" destId="{D3C09C38-E05D-EF47-9A13-F4C9EB1826FB}" srcOrd="1" destOrd="0" presId="urn:microsoft.com/office/officeart/2005/8/layout/pyramid3"/>
    <dgm:cxn modelId="{1C2B50ED-AE1D-FF44-95AC-1C47A339C505}" type="presParOf" srcId="{35EFAFFF-CE6B-7E4F-8636-9E57DC457EB8}" destId="{F78924B1-77EB-4046-B734-7A25A597A13B}" srcOrd="2" destOrd="0" presId="urn:microsoft.com/office/officeart/2005/8/layout/pyramid3"/>
    <dgm:cxn modelId="{0DBB6939-AABF-C245-9F97-256BEF171883}" type="presParOf" srcId="{F78924B1-77EB-4046-B734-7A25A597A13B}" destId="{2B100649-4BA0-A047-8D83-7DBD8164CCC6}" srcOrd="0" destOrd="0" presId="urn:microsoft.com/office/officeart/2005/8/layout/pyramid3"/>
    <dgm:cxn modelId="{CD835D49-9AB0-BF47-9776-9AE4A5786F72}" type="presParOf" srcId="{F78924B1-77EB-4046-B734-7A25A597A13B}" destId="{338B4531-2B00-A845-B652-B29D4ECA4A37}"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48D934-BEFF-4C0F-B972-3634336D2D4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9E4870D-75D1-4238-9D89-5AF1D0BDA22D}">
      <dgm:prSet custT="1"/>
      <dgm:spPr/>
      <dgm:t>
        <a:bodyPr/>
        <a:lstStyle/>
        <a:p>
          <a:r>
            <a:rPr lang="en-US" sz="2000" b="1" i="0" dirty="0" err="1">
              <a:latin typeface="Hiragino Kaku Gothic Pro W6" panose="020B0300000000000000" pitchFamily="34" charset="-128"/>
              <a:ea typeface="Hiragino Kaku Gothic Pro W6" panose="020B0300000000000000" pitchFamily="34" charset="-128"/>
            </a:rPr>
            <a:t>国の機関</a:t>
          </a:r>
          <a:endParaRPr lang="en-US" sz="2000" b="1" i="0" dirty="0">
            <a:latin typeface="Hiragino Kaku Gothic Pro W6" panose="020B0300000000000000" pitchFamily="34" charset="-128"/>
            <a:ea typeface="Hiragino Kaku Gothic Pro W6" panose="020B0300000000000000" pitchFamily="34" charset="-128"/>
          </a:endParaRPr>
        </a:p>
      </dgm:t>
    </dgm:pt>
    <dgm:pt modelId="{5748B99B-FAC7-435E-BBDB-7851FB290C8E}" type="parTrans" cxnId="{4814261B-BC4E-4AF3-83F0-5774016FF397}">
      <dgm:prSet/>
      <dgm:spPr/>
      <dgm:t>
        <a:bodyPr/>
        <a:lstStyle/>
        <a:p>
          <a:endParaRPr lang="en-US" sz="2000"/>
        </a:p>
      </dgm:t>
    </dgm:pt>
    <dgm:pt modelId="{ADD1F5E5-9307-4E6D-A092-62D90D2FF970}" type="sibTrans" cxnId="{4814261B-BC4E-4AF3-83F0-5774016FF397}">
      <dgm:prSet/>
      <dgm:spPr/>
      <dgm:t>
        <a:bodyPr/>
        <a:lstStyle/>
        <a:p>
          <a:endParaRPr lang="en-US" sz="2000"/>
        </a:p>
      </dgm:t>
    </dgm:pt>
    <dgm:pt modelId="{86B545FB-C731-40C8-8B71-8AC3671DF446}">
      <dgm:prSet custT="1"/>
      <dgm:spPr/>
      <dgm:t>
        <a:bodyPr/>
        <a:lstStyle/>
        <a:p>
          <a:r>
            <a:rPr lang="en-US" sz="2000" b="1" i="0" dirty="0" err="1">
              <a:latin typeface="Hiragino Kaku Gothic Pro W6" panose="020B0300000000000000" pitchFamily="34" charset="-128"/>
              <a:ea typeface="Hiragino Kaku Gothic Pro W6" panose="020B0300000000000000" pitchFamily="34" charset="-128"/>
            </a:rPr>
            <a:t>都道府県・政令指定都市</a:t>
          </a:r>
          <a:endParaRPr lang="en-US" sz="2000" b="1" i="0" dirty="0">
            <a:latin typeface="Hiragino Kaku Gothic Pro W6" panose="020B0300000000000000" pitchFamily="34" charset="-128"/>
            <a:ea typeface="Hiragino Kaku Gothic Pro W6" panose="020B0300000000000000" pitchFamily="34" charset="-128"/>
          </a:endParaRPr>
        </a:p>
        <a:p>
          <a:r>
            <a:rPr lang="en-US" sz="2000" b="1" i="0" dirty="0" err="1">
              <a:latin typeface="Hiragino Kaku Gothic Pro W6" panose="020B0300000000000000" pitchFamily="34" charset="-128"/>
              <a:ea typeface="Hiragino Kaku Gothic Pro W6" panose="020B0300000000000000" pitchFamily="34" charset="-128"/>
            </a:rPr>
            <a:t>市や郡</a:t>
          </a:r>
          <a:endParaRPr lang="en-US" sz="2000" b="1" i="0" dirty="0">
            <a:latin typeface="Hiragino Kaku Gothic Pro W6" panose="020B0300000000000000" pitchFamily="34" charset="-128"/>
            <a:ea typeface="Hiragino Kaku Gothic Pro W6" panose="020B0300000000000000" pitchFamily="34" charset="-128"/>
          </a:endParaRPr>
        </a:p>
      </dgm:t>
    </dgm:pt>
    <dgm:pt modelId="{015D46EE-702C-4342-A3F3-E54A44D897DA}" type="parTrans" cxnId="{5FC5D532-1962-4DAA-8B50-F90C32301118}">
      <dgm:prSet/>
      <dgm:spPr/>
      <dgm:t>
        <a:bodyPr/>
        <a:lstStyle/>
        <a:p>
          <a:endParaRPr lang="en-US" sz="2000"/>
        </a:p>
      </dgm:t>
    </dgm:pt>
    <dgm:pt modelId="{C83A0BAC-C504-49B3-81BB-D89C2419E329}" type="sibTrans" cxnId="{5FC5D532-1962-4DAA-8B50-F90C32301118}">
      <dgm:prSet/>
      <dgm:spPr/>
      <dgm:t>
        <a:bodyPr/>
        <a:lstStyle/>
        <a:p>
          <a:endParaRPr lang="en-US" sz="2000"/>
        </a:p>
      </dgm:t>
    </dgm:pt>
    <dgm:pt modelId="{29ED3F0C-5177-7D4A-A2A2-0708169BE1AD}">
      <dgm:prSet custT="1"/>
      <dgm:spPr/>
      <dgm:t>
        <a:bodyPr/>
        <a:lstStyle/>
        <a:p>
          <a:r>
            <a:rPr lang="en-US" sz="2000" b="1" i="0" dirty="0" err="1">
              <a:latin typeface="Hiragino Kaku Gothic Pro W6" panose="020B0300000000000000" pitchFamily="34" charset="-128"/>
              <a:ea typeface="Hiragino Kaku Gothic Pro W6" panose="020B0300000000000000" pitchFamily="34" charset="-128"/>
            </a:rPr>
            <a:t>児童相談所などの機関</a:t>
          </a:r>
          <a:r>
            <a:rPr lang="ja-JP" altLang="en-US" sz="2000" b="1" i="0">
              <a:latin typeface="Hiragino Kaku Gothic Pro W6" panose="020B0300000000000000" pitchFamily="34" charset="-128"/>
              <a:ea typeface="Hiragino Kaku Gothic Pro W6" panose="020B0300000000000000" pitchFamily="34" charset="-128"/>
            </a:rPr>
            <a:t>　</a:t>
          </a:r>
          <a:endParaRPr lang="en-US" altLang="ja-JP" sz="2000" b="1" i="0" dirty="0">
            <a:latin typeface="Hiragino Kaku Gothic Pro W6" panose="020B0300000000000000" pitchFamily="34" charset="-128"/>
            <a:ea typeface="Hiragino Kaku Gothic Pro W6" panose="020B0300000000000000" pitchFamily="34" charset="-128"/>
          </a:endParaRPr>
        </a:p>
        <a:p>
          <a:r>
            <a:rPr lang="ja-JP" altLang="en-US" sz="2000" b="1" i="0">
              <a:latin typeface="Hiragino Kaku Gothic Pro W6" panose="020B0300000000000000" pitchFamily="34" charset="-128"/>
              <a:ea typeface="Hiragino Kaku Gothic Pro W6" panose="020B0300000000000000" pitchFamily="34" charset="-128"/>
            </a:rPr>
            <a:t>児童養護施設</a:t>
          </a:r>
          <a:endParaRPr lang="en-US" sz="2000" b="1" i="0" dirty="0">
            <a:latin typeface="Hiragino Kaku Gothic Pro W6" panose="020B0300000000000000" pitchFamily="34" charset="-128"/>
            <a:ea typeface="Hiragino Kaku Gothic Pro W6" panose="020B0300000000000000" pitchFamily="34" charset="-128"/>
          </a:endParaRPr>
        </a:p>
      </dgm:t>
    </dgm:pt>
    <dgm:pt modelId="{0EDB4A36-AEAC-8C42-9EFD-7D8D1E335EC4}" type="parTrans" cxnId="{88D5F9A3-5FB6-6245-BF17-5EB36585266A}">
      <dgm:prSet/>
      <dgm:spPr/>
      <dgm:t>
        <a:bodyPr/>
        <a:lstStyle/>
        <a:p>
          <a:endParaRPr lang="en-US"/>
        </a:p>
      </dgm:t>
    </dgm:pt>
    <dgm:pt modelId="{B075EB3C-9B58-CB4B-8F73-023D89EE14FE}" type="sibTrans" cxnId="{88D5F9A3-5FB6-6245-BF17-5EB36585266A}">
      <dgm:prSet/>
      <dgm:spPr/>
      <dgm:t>
        <a:bodyPr/>
        <a:lstStyle/>
        <a:p>
          <a:endParaRPr lang="en-US"/>
        </a:p>
      </dgm:t>
    </dgm:pt>
    <dgm:pt modelId="{F19DAFF3-E92B-DA4F-9A13-89306CDB4019}">
      <dgm:prSet custT="1"/>
      <dgm:spPr/>
      <dgm:t>
        <a:bodyPr/>
        <a:lstStyle/>
        <a:p>
          <a:endParaRPr lang="en-US" sz="2000" dirty="0">
            <a:solidFill>
              <a:srgbClr val="002060"/>
            </a:solidFill>
          </a:endParaRPr>
        </a:p>
        <a:p>
          <a:r>
            <a:rPr lang="en-US" sz="2000" dirty="0">
              <a:solidFill>
                <a:srgbClr val="002060"/>
              </a:solidFill>
            </a:rPr>
            <a:t>★</a:t>
          </a:r>
          <a:r>
            <a:rPr lang="en-US" sz="2000" dirty="0" err="1">
              <a:solidFill>
                <a:srgbClr val="002060"/>
              </a:solidFill>
            </a:rPr>
            <a:t>その他、社会的養護の子どもや若者に影響を与える機関</a:t>
          </a:r>
          <a:r>
            <a:rPr lang="ja-JP" altLang="en-US" sz="2000">
              <a:solidFill>
                <a:srgbClr val="002060"/>
              </a:solidFill>
            </a:rPr>
            <a:t>　</a:t>
          </a:r>
          <a:endParaRPr lang="en-US" sz="2000" dirty="0">
            <a:solidFill>
              <a:srgbClr val="002060"/>
            </a:solidFill>
          </a:endParaRPr>
        </a:p>
      </dgm:t>
    </dgm:pt>
    <dgm:pt modelId="{0093F4CF-1901-1E49-97CF-36A3D4D3C8D2}" type="parTrans" cxnId="{A0D334C5-7ACE-7F41-AA24-EA24C72EBC90}">
      <dgm:prSet/>
      <dgm:spPr/>
      <dgm:t>
        <a:bodyPr/>
        <a:lstStyle/>
        <a:p>
          <a:endParaRPr lang="en-US"/>
        </a:p>
      </dgm:t>
    </dgm:pt>
    <dgm:pt modelId="{85E29080-6FA8-F642-8EE2-8DFDAC350737}" type="sibTrans" cxnId="{A0D334C5-7ACE-7F41-AA24-EA24C72EBC90}">
      <dgm:prSet/>
      <dgm:spPr/>
      <dgm:t>
        <a:bodyPr/>
        <a:lstStyle/>
        <a:p>
          <a:endParaRPr lang="en-US"/>
        </a:p>
      </dgm:t>
    </dgm:pt>
    <dgm:pt modelId="{195C886D-6F4F-E646-9EEF-A5302B730BAE}" type="pres">
      <dgm:prSet presAssocID="{D648D934-BEFF-4C0F-B972-3634336D2D4C}" presName="vert0" presStyleCnt="0">
        <dgm:presLayoutVars>
          <dgm:dir/>
          <dgm:animOne val="branch"/>
          <dgm:animLvl val="lvl"/>
        </dgm:presLayoutVars>
      </dgm:prSet>
      <dgm:spPr/>
    </dgm:pt>
    <dgm:pt modelId="{FDCA5347-5658-9C45-8DF0-4B4E7CD51D56}" type="pres">
      <dgm:prSet presAssocID="{F9E4870D-75D1-4238-9D89-5AF1D0BDA22D}" presName="thickLine" presStyleLbl="alignNode1" presStyleIdx="0" presStyleCnt="4"/>
      <dgm:spPr/>
    </dgm:pt>
    <dgm:pt modelId="{D535AB50-355B-7C4F-BCA7-0691C1DF1D0B}" type="pres">
      <dgm:prSet presAssocID="{F9E4870D-75D1-4238-9D89-5AF1D0BDA22D}" presName="horz1" presStyleCnt="0"/>
      <dgm:spPr/>
    </dgm:pt>
    <dgm:pt modelId="{4EF55FBE-499B-594E-91DF-844379AA965E}" type="pres">
      <dgm:prSet presAssocID="{F9E4870D-75D1-4238-9D89-5AF1D0BDA22D}" presName="tx1" presStyleLbl="revTx" presStyleIdx="0" presStyleCnt="4"/>
      <dgm:spPr/>
    </dgm:pt>
    <dgm:pt modelId="{D08C44A7-D4A5-BF4A-9127-5C13ADEC6FFA}" type="pres">
      <dgm:prSet presAssocID="{F9E4870D-75D1-4238-9D89-5AF1D0BDA22D}" presName="vert1" presStyleCnt="0"/>
      <dgm:spPr/>
    </dgm:pt>
    <dgm:pt modelId="{077930E2-F953-0A4D-A528-CBB798E4D4D0}" type="pres">
      <dgm:prSet presAssocID="{86B545FB-C731-40C8-8B71-8AC3671DF446}" presName="thickLine" presStyleLbl="alignNode1" presStyleIdx="1" presStyleCnt="4" custLinFactNeighborY="-42273"/>
      <dgm:spPr/>
    </dgm:pt>
    <dgm:pt modelId="{99131755-D693-7049-80A1-0DBBD46C49D7}" type="pres">
      <dgm:prSet presAssocID="{86B545FB-C731-40C8-8B71-8AC3671DF446}" presName="horz1" presStyleCnt="0"/>
      <dgm:spPr/>
    </dgm:pt>
    <dgm:pt modelId="{40BB2FB1-458A-7841-AF01-6544E8E954A7}" type="pres">
      <dgm:prSet presAssocID="{86B545FB-C731-40C8-8B71-8AC3671DF446}" presName="tx1" presStyleLbl="revTx" presStyleIdx="1" presStyleCnt="4" custScaleY="86943" custLinFactNeighborY="-32345"/>
      <dgm:spPr/>
    </dgm:pt>
    <dgm:pt modelId="{BB1D0A1F-A9EC-984F-97D1-F860531408CD}" type="pres">
      <dgm:prSet presAssocID="{86B545FB-C731-40C8-8B71-8AC3671DF446}" presName="vert1" presStyleCnt="0"/>
      <dgm:spPr/>
    </dgm:pt>
    <dgm:pt modelId="{2F4D21D8-0FA1-5541-8A7D-CE2987F8120F}" type="pres">
      <dgm:prSet presAssocID="{29ED3F0C-5177-7D4A-A2A2-0708169BE1AD}" presName="thickLine" presStyleLbl="alignNode1" presStyleIdx="2" presStyleCnt="4"/>
      <dgm:spPr/>
    </dgm:pt>
    <dgm:pt modelId="{8F44D180-FF08-A44B-B4A0-819193D3E1E5}" type="pres">
      <dgm:prSet presAssocID="{29ED3F0C-5177-7D4A-A2A2-0708169BE1AD}" presName="horz1" presStyleCnt="0"/>
      <dgm:spPr/>
    </dgm:pt>
    <dgm:pt modelId="{8C697E0A-6D4A-6947-BFB6-3ACF36C409F9}" type="pres">
      <dgm:prSet presAssocID="{29ED3F0C-5177-7D4A-A2A2-0708169BE1AD}" presName="tx1" presStyleLbl="revTx" presStyleIdx="2" presStyleCnt="4"/>
      <dgm:spPr/>
    </dgm:pt>
    <dgm:pt modelId="{D9865D93-5B3F-0147-9BD6-3536A502FEE1}" type="pres">
      <dgm:prSet presAssocID="{29ED3F0C-5177-7D4A-A2A2-0708169BE1AD}" presName="vert1" presStyleCnt="0"/>
      <dgm:spPr/>
    </dgm:pt>
    <dgm:pt modelId="{0FDD3209-01AD-1E49-9E21-03DAE05D09D7}" type="pres">
      <dgm:prSet presAssocID="{F19DAFF3-E92B-DA4F-9A13-89306CDB4019}" presName="thickLine" presStyleLbl="alignNode1" presStyleIdx="3" presStyleCnt="4"/>
      <dgm:spPr/>
    </dgm:pt>
    <dgm:pt modelId="{2EF21FAF-C55C-514E-B403-1A0209573EEE}" type="pres">
      <dgm:prSet presAssocID="{F19DAFF3-E92B-DA4F-9A13-89306CDB4019}" presName="horz1" presStyleCnt="0"/>
      <dgm:spPr/>
    </dgm:pt>
    <dgm:pt modelId="{004A1CC5-7F5E-2341-A999-8BFE3AB6756C}" type="pres">
      <dgm:prSet presAssocID="{F19DAFF3-E92B-DA4F-9A13-89306CDB4019}" presName="tx1" presStyleLbl="revTx" presStyleIdx="3" presStyleCnt="4"/>
      <dgm:spPr/>
    </dgm:pt>
    <dgm:pt modelId="{B70BA5BA-3939-2D48-B3C9-12FFEE3CAF44}" type="pres">
      <dgm:prSet presAssocID="{F19DAFF3-E92B-DA4F-9A13-89306CDB4019}" presName="vert1" presStyleCnt="0"/>
      <dgm:spPr/>
    </dgm:pt>
  </dgm:ptLst>
  <dgm:cxnLst>
    <dgm:cxn modelId="{19E2BB04-3405-3E4E-9886-E2B7635D77D7}" type="presOf" srcId="{86B545FB-C731-40C8-8B71-8AC3671DF446}" destId="{40BB2FB1-458A-7841-AF01-6544E8E954A7}" srcOrd="0" destOrd="0" presId="urn:microsoft.com/office/officeart/2008/layout/LinedList"/>
    <dgm:cxn modelId="{884D9D0B-0510-C442-9A8C-69A9A9E7B16C}" type="presOf" srcId="{D648D934-BEFF-4C0F-B972-3634336D2D4C}" destId="{195C886D-6F4F-E646-9EEF-A5302B730BAE}" srcOrd="0" destOrd="0" presId="urn:microsoft.com/office/officeart/2008/layout/LinedList"/>
    <dgm:cxn modelId="{4814261B-BC4E-4AF3-83F0-5774016FF397}" srcId="{D648D934-BEFF-4C0F-B972-3634336D2D4C}" destId="{F9E4870D-75D1-4238-9D89-5AF1D0BDA22D}" srcOrd="0" destOrd="0" parTransId="{5748B99B-FAC7-435E-BBDB-7851FB290C8E}" sibTransId="{ADD1F5E5-9307-4E6D-A092-62D90D2FF970}"/>
    <dgm:cxn modelId="{5FC5D532-1962-4DAA-8B50-F90C32301118}" srcId="{D648D934-BEFF-4C0F-B972-3634336D2D4C}" destId="{86B545FB-C731-40C8-8B71-8AC3671DF446}" srcOrd="1" destOrd="0" parTransId="{015D46EE-702C-4342-A3F3-E54A44D897DA}" sibTransId="{C83A0BAC-C504-49B3-81BB-D89C2419E329}"/>
    <dgm:cxn modelId="{A434C85F-B2F3-1645-8C34-E89FF3EFAB1B}" type="presOf" srcId="{F19DAFF3-E92B-DA4F-9A13-89306CDB4019}" destId="{004A1CC5-7F5E-2341-A999-8BFE3AB6756C}" srcOrd="0" destOrd="0" presId="urn:microsoft.com/office/officeart/2008/layout/LinedList"/>
    <dgm:cxn modelId="{7523598D-CF90-F54A-B4CC-CDECF162D06D}" type="presOf" srcId="{29ED3F0C-5177-7D4A-A2A2-0708169BE1AD}" destId="{8C697E0A-6D4A-6947-BFB6-3ACF36C409F9}" srcOrd="0" destOrd="0" presId="urn:microsoft.com/office/officeart/2008/layout/LinedList"/>
    <dgm:cxn modelId="{88D5F9A3-5FB6-6245-BF17-5EB36585266A}" srcId="{D648D934-BEFF-4C0F-B972-3634336D2D4C}" destId="{29ED3F0C-5177-7D4A-A2A2-0708169BE1AD}" srcOrd="2" destOrd="0" parTransId="{0EDB4A36-AEAC-8C42-9EFD-7D8D1E335EC4}" sibTransId="{B075EB3C-9B58-CB4B-8F73-023D89EE14FE}"/>
    <dgm:cxn modelId="{A0D334C5-7ACE-7F41-AA24-EA24C72EBC90}" srcId="{D648D934-BEFF-4C0F-B972-3634336D2D4C}" destId="{F19DAFF3-E92B-DA4F-9A13-89306CDB4019}" srcOrd="3" destOrd="0" parTransId="{0093F4CF-1901-1E49-97CF-36A3D4D3C8D2}" sibTransId="{85E29080-6FA8-F642-8EE2-8DFDAC350737}"/>
    <dgm:cxn modelId="{94D7A7C8-D846-694B-8E6A-A4A339DAAEC3}" type="presOf" srcId="{F9E4870D-75D1-4238-9D89-5AF1D0BDA22D}" destId="{4EF55FBE-499B-594E-91DF-844379AA965E}" srcOrd="0" destOrd="0" presId="urn:microsoft.com/office/officeart/2008/layout/LinedList"/>
    <dgm:cxn modelId="{6FB8044E-CCB5-E349-8055-4FFAD405CF3D}" type="presParOf" srcId="{195C886D-6F4F-E646-9EEF-A5302B730BAE}" destId="{FDCA5347-5658-9C45-8DF0-4B4E7CD51D56}" srcOrd="0" destOrd="0" presId="urn:microsoft.com/office/officeart/2008/layout/LinedList"/>
    <dgm:cxn modelId="{272BD138-D68B-F145-B932-362BF838D2EB}" type="presParOf" srcId="{195C886D-6F4F-E646-9EEF-A5302B730BAE}" destId="{D535AB50-355B-7C4F-BCA7-0691C1DF1D0B}" srcOrd="1" destOrd="0" presId="urn:microsoft.com/office/officeart/2008/layout/LinedList"/>
    <dgm:cxn modelId="{FDC16C12-5ABE-274E-9563-41A387BE63EC}" type="presParOf" srcId="{D535AB50-355B-7C4F-BCA7-0691C1DF1D0B}" destId="{4EF55FBE-499B-594E-91DF-844379AA965E}" srcOrd="0" destOrd="0" presId="urn:microsoft.com/office/officeart/2008/layout/LinedList"/>
    <dgm:cxn modelId="{3E926C82-EB8F-BC40-A995-21845CC30D75}" type="presParOf" srcId="{D535AB50-355B-7C4F-BCA7-0691C1DF1D0B}" destId="{D08C44A7-D4A5-BF4A-9127-5C13ADEC6FFA}" srcOrd="1" destOrd="0" presId="urn:microsoft.com/office/officeart/2008/layout/LinedList"/>
    <dgm:cxn modelId="{7A632FDA-9621-E646-8839-B31845161266}" type="presParOf" srcId="{195C886D-6F4F-E646-9EEF-A5302B730BAE}" destId="{077930E2-F953-0A4D-A528-CBB798E4D4D0}" srcOrd="2" destOrd="0" presId="urn:microsoft.com/office/officeart/2008/layout/LinedList"/>
    <dgm:cxn modelId="{C381118E-4709-5349-998A-652CB9ECFD78}" type="presParOf" srcId="{195C886D-6F4F-E646-9EEF-A5302B730BAE}" destId="{99131755-D693-7049-80A1-0DBBD46C49D7}" srcOrd="3" destOrd="0" presId="urn:microsoft.com/office/officeart/2008/layout/LinedList"/>
    <dgm:cxn modelId="{1A42D0C7-69ED-E14A-800F-D210E4A93538}" type="presParOf" srcId="{99131755-D693-7049-80A1-0DBBD46C49D7}" destId="{40BB2FB1-458A-7841-AF01-6544E8E954A7}" srcOrd="0" destOrd="0" presId="urn:microsoft.com/office/officeart/2008/layout/LinedList"/>
    <dgm:cxn modelId="{0CFD49BE-EB21-5140-AD8A-F6A572267574}" type="presParOf" srcId="{99131755-D693-7049-80A1-0DBBD46C49D7}" destId="{BB1D0A1F-A9EC-984F-97D1-F860531408CD}" srcOrd="1" destOrd="0" presId="urn:microsoft.com/office/officeart/2008/layout/LinedList"/>
    <dgm:cxn modelId="{2B74CC5D-B680-DB44-B56D-E87C3735F0C0}" type="presParOf" srcId="{195C886D-6F4F-E646-9EEF-A5302B730BAE}" destId="{2F4D21D8-0FA1-5541-8A7D-CE2987F8120F}" srcOrd="4" destOrd="0" presId="urn:microsoft.com/office/officeart/2008/layout/LinedList"/>
    <dgm:cxn modelId="{F7CBEBF6-F0D0-3245-B375-538ADD5D02F5}" type="presParOf" srcId="{195C886D-6F4F-E646-9EEF-A5302B730BAE}" destId="{8F44D180-FF08-A44B-B4A0-819193D3E1E5}" srcOrd="5" destOrd="0" presId="urn:microsoft.com/office/officeart/2008/layout/LinedList"/>
    <dgm:cxn modelId="{F42056D8-015E-9446-A549-49B56D405D22}" type="presParOf" srcId="{8F44D180-FF08-A44B-B4A0-819193D3E1E5}" destId="{8C697E0A-6D4A-6947-BFB6-3ACF36C409F9}" srcOrd="0" destOrd="0" presId="urn:microsoft.com/office/officeart/2008/layout/LinedList"/>
    <dgm:cxn modelId="{400D5725-5164-334C-B1F4-29BA58803551}" type="presParOf" srcId="{8F44D180-FF08-A44B-B4A0-819193D3E1E5}" destId="{D9865D93-5B3F-0147-9BD6-3536A502FEE1}" srcOrd="1" destOrd="0" presId="urn:microsoft.com/office/officeart/2008/layout/LinedList"/>
    <dgm:cxn modelId="{1FE5665B-C800-BA43-ACA1-D3A693540570}" type="presParOf" srcId="{195C886D-6F4F-E646-9EEF-A5302B730BAE}" destId="{0FDD3209-01AD-1E49-9E21-03DAE05D09D7}" srcOrd="6" destOrd="0" presId="urn:microsoft.com/office/officeart/2008/layout/LinedList"/>
    <dgm:cxn modelId="{CB183566-31B5-4742-912F-B7EABBBC09AB}" type="presParOf" srcId="{195C886D-6F4F-E646-9EEF-A5302B730BAE}" destId="{2EF21FAF-C55C-514E-B403-1A0209573EEE}" srcOrd="7" destOrd="0" presId="urn:microsoft.com/office/officeart/2008/layout/LinedList"/>
    <dgm:cxn modelId="{3759C756-76F6-2943-A790-D64179951B99}" type="presParOf" srcId="{2EF21FAF-C55C-514E-B403-1A0209573EEE}" destId="{004A1CC5-7F5E-2341-A999-8BFE3AB6756C}" srcOrd="0" destOrd="0" presId="urn:microsoft.com/office/officeart/2008/layout/LinedList"/>
    <dgm:cxn modelId="{5F3D5513-87FB-5944-A4D3-9981184C83ED}" type="presParOf" srcId="{2EF21FAF-C55C-514E-B403-1A0209573EEE}" destId="{B70BA5BA-3939-2D48-B3C9-12FFEE3CAF4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6E1CB-CF8F-0448-8E7F-8E3303B7BAE5}">
      <dsp:nvSpPr>
        <dsp:cNvPr id="0" name=""/>
        <dsp:cNvSpPr/>
      </dsp:nvSpPr>
      <dsp:spPr>
        <a:xfrm>
          <a:off x="0" y="28635"/>
          <a:ext cx="8778649" cy="655200"/>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err="1">
              <a:latin typeface="Hiragino Kaku Gothic Pro W6" panose="020B0300000000000000" pitchFamily="34" charset="-128"/>
              <a:ea typeface="Hiragino Kaku Gothic Pro W6" panose="020B0300000000000000" pitchFamily="34" charset="-128"/>
            </a:rPr>
            <a:t>名称・定義</a:t>
          </a:r>
          <a:endParaRPr lang="en-US" sz="1400" b="1" i="0" kern="1200" dirty="0">
            <a:latin typeface="Hiragino Kaku Gothic Pro W6" panose="020B0300000000000000" pitchFamily="34" charset="-128"/>
            <a:ea typeface="Hiragino Kaku Gothic Pro W6" panose="020B0300000000000000" pitchFamily="34" charset="-128"/>
          </a:endParaRPr>
        </a:p>
      </dsp:txBody>
      <dsp:txXfrm>
        <a:off x="31984" y="60619"/>
        <a:ext cx="8714681" cy="591232"/>
      </dsp:txXfrm>
    </dsp:sp>
    <dsp:sp modelId="{2D5AA5C0-AF0F-8F40-B221-AB6CA751FEAA}">
      <dsp:nvSpPr>
        <dsp:cNvPr id="0" name=""/>
        <dsp:cNvSpPr/>
      </dsp:nvSpPr>
      <dsp:spPr>
        <a:xfrm>
          <a:off x="0" y="683835"/>
          <a:ext cx="8778649" cy="67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i="0" kern="1200" dirty="0" err="1">
              <a:latin typeface="Hiragino Kaku Gothic Pro W6" panose="020B0300000000000000" pitchFamily="34" charset="-128"/>
              <a:ea typeface="Hiragino Kaku Gothic Pro W6" panose="020B0300000000000000" pitchFamily="34" charset="-128"/>
            </a:rPr>
            <a:t>さまざまな呼び方</a:t>
          </a:r>
          <a:endParaRPr lang="en-US" sz="1400" b="1" i="0" kern="1200" dirty="0">
            <a:latin typeface="Hiragino Kaku Gothic Pro W6" panose="020B0300000000000000" pitchFamily="34" charset="-128"/>
            <a:ea typeface="Hiragino Kaku Gothic Pro W6" panose="020B0300000000000000" pitchFamily="34" charset="-128"/>
          </a:endParaRPr>
        </a:p>
        <a:p>
          <a:pPr marL="114300" lvl="1" indent="-114300" algn="l" defTabSz="622300">
            <a:lnSpc>
              <a:spcPct val="90000"/>
            </a:lnSpc>
            <a:spcBef>
              <a:spcPct val="0"/>
            </a:spcBef>
            <a:spcAft>
              <a:spcPct val="20000"/>
            </a:spcAft>
            <a:buChar char="•"/>
          </a:pPr>
          <a:r>
            <a:rPr lang="en-US" sz="1400" b="1" i="0" kern="1200" dirty="0" err="1">
              <a:latin typeface="Hiragino Kaku Gothic Pro W6" panose="020B0300000000000000" pitchFamily="34" charset="-128"/>
              <a:ea typeface="Hiragino Kaku Gothic Pro W6" panose="020B0300000000000000" pitchFamily="34" charset="-128"/>
            </a:rPr>
            <a:t>ユース諮問委員会とは</a:t>
          </a:r>
          <a:r>
            <a:rPr lang="en-US" sz="1400" b="1" i="0" kern="1200" dirty="0">
              <a:latin typeface="Hiragino Kaku Gothic Pro W6" panose="020B0300000000000000" pitchFamily="34" charset="-128"/>
              <a:ea typeface="Hiragino Kaku Gothic Pro W6" panose="020B0300000000000000" pitchFamily="34" charset="-128"/>
            </a:rPr>
            <a:t>・・・？</a:t>
          </a:r>
        </a:p>
      </dsp:txBody>
      <dsp:txXfrm>
        <a:off x="0" y="683835"/>
        <a:ext cx="8778649" cy="670162"/>
      </dsp:txXfrm>
    </dsp:sp>
    <dsp:sp modelId="{12726503-582D-A84A-8B37-75DD2BFECE56}">
      <dsp:nvSpPr>
        <dsp:cNvPr id="0" name=""/>
        <dsp:cNvSpPr/>
      </dsp:nvSpPr>
      <dsp:spPr>
        <a:xfrm>
          <a:off x="0" y="1353997"/>
          <a:ext cx="8778649" cy="655200"/>
        </a:xfrm>
        <a:prstGeom prst="roundRect">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err="1">
              <a:latin typeface="Hiragino Kaku Gothic Pro W6" panose="020B0300000000000000" pitchFamily="34" charset="-128"/>
              <a:ea typeface="Hiragino Kaku Gothic Pro W6" panose="020B0300000000000000" pitchFamily="34" charset="-128"/>
            </a:rPr>
            <a:t>日本の、そしてIFCAユースプロジェクトの状況・なぜ今、YABが必要なのか</a:t>
          </a:r>
          <a:r>
            <a:rPr lang="en-US" sz="1400" b="1" i="0" kern="1200" dirty="0">
              <a:latin typeface="Hiragino Kaku Gothic Pro W6" panose="020B0300000000000000" pitchFamily="34" charset="-128"/>
              <a:ea typeface="Hiragino Kaku Gothic Pro W6" panose="020B0300000000000000" pitchFamily="34" charset="-128"/>
            </a:rPr>
            <a:t>・・？</a:t>
          </a:r>
        </a:p>
      </dsp:txBody>
      <dsp:txXfrm>
        <a:off x="31984" y="1385981"/>
        <a:ext cx="8714681" cy="591232"/>
      </dsp:txXfrm>
    </dsp:sp>
    <dsp:sp modelId="{B1874F58-B21D-B742-AE30-EFD513F635F8}">
      <dsp:nvSpPr>
        <dsp:cNvPr id="0" name=""/>
        <dsp:cNvSpPr/>
      </dsp:nvSpPr>
      <dsp:spPr>
        <a:xfrm>
          <a:off x="0" y="2009197"/>
          <a:ext cx="8778649"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i="0" kern="1200" dirty="0" err="1">
              <a:latin typeface="Hiragino Kaku Gothic Pro W6" panose="020B0300000000000000" pitchFamily="34" charset="-128"/>
              <a:ea typeface="Hiragino Kaku Gothic Pro W6" panose="020B0300000000000000" pitchFamily="34" charset="-128"/>
            </a:rPr>
            <a:t>真のユース参画</a:t>
          </a:r>
          <a:r>
            <a:rPr lang="en-US" sz="1400" b="1" i="0" kern="1200" dirty="0">
              <a:latin typeface="Hiragino Kaku Gothic Pro W6" panose="020B0300000000000000" pitchFamily="34" charset="-128"/>
              <a:ea typeface="Hiragino Kaku Gothic Pro W6" panose="020B0300000000000000" pitchFamily="34" charset="-128"/>
            </a:rPr>
            <a:t>(</a:t>
          </a:r>
          <a:r>
            <a:rPr lang="en-US" sz="1400" b="1" i="0" kern="1200" dirty="0" err="1">
              <a:latin typeface="Hiragino Kaku Gothic Pro W6" panose="020B0300000000000000" pitchFamily="34" charset="-128"/>
              <a:ea typeface="Hiragino Kaku Gothic Pro W6" panose="020B0300000000000000" pitchFamily="34" charset="-128"/>
            </a:rPr>
            <a:t>ユース参画のはしご</a:t>
          </a:r>
          <a:r>
            <a:rPr lang="en-US" sz="1400" b="1" i="0" kern="1200" dirty="0">
              <a:latin typeface="Hiragino Kaku Gothic Pro W6" panose="020B0300000000000000" pitchFamily="34" charset="-128"/>
              <a:ea typeface="Hiragino Kaku Gothic Pro W6" panose="020B0300000000000000" pitchFamily="34" charset="-128"/>
            </a:rPr>
            <a:t>）</a:t>
          </a:r>
        </a:p>
        <a:p>
          <a:pPr marL="114300" lvl="1" indent="-114300" algn="l" defTabSz="622300">
            <a:lnSpc>
              <a:spcPct val="90000"/>
            </a:lnSpc>
            <a:spcBef>
              <a:spcPct val="0"/>
            </a:spcBef>
            <a:spcAft>
              <a:spcPct val="20000"/>
            </a:spcAft>
            <a:buChar char="•"/>
          </a:pPr>
          <a:r>
            <a:rPr lang="en-US" sz="1400" b="1" i="0" kern="1200" dirty="0" err="1">
              <a:latin typeface="Hiragino Kaku Gothic Pro W6" panose="020B0300000000000000" pitchFamily="34" charset="-128"/>
              <a:ea typeface="Hiragino Kaku Gothic Pro W6" panose="020B0300000000000000" pitchFamily="34" charset="-128"/>
            </a:rPr>
            <a:t>権利章典との関連</a:t>
          </a:r>
          <a:endParaRPr lang="en-US" sz="1400" b="1" i="0" kern="1200" dirty="0">
            <a:latin typeface="Hiragino Kaku Gothic Pro W6" panose="020B0300000000000000" pitchFamily="34" charset="-128"/>
            <a:ea typeface="Hiragino Kaku Gothic Pro W6" panose="020B0300000000000000" pitchFamily="34" charset="-128"/>
          </a:endParaRPr>
        </a:p>
        <a:p>
          <a:pPr marL="114300" lvl="1" indent="-114300" algn="l" defTabSz="622300">
            <a:lnSpc>
              <a:spcPct val="90000"/>
            </a:lnSpc>
            <a:spcBef>
              <a:spcPct val="0"/>
            </a:spcBef>
            <a:spcAft>
              <a:spcPct val="20000"/>
            </a:spcAft>
            <a:buChar char="•"/>
          </a:pPr>
          <a:r>
            <a:rPr lang="en-US" sz="1400" b="1" i="0" kern="1200" dirty="0" err="1">
              <a:latin typeface="Hiragino Kaku Gothic Pro W6" panose="020B0300000000000000" pitchFamily="34" charset="-128"/>
              <a:ea typeface="Hiragino Kaku Gothic Pro W6" panose="020B0300000000000000" pitchFamily="34" charset="-128"/>
            </a:rPr>
            <a:t>次世代に何かを残す・エンパワーメント（YD</a:t>
          </a:r>
          <a:r>
            <a:rPr lang="en-US" sz="1400" b="1" i="0" kern="1200" dirty="0">
              <a:latin typeface="Hiragino Kaku Gothic Pro W6" panose="020B0300000000000000" pitchFamily="34" charset="-128"/>
              <a:ea typeface="Hiragino Kaku Gothic Pro W6" panose="020B0300000000000000" pitchFamily="34" charset="-128"/>
            </a:rPr>
            <a:t>)</a:t>
          </a:r>
        </a:p>
      </dsp:txBody>
      <dsp:txXfrm>
        <a:off x="0" y="2009197"/>
        <a:ext cx="8778649" cy="1014300"/>
      </dsp:txXfrm>
    </dsp:sp>
    <dsp:sp modelId="{8E890B95-D6E1-5442-B2E1-EB7C000BB134}">
      <dsp:nvSpPr>
        <dsp:cNvPr id="0" name=""/>
        <dsp:cNvSpPr/>
      </dsp:nvSpPr>
      <dsp:spPr>
        <a:xfrm>
          <a:off x="0" y="3023497"/>
          <a:ext cx="8778649" cy="655200"/>
        </a:xfrm>
        <a:prstGeom prst="roundRect">
          <a:avLst/>
        </a:prstGeom>
        <a:solidFill>
          <a:schemeClr val="accent2">
            <a:hueOff val="-716791"/>
            <a:satOff val="-17272"/>
            <a:lumOff val="-1039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err="1">
              <a:latin typeface="Hiragino Kaku Gothic Pro W6" panose="020B0300000000000000" pitchFamily="34" charset="-128"/>
              <a:ea typeface="Hiragino Kaku Gothic Pro W6" panose="020B0300000000000000" pitchFamily="34" charset="-128"/>
            </a:rPr>
            <a:t>アメリカの社会的養護の当事者による諮問委員会の成り立ち（歴史と現状</a:t>
          </a:r>
          <a:r>
            <a:rPr lang="en-US" sz="1400" b="1" i="0" kern="1200" dirty="0">
              <a:latin typeface="Hiragino Kaku Gothic Pro W6" panose="020B0300000000000000" pitchFamily="34" charset="-128"/>
              <a:ea typeface="Hiragino Kaku Gothic Pro W6" panose="020B0300000000000000" pitchFamily="34" charset="-128"/>
            </a:rPr>
            <a:t>）</a:t>
          </a:r>
        </a:p>
      </dsp:txBody>
      <dsp:txXfrm>
        <a:off x="31984" y="3055481"/>
        <a:ext cx="8714681" cy="591232"/>
      </dsp:txXfrm>
    </dsp:sp>
    <dsp:sp modelId="{F158B7F3-F99A-8E45-9F7B-298EFD7C879E}">
      <dsp:nvSpPr>
        <dsp:cNvPr id="0" name=""/>
        <dsp:cNvSpPr/>
      </dsp:nvSpPr>
      <dsp:spPr>
        <a:xfrm>
          <a:off x="0" y="3779497"/>
          <a:ext cx="8778649" cy="655200"/>
        </a:xfrm>
        <a:prstGeom prst="roundRect">
          <a:avLst/>
        </a:prstGeom>
        <a:solidFill>
          <a:schemeClr val="accent2">
            <a:hueOff val="-1075187"/>
            <a:satOff val="-25908"/>
            <a:lumOff val="-155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a:latin typeface="Hiragino Kaku Gothic Pro W6" panose="020B0300000000000000" pitchFamily="34" charset="-128"/>
              <a:ea typeface="Hiragino Kaku Gothic Pro W6" panose="020B0300000000000000" pitchFamily="34" charset="-128"/>
            </a:rPr>
            <a:t>種類と用途</a:t>
          </a:r>
        </a:p>
      </dsp:txBody>
      <dsp:txXfrm>
        <a:off x="31984" y="3811481"/>
        <a:ext cx="8714681" cy="591232"/>
      </dsp:txXfrm>
    </dsp:sp>
    <dsp:sp modelId="{5A3F235A-A166-1940-8262-4836B7725C6E}">
      <dsp:nvSpPr>
        <dsp:cNvPr id="0" name=""/>
        <dsp:cNvSpPr/>
      </dsp:nvSpPr>
      <dsp:spPr>
        <a:xfrm>
          <a:off x="0" y="4434697"/>
          <a:ext cx="8778649" cy="67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i="0" kern="1200" dirty="0" err="1">
              <a:latin typeface="Hiragino Kaku Gothic Pro W6" panose="020B0300000000000000" pitchFamily="34" charset="-128"/>
              <a:ea typeface="Hiragino Kaku Gothic Pro W6" panose="020B0300000000000000" pitchFamily="34" charset="-128"/>
            </a:rPr>
            <a:t>政策立案</a:t>
          </a:r>
          <a:endParaRPr lang="en-US" sz="1400" b="1" i="0" kern="1200" dirty="0">
            <a:latin typeface="Hiragino Kaku Gothic Pro W6" panose="020B0300000000000000" pitchFamily="34" charset="-128"/>
            <a:ea typeface="Hiragino Kaku Gothic Pro W6" panose="020B0300000000000000" pitchFamily="34" charset="-128"/>
          </a:endParaRPr>
        </a:p>
        <a:p>
          <a:pPr marL="114300" lvl="1" indent="-114300" algn="l" defTabSz="622300">
            <a:lnSpc>
              <a:spcPct val="90000"/>
            </a:lnSpc>
            <a:spcBef>
              <a:spcPct val="0"/>
            </a:spcBef>
            <a:spcAft>
              <a:spcPct val="20000"/>
            </a:spcAft>
            <a:buChar char="•"/>
          </a:pPr>
          <a:r>
            <a:rPr lang="en-US" sz="1400" b="1" i="0" kern="1200" dirty="0" err="1">
              <a:latin typeface="Hiragino Kaku Gothic Pro W6" panose="020B0300000000000000" pitchFamily="34" charset="-128"/>
              <a:ea typeface="Hiragino Kaku Gothic Pro W6" panose="020B0300000000000000" pitchFamily="34" charset="-128"/>
            </a:rPr>
            <a:t>児童福祉の実践のモニタリングと助言</a:t>
          </a:r>
          <a:endParaRPr lang="en-US" sz="1400" b="1" i="0" kern="1200" dirty="0">
            <a:latin typeface="Hiragino Kaku Gothic Pro W6" panose="020B0300000000000000" pitchFamily="34" charset="-128"/>
            <a:ea typeface="Hiragino Kaku Gothic Pro W6" panose="020B0300000000000000" pitchFamily="34" charset="-128"/>
          </a:endParaRPr>
        </a:p>
      </dsp:txBody>
      <dsp:txXfrm>
        <a:off x="0" y="4434697"/>
        <a:ext cx="8778649" cy="670162"/>
      </dsp:txXfrm>
    </dsp:sp>
    <dsp:sp modelId="{01581331-8210-B44C-A827-E1593E9FE432}">
      <dsp:nvSpPr>
        <dsp:cNvPr id="0" name=""/>
        <dsp:cNvSpPr/>
      </dsp:nvSpPr>
      <dsp:spPr>
        <a:xfrm>
          <a:off x="0" y="5104860"/>
          <a:ext cx="8778649" cy="655200"/>
        </a:xfrm>
        <a:prstGeom prst="roundRect">
          <a:avLst/>
        </a:prstGeom>
        <a:solidFill>
          <a:schemeClr val="accent2">
            <a:hueOff val="-1433582"/>
            <a:satOff val="-34544"/>
            <a:lumOff val="-2078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dirty="0" err="1">
              <a:latin typeface="Hiragino Kaku Gothic Pro W6" panose="020B0300000000000000" pitchFamily="34" charset="-128"/>
              <a:ea typeface="Hiragino Kaku Gothic Pro W6" panose="020B0300000000000000" pitchFamily="34" charset="-128"/>
            </a:rPr>
            <a:t>作り方</a:t>
          </a:r>
          <a:r>
            <a:rPr lang="ja-JP" sz="1400" b="1" i="0" kern="1200">
              <a:latin typeface="Hiragino Kaku Gothic Pro W6" panose="020B0300000000000000" pitchFamily="34" charset="-128"/>
              <a:ea typeface="Hiragino Kaku Gothic Pro W6" panose="020B0300000000000000" pitchFamily="34" charset="-128"/>
            </a:rPr>
            <a:t>　</a:t>
          </a:r>
          <a:endParaRPr lang="en-US" sz="1400" b="1" i="0" kern="1200" dirty="0">
            <a:latin typeface="Hiragino Kaku Gothic Pro W6" panose="020B0300000000000000" pitchFamily="34" charset="-128"/>
            <a:ea typeface="Hiragino Kaku Gothic Pro W6" panose="020B0300000000000000" pitchFamily="34" charset="-128"/>
          </a:endParaRPr>
        </a:p>
      </dsp:txBody>
      <dsp:txXfrm>
        <a:off x="31984" y="5136844"/>
        <a:ext cx="8714681" cy="591232"/>
      </dsp:txXfrm>
    </dsp:sp>
    <dsp:sp modelId="{FA5DA412-80FA-DF41-AF98-AE573E47F5C8}">
      <dsp:nvSpPr>
        <dsp:cNvPr id="0" name=""/>
        <dsp:cNvSpPr/>
      </dsp:nvSpPr>
      <dsp:spPr>
        <a:xfrm>
          <a:off x="0" y="5760060"/>
          <a:ext cx="8778649" cy="670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1" i="0" kern="1200" dirty="0" err="1">
              <a:latin typeface="Hiragino Kaku Gothic Pro W6" panose="020B0300000000000000" pitchFamily="34" charset="-128"/>
              <a:ea typeface="Hiragino Kaku Gothic Pro W6" panose="020B0300000000000000" pitchFamily="34" charset="-128"/>
            </a:rPr>
            <a:t>誰にアプローチするかなどの戦略</a:t>
          </a:r>
          <a:endParaRPr lang="en-US" sz="1400" b="1" i="0" kern="1200" dirty="0">
            <a:latin typeface="Hiragino Kaku Gothic Pro W6" panose="020B0300000000000000" pitchFamily="34" charset="-128"/>
            <a:ea typeface="Hiragino Kaku Gothic Pro W6" panose="020B0300000000000000" pitchFamily="34" charset="-128"/>
          </a:endParaRPr>
        </a:p>
        <a:p>
          <a:pPr marL="114300" lvl="1" indent="-114300" algn="l" defTabSz="622300">
            <a:lnSpc>
              <a:spcPct val="90000"/>
            </a:lnSpc>
            <a:spcBef>
              <a:spcPct val="0"/>
            </a:spcBef>
            <a:spcAft>
              <a:spcPct val="20000"/>
            </a:spcAft>
            <a:buChar char="•"/>
          </a:pPr>
          <a:r>
            <a:rPr lang="en-US" sz="1400" b="1" i="0" kern="1200" dirty="0" err="1">
              <a:latin typeface="Hiragino Kaku Gothic Pro W6" panose="020B0300000000000000" pitchFamily="34" charset="-128"/>
              <a:ea typeface="Hiragino Kaku Gothic Pro W6" panose="020B0300000000000000" pitchFamily="34" charset="-128"/>
            </a:rPr>
            <a:t>立ち上げの手順</a:t>
          </a:r>
          <a:endParaRPr lang="en-US" sz="1400" b="1" i="0" kern="1200" dirty="0">
            <a:latin typeface="Hiragino Kaku Gothic Pro W6" panose="020B0300000000000000" pitchFamily="34" charset="-128"/>
            <a:ea typeface="Hiragino Kaku Gothic Pro W6" panose="020B0300000000000000" pitchFamily="34" charset="-128"/>
          </a:endParaRPr>
        </a:p>
      </dsp:txBody>
      <dsp:txXfrm>
        <a:off x="0" y="5760060"/>
        <a:ext cx="8778649" cy="670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0085-0BEF-ED49-A064-D906AC5C8612}">
      <dsp:nvSpPr>
        <dsp:cNvPr id="0" name=""/>
        <dsp:cNvSpPr/>
      </dsp:nvSpPr>
      <dsp:spPr>
        <a:xfrm rot="10800000">
          <a:off x="0" y="0"/>
          <a:ext cx="11244942" cy="1300238"/>
        </a:xfrm>
        <a:prstGeom prst="trapezoid">
          <a:avLst>
            <a:gd name="adj" fmla="val 14414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ja-JP" altLang="en-US" sz="3000" b="1" kern="1200">
              <a:latin typeface="Hiragino Kaku Gothic Pro W6" panose="020B0300000000000000" pitchFamily="34" charset="-128"/>
              <a:ea typeface="Hiragino Kaku Gothic Pro W6" panose="020B0300000000000000" pitchFamily="34" charset="-128"/>
            </a:rPr>
            <a:t>支援と前例の少ない活動をどのようにブレない・効果的なものにするか</a:t>
          </a:r>
          <a:endParaRPr lang="en-US" sz="3000" kern="1200" dirty="0"/>
        </a:p>
      </dsp:txBody>
      <dsp:txXfrm rot="-10800000">
        <a:off x="1967865" y="0"/>
        <a:ext cx="7309212" cy="1300238"/>
      </dsp:txXfrm>
    </dsp:sp>
    <dsp:sp modelId="{F38969E2-1F9A-F540-ACE3-C04E2C3D2B51}">
      <dsp:nvSpPr>
        <dsp:cNvPr id="0" name=""/>
        <dsp:cNvSpPr/>
      </dsp:nvSpPr>
      <dsp:spPr>
        <a:xfrm rot="10800000">
          <a:off x="1874157" y="1300238"/>
          <a:ext cx="7496628" cy="1300238"/>
        </a:xfrm>
        <a:prstGeom prst="trapezoid">
          <a:avLst>
            <a:gd name="adj" fmla="val 144140"/>
          </a:avLst>
        </a:prstGeom>
        <a:solidFill>
          <a:schemeClr val="accent2">
            <a:shade val="80000"/>
            <a:hueOff val="-161820"/>
            <a:satOff val="11087"/>
            <a:lumOff val="1165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ja-JP" altLang="en-US" sz="3000" b="1" kern="1200">
              <a:solidFill>
                <a:srgbClr val="035491"/>
              </a:solidFill>
              <a:latin typeface="Hiragino Kaku Gothic Pro W6" panose="020B0300000000000000" pitchFamily="34" charset="-128"/>
              <a:ea typeface="Hiragino Kaku Gothic Pro W6" panose="020B0300000000000000" pitchFamily="34" charset="-128"/>
            </a:rPr>
            <a:t>”真のユース参画とは”という問いを常に軸にする</a:t>
          </a:r>
          <a:endParaRPr lang="en-US" sz="3000" kern="1200" dirty="0">
            <a:solidFill>
              <a:srgbClr val="035491"/>
            </a:solidFill>
          </a:endParaRPr>
        </a:p>
      </dsp:txBody>
      <dsp:txXfrm rot="-10800000">
        <a:off x="3186067" y="1300238"/>
        <a:ext cx="4872808" cy="1300238"/>
      </dsp:txXfrm>
    </dsp:sp>
    <dsp:sp modelId="{2B100649-4BA0-A047-8D83-7DBD8164CCC6}">
      <dsp:nvSpPr>
        <dsp:cNvPr id="0" name=""/>
        <dsp:cNvSpPr/>
      </dsp:nvSpPr>
      <dsp:spPr>
        <a:xfrm rot="10800000">
          <a:off x="3748314" y="2600476"/>
          <a:ext cx="3748314" cy="1300238"/>
        </a:xfrm>
        <a:prstGeom prst="trapezoid">
          <a:avLst>
            <a:gd name="adj" fmla="val 144140"/>
          </a:avLst>
        </a:prstGeom>
        <a:solidFill>
          <a:schemeClr val="accent2">
            <a:shade val="80000"/>
            <a:hueOff val="-323641"/>
            <a:satOff val="22174"/>
            <a:lumOff val="2331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Hiragino Kaku Gothic Pro W6" panose="020B0300000000000000" pitchFamily="34" charset="-128"/>
              <a:ea typeface="Hiragino Kaku Gothic Pro W6" panose="020B0300000000000000" pitchFamily="34" charset="-128"/>
            </a:rPr>
            <a:t>ユースボイスを</a:t>
          </a:r>
          <a:endParaRPr lang="en-US" sz="2000" b="1" kern="1200" dirty="0">
            <a:latin typeface="Hiragino Kaku Gothic Pro W6" panose="020B0300000000000000" pitchFamily="34" charset="-128"/>
            <a:ea typeface="Hiragino Kaku Gothic Pro W6" panose="020B0300000000000000" pitchFamily="34" charset="-128"/>
          </a:endParaRPr>
        </a:p>
        <a:p>
          <a:pPr marL="0" lvl="0" indent="0" algn="ctr" defTabSz="889000">
            <a:lnSpc>
              <a:spcPct val="90000"/>
            </a:lnSpc>
            <a:spcBef>
              <a:spcPct val="0"/>
            </a:spcBef>
            <a:spcAft>
              <a:spcPct val="35000"/>
            </a:spcAft>
            <a:buNone/>
          </a:pPr>
          <a:r>
            <a:rPr lang="en-US" sz="2000" b="1" kern="1200" dirty="0" err="1">
              <a:latin typeface="Hiragino Kaku Gothic Pro W6" panose="020B0300000000000000" pitchFamily="34" charset="-128"/>
              <a:ea typeface="Hiragino Kaku Gothic Pro W6" panose="020B0300000000000000" pitchFamily="34" charset="-128"/>
            </a:rPr>
            <a:t>どうしてほしいのか</a:t>
          </a:r>
          <a:endParaRPr lang="en-US" sz="2000" kern="1200" dirty="0"/>
        </a:p>
      </dsp:txBody>
      <dsp:txXfrm rot="-10800000">
        <a:off x="3748314" y="2600476"/>
        <a:ext cx="3748314" cy="1300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A5347-5658-9C45-8DF0-4B4E7CD51D56}">
      <dsp:nvSpPr>
        <dsp:cNvPr id="0" name=""/>
        <dsp:cNvSpPr/>
      </dsp:nvSpPr>
      <dsp:spPr>
        <a:xfrm>
          <a:off x="0" y="1042"/>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55FBE-499B-594E-91DF-844379AA965E}">
      <dsp:nvSpPr>
        <dsp:cNvPr id="0" name=""/>
        <dsp:cNvSpPr/>
      </dsp:nvSpPr>
      <dsp:spPr>
        <a:xfrm>
          <a:off x="0" y="1042"/>
          <a:ext cx="10515600" cy="102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dirty="0" err="1">
              <a:latin typeface="Hiragino Kaku Gothic Pro W6" panose="020B0300000000000000" pitchFamily="34" charset="-128"/>
              <a:ea typeface="Hiragino Kaku Gothic Pro W6" panose="020B0300000000000000" pitchFamily="34" charset="-128"/>
            </a:rPr>
            <a:t>国の機関</a:t>
          </a:r>
          <a:endParaRPr lang="en-US" sz="2000" b="1" i="0" kern="1200" dirty="0">
            <a:latin typeface="Hiragino Kaku Gothic Pro W6" panose="020B0300000000000000" pitchFamily="34" charset="-128"/>
            <a:ea typeface="Hiragino Kaku Gothic Pro W6" panose="020B0300000000000000" pitchFamily="34" charset="-128"/>
          </a:endParaRPr>
        </a:p>
      </dsp:txBody>
      <dsp:txXfrm>
        <a:off x="0" y="1042"/>
        <a:ext cx="10515600" cy="1029490"/>
      </dsp:txXfrm>
    </dsp:sp>
    <dsp:sp modelId="{077930E2-F953-0A4D-A528-CBB798E4D4D0}">
      <dsp:nvSpPr>
        <dsp:cNvPr id="0" name=""/>
        <dsp:cNvSpPr/>
      </dsp:nvSpPr>
      <dsp:spPr>
        <a:xfrm>
          <a:off x="0" y="652160"/>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BB2FB1-458A-7841-AF01-6544E8E954A7}">
      <dsp:nvSpPr>
        <dsp:cNvPr id="0" name=""/>
        <dsp:cNvSpPr/>
      </dsp:nvSpPr>
      <dsp:spPr>
        <a:xfrm>
          <a:off x="0" y="697544"/>
          <a:ext cx="10515600" cy="895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dirty="0" err="1">
              <a:latin typeface="Hiragino Kaku Gothic Pro W6" panose="020B0300000000000000" pitchFamily="34" charset="-128"/>
              <a:ea typeface="Hiragino Kaku Gothic Pro W6" panose="020B0300000000000000" pitchFamily="34" charset="-128"/>
            </a:rPr>
            <a:t>都道府県・政令指定都市</a:t>
          </a:r>
          <a:endParaRPr lang="en-US" sz="2000" b="1" i="0" kern="1200" dirty="0">
            <a:latin typeface="Hiragino Kaku Gothic Pro W6" panose="020B0300000000000000" pitchFamily="34" charset="-128"/>
            <a:ea typeface="Hiragino Kaku Gothic Pro W6" panose="020B0300000000000000" pitchFamily="34" charset="-128"/>
          </a:endParaRPr>
        </a:p>
        <a:p>
          <a:pPr marL="0" lvl="0" indent="0" algn="l" defTabSz="889000">
            <a:lnSpc>
              <a:spcPct val="90000"/>
            </a:lnSpc>
            <a:spcBef>
              <a:spcPct val="0"/>
            </a:spcBef>
            <a:spcAft>
              <a:spcPct val="35000"/>
            </a:spcAft>
            <a:buNone/>
          </a:pPr>
          <a:r>
            <a:rPr lang="en-US" sz="2000" b="1" i="0" kern="1200" dirty="0" err="1">
              <a:latin typeface="Hiragino Kaku Gothic Pro W6" panose="020B0300000000000000" pitchFamily="34" charset="-128"/>
              <a:ea typeface="Hiragino Kaku Gothic Pro W6" panose="020B0300000000000000" pitchFamily="34" charset="-128"/>
            </a:rPr>
            <a:t>市や郡</a:t>
          </a:r>
          <a:endParaRPr lang="en-US" sz="2000" b="1" i="0" kern="1200" dirty="0">
            <a:latin typeface="Hiragino Kaku Gothic Pro W6" panose="020B0300000000000000" pitchFamily="34" charset="-128"/>
            <a:ea typeface="Hiragino Kaku Gothic Pro W6" panose="020B0300000000000000" pitchFamily="34" charset="-128"/>
          </a:endParaRPr>
        </a:p>
      </dsp:txBody>
      <dsp:txXfrm>
        <a:off x="0" y="697544"/>
        <a:ext cx="10515600" cy="895070"/>
      </dsp:txXfrm>
    </dsp:sp>
    <dsp:sp modelId="{2F4D21D8-0FA1-5541-8A7D-CE2987F8120F}">
      <dsp:nvSpPr>
        <dsp:cNvPr id="0" name=""/>
        <dsp:cNvSpPr/>
      </dsp:nvSpPr>
      <dsp:spPr>
        <a:xfrm>
          <a:off x="0" y="1925603"/>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697E0A-6D4A-6947-BFB6-3ACF36C409F9}">
      <dsp:nvSpPr>
        <dsp:cNvPr id="0" name=""/>
        <dsp:cNvSpPr/>
      </dsp:nvSpPr>
      <dsp:spPr>
        <a:xfrm>
          <a:off x="0" y="1925603"/>
          <a:ext cx="10515600" cy="102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dirty="0" err="1">
              <a:latin typeface="Hiragino Kaku Gothic Pro W6" panose="020B0300000000000000" pitchFamily="34" charset="-128"/>
              <a:ea typeface="Hiragino Kaku Gothic Pro W6" panose="020B0300000000000000" pitchFamily="34" charset="-128"/>
            </a:rPr>
            <a:t>児童相談所などの機関</a:t>
          </a:r>
          <a:r>
            <a:rPr lang="ja-JP" altLang="en-US" sz="2000" b="1" i="0" kern="1200">
              <a:latin typeface="Hiragino Kaku Gothic Pro W6" panose="020B0300000000000000" pitchFamily="34" charset="-128"/>
              <a:ea typeface="Hiragino Kaku Gothic Pro W6" panose="020B0300000000000000" pitchFamily="34" charset="-128"/>
            </a:rPr>
            <a:t>　</a:t>
          </a:r>
          <a:endParaRPr lang="en-US" altLang="ja-JP" sz="2000" b="1" i="0" kern="1200" dirty="0">
            <a:latin typeface="Hiragino Kaku Gothic Pro W6" panose="020B0300000000000000" pitchFamily="34" charset="-128"/>
            <a:ea typeface="Hiragino Kaku Gothic Pro W6" panose="020B0300000000000000" pitchFamily="34" charset="-128"/>
          </a:endParaRPr>
        </a:p>
        <a:p>
          <a:pPr marL="0" lvl="0" indent="0" algn="l" defTabSz="889000">
            <a:lnSpc>
              <a:spcPct val="90000"/>
            </a:lnSpc>
            <a:spcBef>
              <a:spcPct val="0"/>
            </a:spcBef>
            <a:spcAft>
              <a:spcPct val="35000"/>
            </a:spcAft>
            <a:buNone/>
          </a:pPr>
          <a:r>
            <a:rPr lang="ja-JP" altLang="en-US" sz="2000" b="1" i="0" kern="1200">
              <a:latin typeface="Hiragino Kaku Gothic Pro W6" panose="020B0300000000000000" pitchFamily="34" charset="-128"/>
              <a:ea typeface="Hiragino Kaku Gothic Pro W6" panose="020B0300000000000000" pitchFamily="34" charset="-128"/>
            </a:rPr>
            <a:t>児童養護施設</a:t>
          </a:r>
          <a:endParaRPr lang="en-US" sz="2000" b="1" i="0" kern="1200" dirty="0">
            <a:latin typeface="Hiragino Kaku Gothic Pro W6" panose="020B0300000000000000" pitchFamily="34" charset="-128"/>
            <a:ea typeface="Hiragino Kaku Gothic Pro W6" panose="020B0300000000000000" pitchFamily="34" charset="-128"/>
          </a:endParaRPr>
        </a:p>
      </dsp:txBody>
      <dsp:txXfrm>
        <a:off x="0" y="1925603"/>
        <a:ext cx="10515600" cy="1029490"/>
      </dsp:txXfrm>
    </dsp:sp>
    <dsp:sp modelId="{0FDD3209-01AD-1E49-9E21-03DAE05D09D7}">
      <dsp:nvSpPr>
        <dsp:cNvPr id="0" name=""/>
        <dsp:cNvSpPr/>
      </dsp:nvSpPr>
      <dsp:spPr>
        <a:xfrm>
          <a:off x="0" y="2955094"/>
          <a:ext cx="10515600"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A1CC5-7F5E-2341-A999-8BFE3AB6756C}">
      <dsp:nvSpPr>
        <dsp:cNvPr id="0" name=""/>
        <dsp:cNvSpPr/>
      </dsp:nvSpPr>
      <dsp:spPr>
        <a:xfrm>
          <a:off x="0" y="2955094"/>
          <a:ext cx="10515600" cy="102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solidFill>
              <a:srgbClr val="002060"/>
            </a:solidFill>
          </a:endParaRPr>
        </a:p>
        <a:p>
          <a:pPr marL="0" lvl="0" indent="0" algn="l" defTabSz="889000">
            <a:lnSpc>
              <a:spcPct val="90000"/>
            </a:lnSpc>
            <a:spcBef>
              <a:spcPct val="0"/>
            </a:spcBef>
            <a:spcAft>
              <a:spcPct val="35000"/>
            </a:spcAft>
            <a:buNone/>
          </a:pPr>
          <a:r>
            <a:rPr lang="en-US" sz="2000" kern="1200" dirty="0">
              <a:solidFill>
                <a:srgbClr val="002060"/>
              </a:solidFill>
            </a:rPr>
            <a:t>★</a:t>
          </a:r>
          <a:r>
            <a:rPr lang="en-US" sz="2000" kern="1200" dirty="0" err="1">
              <a:solidFill>
                <a:srgbClr val="002060"/>
              </a:solidFill>
            </a:rPr>
            <a:t>その他、社会的養護の子どもや若者に影響を与える機関</a:t>
          </a:r>
          <a:r>
            <a:rPr lang="ja-JP" altLang="en-US" sz="2000" kern="1200">
              <a:solidFill>
                <a:srgbClr val="002060"/>
              </a:solidFill>
            </a:rPr>
            <a:t>　</a:t>
          </a:r>
          <a:endParaRPr lang="en-US" sz="2000" kern="1200" dirty="0">
            <a:solidFill>
              <a:srgbClr val="002060"/>
            </a:solidFill>
          </a:endParaRPr>
        </a:p>
      </dsp:txBody>
      <dsp:txXfrm>
        <a:off x="0" y="2955094"/>
        <a:ext cx="10515600" cy="10294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7:30:48.697"/>
    </inkml:context>
    <inkml:brush xml:id="br0">
      <inkml:brushProperty name="width" value="0.2" units="cm"/>
      <inkml:brushProperty name="height" value="1.2" units="cm"/>
      <inkml:brushProperty name="color" value="#004F8B"/>
      <inkml:brushProperty name="inkEffects" value="pencil"/>
    </inkml:brush>
  </inkml:definitions>
  <inkml:trace contextRef="#ctx0" brushRef="#br0">0 1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5T09:55:41.11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159 2776,'-7'-116,"3"5,2 12,2 8,0-1,0-2,0-13,0-11,0-8,0-9,0 1,0-1,0-4,-5 5,-3 9,2 17,0 23,6 23,0 12,0 10,0 5,0-6,6-12,5-19,11-8,9 0,4 15,11 14,22 8,21 8,-29 17,5 2,12 2,4 1,8 2,2 3,7-2,1 2,2 2,2 1,-33 2,1 1,2 1,-1-1,2 1,0 1,4 0,2 0,-1 0,0 0,1 0,-1 0,-1 0,-1 0,1 0,-1 0,0 0,-3 0,32 0,-3 0,-6 0,-3 0,-11 0,-2 0,-4-2,-2 4,-1 1,-1 2,3 4,0 2,0 2,1 3,-2 0,-1 2,-4-1,-2-1,-6-2,-2 1,-4-2,-2-2,44 5,-7-5,1-5,-4-1,3 0,-4-5,-1 0,1 3,3 7,9 1,-44-3,1 0,8 0,2 0,2-2,2 1,1 2,0-1,-2-2,-2-1,-4-2,-2 1,-1-1,-1-2,-4-1,0 0,49 0,-5 0,-7 0,-3 0,3-4,5-4,-44 3,0-1,4 1,-2-2,4 4,0 2,-1-1,2 0,-3 2,1 0,-2 0,1 0,-3 0,0 0,49 0,-3 0,-2 0,-5 0,0 0,-8 0,-6 0,-8 0,-8 0,-8 0,-8 0,-1 0,0 0,6 0,8 0,9 0,6 0,-4 0,-9 0,-12 0,-8 0,-1 0,0 5,-2 5,-4 6,-6 3,-3 0,-1 0,5 5,7 6,7 7,-2 6,-4 10,-5 12,-8 14,-8 13,-7 6,-5-6,-2-10,-2-6,-1 1,0 4,0 10,0-1,-1-7,-4-13,-2-11,-9 0,-12 5,-15 14,-17 8,-6-4,5-15,14-22,16-17,11-12,1-5,-12 4,-16 9,-24 8,-22 3,41-21,-3-3,-3-1,-2-4,-2-3,-1-1,-2-2,-2-2,-2-2,-1-3,-2-2,0-1,-2-3,-1 1,-4 0,-2 1,-5 2,-2 2,-8 1,-3 1,25 2,-1 1,-3 1,-5-1,-2 0,-3 1,-6 1,0 0,-2 0,-6 0,0 0,0 0,2 0,0 0,0 0,-2 0,-2 0,0 0,-1 0,-1 0,0 0,22 0,1 0,-1 0,-1 0,-1 0,-2 0,1 0,0 0,5 0,0 0,1 0,1 0,-22 0,1 0,2 0,8 0,3 0,0 0,7 0,1 0,2 0,0 0,0 0,0 0,0 0,1 0,-2 0,2 0,0 0,-1 0,-2 0,1 0,-2 0,3 0,0 0,1 0,4 0,1 0,1 0,-32 0,1 0,14 0,3 0,9 0,2 0,9 0,4 0,6 0,2 0,-34 0,13 5,9 7,4 12,0 4,4 2,4-5,5-4,3 0,-1-5,1 0,0 1,-3-4,-3 0,2-2,-3 0,-2 0,-8 2,-7-3,-6-4,4-1,3-5,9 0,8 2,5 1,9 2,6-1,9 0,9-1,3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19BF0-43F7-3545-8163-4B3BE67EF56B}" type="datetimeFigureOut">
              <a:rPr lang="en-US" smtClean="0"/>
              <a:t>2/11/24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0D3A8-C95F-EF44-B0C4-CAE5EBDB05CD}" type="slidenum">
              <a:rPr lang="en-US" smtClean="0"/>
              <a:t>‹#›</a:t>
            </a:fld>
            <a:endParaRPr/>
          </a:p>
        </p:txBody>
      </p:sp>
    </p:spTree>
    <p:extLst>
      <p:ext uri="{BB962C8B-B14F-4D97-AF65-F5344CB8AC3E}">
        <p14:creationId xmlns:p14="http://schemas.microsoft.com/office/powerpoint/2010/main" val="397253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1</a:t>
            </a:fld>
            <a:endParaRPr lang="en-US"/>
          </a:p>
        </p:txBody>
      </p:sp>
    </p:spTree>
    <p:extLst>
      <p:ext uri="{BB962C8B-B14F-4D97-AF65-F5344CB8AC3E}">
        <p14:creationId xmlns:p14="http://schemas.microsoft.com/office/powerpoint/2010/main" val="1234588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F40D3A8-C95F-EF44-B0C4-CAE5EBDB05CD}" type="slidenum">
              <a:rPr lang="en-US" smtClean="0"/>
              <a:t>10</a:t>
            </a:fld>
            <a:endParaRPr lang="en-US"/>
          </a:p>
        </p:txBody>
      </p:sp>
    </p:spTree>
    <p:extLst>
      <p:ext uri="{BB962C8B-B14F-4D97-AF65-F5344CB8AC3E}">
        <p14:creationId xmlns:p14="http://schemas.microsoft.com/office/powerpoint/2010/main" val="1384591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11</a:t>
            </a:fld>
            <a:endParaRPr lang="en-US"/>
          </a:p>
        </p:txBody>
      </p:sp>
    </p:spTree>
    <p:extLst>
      <p:ext uri="{BB962C8B-B14F-4D97-AF65-F5344CB8AC3E}">
        <p14:creationId xmlns:p14="http://schemas.microsoft.com/office/powerpoint/2010/main" val="2615822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12</a:t>
            </a:fld>
            <a:endParaRPr lang="en-US"/>
          </a:p>
        </p:txBody>
      </p:sp>
    </p:spTree>
    <p:extLst>
      <p:ext uri="{BB962C8B-B14F-4D97-AF65-F5344CB8AC3E}">
        <p14:creationId xmlns:p14="http://schemas.microsoft.com/office/powerpoint/2010/main" val="1850691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13</a:t>
            </a:fld>
            <a:endParaRPr lang="en-US"/>
          </a:p>
        </p:txBody>
      </p:sp>
    </p:spTree>
    <p:extLst>
      <p:ext uri="{BB962C8B-B14F-4D97-AF65-F5344CB8AC3E}">
        <p14:creationId xmlns:p14="http://schemas.microsoft.com/office/powerpoint/2010/main" val="3504315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1D9B9-F8EA-624D-8127-4AF432E8F8AD}" type="slidenum">
              <a:rPr lang="en-US" smtClean="0"/>
              <a:pPr/>
              <a:t>14</a:t>
            </a:fld>
            <a:endParaRPr lang="en-US"/>
          </a:p>
        </p:txBody>
      </p:sp>
    </p:spTree>
    <p:extLst>
      <p:ext uri="{BB962C8B-B14F-4D97-AF65-F5344CB8AC3E}">
        <p14:creationId xmlns:p14="http://schemas.microsoft.com/office/powerpoint/2010/main" val="711171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15</a:t>
            </a:fld>
            <a:endParaRPr lang="en-US"/>
          </a:p>
        </p:txBody>
      </p:sp>
    </p:spTree>
    <p:extLst>
      <p:ext uri="{BB962C8B-B14F-4D97-AF65-F5344CB8AC3E}">
        <p14:creationId xmlns:p14="http://schemas.microsoft.com/office/powerpoint/2010/main" val="1943249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16</a:t>
            </a:fld>
            <a:endParaRPr lang="en-US"/>
          </a:p>
        </p:txBody>
      </p:sp>
    </p:spTree>
    <p:extLst>
      <p:ext uri="{BB962C8B-B14F-4D97-AF65-F5344CB8AC3E}">
        <p14:creationId xmlns:p14="http://schemas.microsoft.com/office/powerpoint/2010/main" val="1424392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17</a:t>
            </a:fld>
            <a:endParaRPr lang="en-US"/>
          </a:p>
        </p:txBody>
      </p:sp>
    </p:spTree>
    <p:extLst>
      <p:ext uri="{BB962C8B-B14F-4D97-AF65-F5344CB8AC3E}">
        <p14:creationId xmlns:p14="http://schemas.microsoft.com/office/powerpoint/2010/main" val="2541956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1D9B9-F8EA-624D-8127-4AF432E8F8AD}" type="slidenum">
              <a:rPr lang="en-US" smtClean="0"/>
              <a:pPr/>
              <a:t>18</a:t>
            </a:fld>
            <a:endParaRPr lang="en-US"/>
          </a:p>
        </p:txBody>
      </p:sp>
    </p:spTree>
    <p:extLst>
      <p:ext uri="{BB962C8B-B14F-4D97-AF65-F5344CB8AC3E}">
        <p14:creationId xmlns:p14="http://schemas.microsoft.com/office/powerpoint/2010/main" val="112024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2</a:t>
            </a:fld>
            <a:endParaRPr lang="en-US"/>
          </a:p>
        </p:txBody>
      </p:sp>
    </p:spTree>
    <p:extLst>
      <p:ext uri="{BB962C8B-B14F-4D97-AF65-F5344CB8AC3E}">
        <p14:creationId xmlns:p14="http://schemas.microsoft.com/office/powerpoint/2010/main" val="46933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3</a:t>
            </a:fld>
            <a:endParaRPr lang="en-US"/>
          </a:p>
        </p:txBody>
      </p:sp>
    </p:spTree>
    <p:extLst>
      <p:ext uri="{BB962C8B-B14F-4D97-AF65-F5344CB8AC3E}">
        <p14:creationId xmlns:p14="http://schemas.microsoft.com/office/powerpoint/2010/main" val="397128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4</a:t>
            </a:fld>
            <a:endParaRPr lang="en-US"/>
          </a:p>
        </p:txBody>
      </p:sp>
    </p:spTree>
    <p:extLst>
      <p:ext uri="{BB962C8B-B14F-4D97-AF65-F5344CB8AC3E}">
        <p14:creationId xmlns:p14="http://schemas.microsoft.com/office/powerpoint/2010/main" val="425230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5</a:t>
            </a:fld>
            <a:endParaRPr lang="en-US"/>
          </a:p>
        </p:txBody>
      </p:sp>
    </p:spTree>
    <p:extLst>
      <p:ext uri="{BB962C8B-B14F-4D97-AF65-F5344CB8AC3E}">
        <p14:creationId xmlns:p14="http://schemas.microsoft.com/office/powerpoint/2010/main" val="662730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6</a:t>
            </a:fld>
            <a:endParaRPr lang="en-US"/>
          </a:p>
        </p:txBody>
      </p:sp>
    </p:spTree>
    <p:extLst>
      <p:ext uri="{BB962C8B-B14F-4D97-AF65-F5344CB8AC3E}">
        <p14:creationId xmlns:p14="http://schemas.microsoft.com/office/powerpoint/2010/main" val="2411539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7</a:t>
            </a:fld>
            <a:endParaRPr lang="en-US"/>
          </a:p>
        </p:txBody>
      </p:sp>
    </p:spTree>
    <p:extLst>
      <p:ext uri="{BB962C8B-B14F-4D97-AF65-F5344CB8AC3E}">
        <p14:creationId xmlns:p14="http://schemas.microsoft.com/office/powerpoint/2010/main" val="2080534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000" b="0" i="0">
                <a:effectLst/>
                <a:latin typeface="Hiragino Kaku Gothic Pro W3" panose="020B0300000000000000" pitchFamily="34" charset="-128"/>
                <a:ea typeface="Hiragino Kaku Gothic Pro W3" panose="020B0300000000000000" pitchFamily="34" charset="-128"/>
              </a:rPr>
              <a:t>実際の制度制定過程への「参画」</a:t>
            </a:r>
          </a:p>
          <a:p>
            <a:endParaRPr lang="en-US" altLang="ja-JP" sz="1000" b="0" i="0" dirty="0">
              <a:effectLst/>
              <a:latin typeface="Hiragino Kaku Gothic Pro W3" panose="020B0300000000000000" pitchFamily="34" charset="-128"/>
              <a:ea typeface="Hiragino Kaku Gothic Pro W3" panose="020B0300000000000000" pitchFamily="34" charset="-128"/>
            </a:endParaRPr>
          </a:p>
          <a:p>
            <a:r>
              <a:rPr lang="ja-JP" altLang="en-US" sz="1000" b="0" i="0">
                <a:effectLst/>
                <a:latin typeface="Hiragino Kaku Gothic Pro W3" panose="020B0300000000000000" pitchFamily="34" charset="-128"/>
                <a:ea typeface="Hiragino Kaku Gothic Pro W3" panose="020B0300000000000000" pitchFamily="34" charset="-128"/>
              </a:rPr>
              <a:t>米国ワシントン州で、当事者の参画が実際にどのように行われているのか、プルーデント・ペアレント法という、新しい法律が制定された時のことを例に説明したいと思います。</a:t>
            </a:r>
            <a:endParaRPr lang="en-US" altLang="ja-JP" sz="1000" b="0" i="0" dirty="0">
              <a:effectLst/>
              <a:latin typeface="Hiragino Kaku Gothic Pro W3" panose="020B0300000000000000" pitchFamily="34" charset="-128"/>
              <a:ea typeface="Hiragino Kaku Gothic Pro W3" panose="020B0300000000000000" pitchFamily="34" charset="-128"/>
            </a:endParaRPr>
          </a:p>
          <a:p>
            <a:endParaRPr lang="en-US" altLang="ja-JP" sz="1000" b="0" i="0" dirty="0">
              <a:effectLst/>
              <a:latin typeface="Hiragino Kaku Gothic Pro W3" panose="020B0300000000000000" pitchFamily="34" charset="-128"/>
              <a:ea typeface="Hiragino Kaku Gothic Pro W3" panose="020B0300000000000000" pitchFamily="34" charset="-128"/>
            </a:endParaRPr>
          </a:p>
          <a:p>
            <a:r>
              <a:rPr lang="ja-JP" altLang="en-US" sz="1000" b="0" i="0">
                <a:effectLst/>
                <a:latin typeface="Hiragino Kaku Gothic Pro W3" panose="020B0300000000000000" pitchFamily="34" charset="-128"/>
                <a:ea typeface="Hiragino Kaku Gothic Pro W3" panose="020B0300000000000000" pitchFamily="34" charset="-128"/>
              </a:rPr>
              <a:t>まず、モッキンバード・ユース・ネットワークという当事者ユースの団体から、いくつかの提言が出され、</a:t>
            </a:r>
            <a:endParaRPr lang="en-US" altLang="ja-JP" sz="1000" b="0" i="0" dirty="0">
              <a:effectLst/>
              <a:latin typeface="Hiragino Kaku Gothic Pro W3" panose="020B0300000000000000" pitchFamily="34" charset="-128"/>
              <a:ea typeface="Hiragino Kaku Gothic Pro W3" panose="020B0300000000000000" pitchFamily="34" charset="-128"/>
            </a:endParaRPr>
          </a:p>
          <a:p>
            <a:endParaRPr lang="en-US" altLang="ja-JP" sz="1000" b="0" i="0" dirty="0">
              <a:effectLst/>
              <a:latin typeface="Hiragino Kaku Gothic Pro W3" panose="020B0300000000000000" pitchFamily="34" charset="-128"/>
              <a:ea typeface="Hiragino Kaku Gothic Pro W3" panose="020B0300000000000000" pitchFamily="34" charset="-128"/>
            </a:endParaRPr>
          </a:p>
          <a:p>
            <a:r>
              <a:rPr lang="ja-JP" altLang="en-US" sz="1000" b="0" i="0">
                <a:effectLst/>
                <a:latin typeface="Hiragino Kaku Gothic Pro W3" panose="020B0300000000000000" pitchFamily="34" charset="-128"/>
                <a:ea typeface="Hiragino Kaku Gothic Pro W3" panose="020B0300000000000000" pitchFamily="34" charset="-128"/>
              </a:rPr>
              <a:t>それを州のコミッションが取り入れました。このコミッションにも、</a:t>
            </a:r>
            <a:r>
              <a:rPr lang="en-US" altLang="ja-JP" sz="1000" b="0" i="0" dirty="0">
                <a:effectLst/>
                <a:latin typeface="Hiragino Kaku Gothic Pro W3" panose="020B0300000000000000" pitchFamily="34" charset="-128"/>
                <a:ea typeface="Hiragino Kaku Gothic Pro W3" panose="020B0300000000000000" pitchFamily="34" charset="-128"/>
              </a:rPr>
              <a:t>15</a:t>
            </a:r>
            <a:r>
              <a:rPr lang="ja-JP" altLang="en-US" sz="1000" b="0" i="0">
                <a:effectLst/>
                <a:latin typeface="Hiragino Kaku Gothic Pro W3" panose="020B0300000000000000" pitchFamily="34" charset="-128"/>
                <a:ea typeface="Hiragino Kaku Gothic Pro W3" panose="020B0300000000000000" pitchFamily="34" charset="-128"/>
              </a:rPr>
              <a:t>名の委員のうち、インケアの若者</a:t>
            </a:r>
            <a:r>
              <a:rPr lang="en-US" altLang="ja-JP" sz="1000" b="0" i="0" dirty="0">
                <a:effectLst/>
                <a:latin typeface="Hiragino Kaku Gothic Pro W3" panose="020B0300000000000000" pitchFamily="34" charset="-128"/>
                <a:ea typeface="Hiragino Kaku Gothic Pro W3" panose="020B0300000000000000" pitchFamily="34" charset="-128"/>
              </a:rPr>
              <a:t>1</a:t>
            </a:r>
            <a:r>
              <a:rPr lang="ja-JP" altLang="en-US" sz="1000" b="0" i="0">
                <a:effectLst/>
                <a:latin typeface="Hiragino Kaku Gothic Pro W3" panose="020B0300000000000000" pitchFamily="34" charset="-128"/>
                <a:ea typeface="Hiragino Kaku Gothic Pro W3" panose="020B0300000000000000" pitchFamily="34" charset="-128"/>
              </a:rPr>
              <a:t>名とケアを離れた元ユースの</a:t>
            </a:r>
            <a:r>
              <a:rPr lang="en-US" altLang="ja-JP" sz="1000" b="0" i="0" dirty="0">
                <a:effectLst/>
                <a:latin typeface="Hiragino Kaku Gothic Pro W3" panose="020B0300000000000000" pitchFamily="34" charset="-128"/>
                <a:ea typeface="Hiragino Kaku Gothic Pro W3" panose="020B0300000000000000" pitchFamily="34" charset="-128"/>
              </a:rPr>
              <a:t>2</a:t>
            </a:r>
            <a:r>
              <a:rPr lang="ja-JP" altLang="en-US" sz="1000" b="0" i="0">
                <a:effectLst/>
                <a:latin typeface="Hiragino Kaku Gothic Pro W3" panose="020B0300000000000000" pitchFamily="34" charset="-128"/>
                <a:ea typeface="Hiragino Kaku Gothic Pro W3" panose="020B0300000000000000" pitchFamily="34" charset="-128"/>
              </a:rPr>
              <a:t>名の当事者が委員として入っています。</a:t>
            </a:r>
            <a:endParaRPr lang="en-US" altLang="ja-JP" sz="1000" b="0" i="0" dirty="0">
              <a:effectLst/>
              <a:latin typeface="Hiragino Kaku Gothic Pro W3" panose="020B0300000000000000" pitchFamily="34" charset="-128"/>
              <a:ea typeface="Hiragino Kaku Gothic Pro W3" panose="020B0300000000000000" pitchFamily="34" charset="-128"/>
            </a:endParaRPr>
          </a:p>
          <a:p>
            <a:endParaRPr lang="en-US" altLang="ja-JP" sz="1000" b="0" i="0" dirty="0">
              <a:effectLst/>
              <a:latin typeface="Hiragino Kaku Gothic Pro W3" panose="020B0300000000000000" pitchFamily="34" charset="-128"/>
              <a:ea typeface="Hiragino Kaku Gothic Pro W3" panose="020B0300000000000000" pitchFamily="34" charset="-128"/>
            </a:endParaRPr>
          </a:p>
          <a:p>
            <a:r>
              <a:rPr lang="ja-JP" altLang="en-US" sz="1000" b="0" i="0">
                <a:effectLst/>
                <a:latin typeface="Hiragino Kaku Gothic Pro W3" panose="020B0300000000000000" pitchFamily="34" charset="-128"/>
                <a:ea typeface="Hiragino Kaku Gothic Pro W3" panose="020B0300000000000000" pitchFamily="34" charset="-128"/>
              </a:rPr>
              <a:t>コミッションは、議会に提言を出し、それが立法され、児童福祉局に伝えられます。児童福祉局は、当事者ユースによって構成された諮問機関であるパッション・トゥー・アクション（</a:t>
            </a:r>
            <a:r>
              <a:rPr lang="en-US" sz="1000" b="0" i="0" dirty="0">
                <a:effectLst/>
                <a:latin typeface="Hiragino Kaku Gothic Pro W3" panose="020B0300000000000000" pitchFamily="34" charset="-128"/>
                <a:ea typeface="Hiragino Kaku Gothic Pro W3" panose="020B0300000000000000" pitchFamily="34" charset="-128"/>
              </a:rPr>
              <a:t>P2A）</a:t>
            </a:r>
            <a:r>
              <a:rPr lang="ja-JP" altLang="en-US" sz="1000" b="0" i="0">
                <a:effectLst/>
                <a:latin typeface="Hiragino Kaku Gothic Pro W3" panose="020B0300000000000000" pitchFamily="34" charset="-128"/>
                <a:ea typeface="Hiragino Kaku Gothic Pro W3" panose="020B0300000000000000" pitchFamily="34" charset="-128"/>
              </a:rPr>
              <a:t>に新しい制度についての意見を求めます。そして、児童相談所に通達され、実際に運用するために現場でのトレーニングは始まるという流れです。</a:t>
            </a:r>
          </a:p>
          <a:p>
            <a:endParaRPr lang="en-US" altLang="ja-JP" sz="1000" b="0" i="0" dirty="0">
              <a:effectLst/>
              <a:latin typeface="Hiragino Kaku Gothic Pro W3" panose="020B0300000000000000" pitchFamily="34" charset="-128"/>
              <a:ea typeface="Hiragino Kaku Gothic Pro W3" panose="020B0300000000000000" pitchFamily="34" charset="-128"/>
            </a:endParaRPr>
          </a:p>
          <a:p>
            <a:r>
              <a:rPr lang="ja-JP" altLang="en-US" sz="1000" b="0" i="0">
                <a:effectLst/>
                <a:latin typeface="Hiragino Kaku Gothic Pro W3" panose="020B0300000000000000" pitchFamily="34" charset="-128"/>
                <a:ea typeface="Hiragino Kaku Gothic Pro W3" panose="020B0300000000000000" pitchFamily="34" charset="-128"/>
              </a:rPr>
              <a:t>この流れでわかることは、</a:t>
            </a:r>
            <a:r>
              <a:rPr lang="en-US" altLang="ja-JP" sz="1000" b="0" i="0" dirty="0">
                <a:effectLst/>
                <a:latin typeface="Hiragino Kaku Gothic Pro W3" panose="020B0300000000000000" pitchFamily="34" charset="-128"/>
                <a:ea typeface="Hiragino Kaku Gothic Pro W3" panose="020B0300000000000000" pitchFamily="34" charset="-128"/>
              </a:rPr>
              <a:t>3 </a:t>
            </a:r>
            <a:r>
              <a:rPr lang="ja-JP" altLang="en-US" sz="1000" b="0" i="0">
                <a:effectLst/>
                <a:latin typeface="Hiragino Kaku Gothic Pro W3" panose="020B0300000000000000" pitchFamily="34" charset="-128"/>
                <a:ea typeface="Hiragino Kaku Gothic Pro W3" panose="020B0300000000000000" pitchFamily="34" charset="-128"/>
              </a:rPr>
              <a:t>箇所で、当事者の意見が政策決定に盛り込まれるポイントがあるということです。</a:t>
            </a:r>
            <a:r>
              <a:rPr lang="en-US" sz="1000" b="0" i="0" dirty="0">
                <a:effectLst/>
                <a:latin typeface="Hiragino Kaku Gothic Pro W3" panose="020B0300000000000000" pitchFamily="34" charset="-128"/>
                <a:ea typeface="Hiragino Kaku Gothic Pro W3" panose="020B0300000000000000" pitchFamily="34" charset="-128"/>
              </a:rPr>
              <a:t>IFCA</a:t>
            </a:r>
            <a:r>
              <a:rPr lang="ja-JP" altLang="en-US" sz="1000" b="0" i="0">
                <a:effectLst/>
                <a:latin typeface="Hiragino Kaku Gothic Pro W3" panose="020B0300000000000000" pitchFamily="34" charset="-128"/>
                <a:ea typeface="Hiragino Kaku Gothic Pro W3" panose="020B0300000000000000" pitchFamily="34" charset="-128"/>
              </a:rPr>
              <a:t>が大切にしているように、</a:t>
            </a:r>
          </a:p>
          <a:p>
            <a:endParaRPr lang="en-US" altLang="ja-JP" sz="1000" b="0" i="0" dirty="0">
              <a:effectLst/>
              <a:latin typeface="Hiragino Kaku Gothic Pro W3" panose="020B0300000000000000" pitchFamily="34" charset="-128"/>
              <a:ea typeface="Hiragino Kaku Gothic Pro W3" panose="020B0300000000000000" pitchFamily="34" charset="-128"/>
            </a:endParaRPr>
          </a:p>
          <a:p>
            <a:r>
              <a:rPr lang="ja-JP" altLang="en-US" sz="1000" b="0" i="0">
                <a:effectLst/>
                <a:latin typeface="Hiragino Kaku Gothic Pro W3" panose="020B0300000000000000" pitchFamily="34" charset="-128"/>
                <a:ea typeface="Hiragino Kaku Gothic Pro W3" panose="020B0300000000000000" pitchFamily="34" charset="-128"/>
              </a:rPr>
              <a:t>社会的養護のもとで育った当事者ユースは、ケアについての専門家です。当事者ユースの意見や声が、政策にきちんと届くよう、システムとして、当事者の参画を保障していくことが、社会や私たち大人に求められているのではないでしょうか。</a:t>
            </a:r>
          </a:p>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8</a:t>
            </a:fld>
            <a:endParaRPr lang="en-US"/>
          </a:p>
        </p:txBody>
      </p:sp>
    </p:spTree>
    <p:extLst>
      <p:ext uri="{BB962C8B-B14F-4D97-AF65-F5344CB8AC3E}">
        <p14:creationId xmlns:p14="http://schemas.microsoft.com/office/powerpoint/2010/main" val="214059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EF40D3A8-C95F-EF44-B0C4-CAE5EBDB05CD}" type="slidenum">
              <a:rPr lang="en-US" smtClean="0"/>
              <a:t>9</a:t>
            </a:fld>
            <a:endParaRPr lang="en-US"/>
          </a:p>
        </p:txBody>
      </p:sp>
    </p:spTree>
    <p:extLst>
      <p:ext uri="{BB962C8B-B14F-4D97-AF65-F5344CB8AC3E}">
        <p14:creationId xmlns:p14="http://schemas.microsoft.com/office/powerpoint/2010/main" val="150767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D4EA-0D88-D142-E5F5-FEAA506C6D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a:p>
        </p:txBody>
      </p:sp>
      <p:sp>
        <p:nvSpPr>
          <p:cNvPr id="3" name="Subtitle 2">
            <a:extLst>
              <a:ext uri="{FF2B5EF4-FFF2-40B4-BE49-F238E27FC236}">
                <a16:creationId xmlns:a16="http://schemas.microsoft.com/office/drawing/2014/main" id="{C245D215-932A-9D8C-84B3-67E2FC9C6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a:extLst>
              <a:ext uri="{FF2B5EF4-FFF2-40B4-BE49-F238E27FC236}">
                <a16:creationId xmlns:a16="http://schemas.microsoft.com/office/drawing/2014/main" id="{157230A7-501F-04D1-7770-030F60BF6FAD}"/>
              </a:ext>
            </a:extLst>
          </p:cNvPr>
          <p:cNvSpPr>
            <a:spLocks noGrp="1"/>
          </p:cNvSpPr>
          <p:nvPr>
            <p:ph type="dt" sz="half" idx="10"/>
          </p:nvPr>
        </p:nvSpPr>
        <p:spPr/>
        <p:txBody>
          <a:bodyPr/>
          <a:lstStyle/>
          <a:p>
            <a:fld id="{3966C3F3-CCCB-AD45-8FCB-A3A173AAA982}" type="datetimeFigureOut">
              <a:rPr lang="en-US" smtClean="0"/>
              <a:t>2/11/24</a:t>
            </a:fld>
            <a:endParaRPr lang="en-US"/>
          </a:p>
        </p:txBody>
      </p:sp>
      <p:sp>
        <p:nvSpPr>
          <p:cNvPr id="5" name="Footer Placeholder 4">
            <a:extLst>
              <a:ext uri="{FF2B5EF4-FFF2-40B4-BE49-F238E27FC236}">
                <a16:creationId xmlns:a16="http://schemas.microsoft.com/office/drawing/2014/main" id="{0B0C9BEE-9118-AD83-C5A0-B0AEA2138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F4F5C-24CA-DEA7-E0AA-F9186AE520B3}"/>
              </a:ext>
            </a:extLst>
          </p:cNvPr>
          <p:cNvSpPr>
            <a:spLocks noGrp="1"/>
          </p:cNvSpPr>
          <p:nvPr>
            <p:ph type="sldNum" sz="quarter" idx="12"/>
          </p:nvPr>
        </p:nvSpPr>
        <p:spPr/>
        <p:txBody>
          <a:bodyPr/>
          <a:lstStyle/>
          <a:p>
            <a:fld id="{98DB8816-3286-6347-A413-C85FD8A7E116}" type="slidenum">
              <a:rPr lang="en-US" smtClean="0"/>
              <a:t>‹#›</a:t>
            </a:fld>
            <a:endParaRPr lang="en-US"/>
          </a:p>
        </p:txBody>
      </p:sp>
    </p:spTree>
    <p:extLst>
      <p:ext uri="{BB962C8B-B14F-4D97-AF65-F5344CB8AC3E}">
        <p14:creationId xmlns:p14="http://schemas.microsoft.com/office/powerpoint/2010/main" val="120560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8B154-6EA6-3B7D-E72E-61ED0B6DD5A4}"/>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id="{0E7469F0-6DD1-03C3-9020-2D4EDDA22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AEE6C536-C602-4F4C-573A-5EBA1504829C}"/>
              </a:ext>
            </a:extLst>
          </p:cNvPr>
          <p:cNvSpPr>
            <a:spLocks noGrp="1"/>
          </p:cNvSpPr>
          <p:nvPr>
            <p:ph type="dt" sz="half" idx="10"/>
          </p:nvPr>
        </p:nvSpPr>
        <p:spPr/>
        <p:txBody>
          <a:bodyPr/>
          <a:lstStyle/>
          <a:p>
            <a:fld id="{3966C3F3-CCCB-AD45-8FCB-A3A173AAA982}" type="datetimeFigureOut">
              <a:rPr lang="en-US" smtClean="0"/>
              <a:t>2/11/24</a:t>
            </a:fld>
            <a:endParaRPr lang="en-US"/>
          </a:p>
        </p:txBody>
      </p:sp>
      <p:sp>
        <p:nvSpPr>
          <p:cNvPr id="5" name="Footer Placeholder 4">
            <a:extLst>
              <a:ext uri="{FF2B5EF4-FFF2-40B4-BE49-F238E27FC236}">
                <a16:creationId xmlns:a16="http://schemas.microsoft.com/office/drawing/2014/main" id="{651D13A7-4899-92C9-A030-651B2E831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94D05-ECC2-F3A3-4662-266A4938DB60}"/>
              </a:ext>
            </a:extLst>
          </p:cNvPr>
          <p:cNvSpPr>
            <a:spLocks noGrp="1"/>
          </p:cNvSpPr>
          <p:nvPr>
            <p:ph type="sldNum" sz="quarter" idx="12"/>
          </p:nvPr>
        </p:nvSpPr>
        <p:spPr/>
        <p:txBody>
          <a:bodyPr/>
          <a:lstStyle/>
          <a:p>
            <a:fld id="{98DB8816-3286-6347-A413-C85FD8A7E116}" type="slidenum">
              <a:rPr lang="en-US" smtClean="0"/>
              <a:t>‹#›</a:t>
            </a:fld>
            <a:endParaRPr lang="en-US"/>
          </a:p>
        </p:txBody>
      </p:sp>
    </p:spTree>
    <p:extLst>
      <p:ext uri="{BB962C8B-B14F-4D97-AF65-F5344CB8AC3E}">
        <p14:creationId xmlns:p14="http://schemas.microsoft.com/office/powerpoint/2010/main" val="233274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D775F5-238C-CED0-74E8-84F9A0C639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id="{7391B029-1F61-C740-AAAA-2CE36C3C31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6BD6F0C5-0C2B-1B6F-CAE3-C14F7F6AA3FD}"/>
              </a:ext>
            </a:extLst>
          </p:cNvPr>
          <p:cNvSpPr>
            <a:spLocks noGrp="1"/>
          </p:cNvSpPr>
          <p:nvPr>
            <p:ph type="dt" sz="half" idx="10"/>
          </p:nvPr>
        </p:nvSpPr>
        <p:spPr/>
        <p:txBody>
          <a:bodyPr/>
          <a:lstStyle/>
          <a:p>
            <a:fld id="{3966C3F3-CCCB-AD45-8FCB-A3A173AAA982}" type="datetimeFigureOut">
              <a:rPr lang="en-US" smtClean="0"/>
              <a:t>2/11/24</a:t>
            </a:fld>
            <a:endParaRPr lang="en-US"/>
          </a:p>
        </p:txBody>
      </p:sp>
      <p:sp>
        <p:nvSpPr>
          <p:cNvPr id="5" name="Footer Placeholder 4">
            <a:extLst>
              <a:ext uri="{FF2B5EF4-FFF2-40B4-BE49-F238E27FC236}">
                <a16:creationId xmlns:a16="http://schemas.microsoft.com/office/drawing/2014/main" id="{0584CC3A-A27C-AA45-1834-F201E3D30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A8BC5-D5F9-A748-D5EC-03FCE088B008}"/>
              </a:ext>
            </a:extLst>
          </p:cNvPr>
          <p:cNvSpPr>
            <a:spLocks noGrp="1"/>
          </p:cNvSpPr>
          <p:nvPr>
            <p:ph type="sldNum" sz="quarter" idx="12"/>
          </p:nvPr>
        </p:nvSpPr>
        <p:spPr/>
        <p:txBody>
          <a:bodyPr/>
          <a:lstStyle/>
          <a:p>
            <a:fld id="{98DB8816-3286-6347-A413-C85FD8A7E116}" type="slidenum">
              <a:rPr lang="en-US" smtClean="0"/>
              <a:t>‹#›</a:t>
            </a:fld>
            <a:endParaRPr lang="en-US"/>
          </a:p>
        </p:txBody>
      </p:sp>
    </p:spTree>
    <p:extLst>
      <p:ext uri="{BB962C8B-B14F-4D97-AF65-F5344CB8AC3E}">
        <p14:creationId xmlns:p14="http://schemas.microsoft.com/office/powerpoint/2010/main" val="96900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0952-68C3-225A-F034-2C9B414D8D91}"/>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BD1178EC-24E5-03D0-64E7-E2A654E7FA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33F7272E-B831-ADBA-30EE-8640A07B18E1}"/>
              </a:ext>
            </a:extLst>
          </p:cNvPr>
          <p:cNvSpPr>
            <a:spLocks noGrp="1"/>
          </p:cNvSpPr>
          <p:nvPr>
            <p:ph type="dt" sz="half" idx="10"/>
          </p:nvPr>
        </p:nvSpPr>
        <p:spPr/>
        <p:txBody>
          <a:bodyPr/>
          <a:lstStyle/>
          <a:p>
            <a:fld id="{3966C3F3-CCCB-AD45-8FCB-A3A173AAA982}" type="datetimeFigureOut">
              <a:rPr lang="en-US" smtClean="0"/>
              <a:t>2/11/24</a:t>
            </a:fld>
            <a:endParaRPr lang="en-US"/>
          </a:p>
        </p:txBody>
      </p:sp>
      <p:sp>
        <p:nvSpPr>
          <p:cNvPr id="5" name="Footer Placeholder 4">
            <a:extLst>
              <a:ext uri="{FF2B5EF4-FFF2-40B4-BE49-F238E27FC236}">
                <a16:creationId xmlns:a16="http://schemas.microsoft.com/office/drawing/2014/main" id="{74385BF6-C6F1-0D32-9F89-9B537B31C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0CEC2-27E9-2B13-3DC2-4841314F68AD}"/>
              </a:ext>
            </a:extLst>
          </p:cNvPr>
          <p:cNvSpPr>
            <a:spLocks noGrp="1"/>
          </p:cNvSpPr>
          <p:nvPr>
            <p:ph type="sldNum" sz="quarter" idx="12"/>
          </p:nvPr>
        </p:nvSpPr>
        <p:spPr/>
        <p:txBody>
          <a:bodyPr/>
          <a:lstStyle/>
          <a:p>
            <a:fld id="{98DB8816-3286-6347-A413-C85FD8A7E116}" type="slidenum">
              <a:rPr lang="en-US" smtClean="0"/>
              <a:t>‹#›</a:t>
            </a:fld>
            <a:endParaRPr lang="en-US"/>
          </a:p>
        </p:txBody>
      </p:sp>
    </p:spTree>
    <p:extLst>
      <p:ext uri="{BB962C8B-B14F-4D97-AF65-F5344CB8AC3E}">
        <p14:creationId xmlns:p14="http://schemas.microsoft.com/office/powerpoint/2010/main" val="159594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A73B-8663-6617-1053-8C784091CE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a:p>
        </p:txBody>
      </p:sp>
      <p:sp>
        <p:nvSpPr>
          <p:cNvPr id="3" name="Text Placeholder 2">
            <a:extLst>
              <a:ext uri="{FF2B5EF4-FFF2-40B4-BE49-F238E27FC236}">
                <a16:creationId xmlns:a16="http://schemas.microsoft.com/office/drawing/2014/main" id="{D79A3157-7341-822A-63EF-B64822073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2BE3C8-694C-E1A3-D089-6894F3230D85}"/>
              </a:ext>
            </a:extLst>
          </p:cNvPr>
          <p:cNvSpPr>
            <a:spLocks noGrp="1"/>
          </p:cNvSpPr>
          <p:nvPr>
            <p:ph type="dt" sz="half" idx="10"/>
          </p:nvPr>
        </p:nvSpPr>
        <p:spPr/>
        <p:txBody>
          <a:bodyPr/>
          <a:lstStyle/>
          <a:p>
            <a:fld id="{3966C3F3-CCCB-AD45-8FCB-A3A173AAA982}" type="datetimeFigureOut">
              <a:rPr lang="en-US" smtClean="0"/>
              <a:t>2/11/24</a:t>
            </a:fld>
            <a:endParaRPr lang="en-US"/>
          </a:p>
        </p:txBody>
      </p:sp>
      <p:sp>
        <p:nvSpPr>
          <p:cNvPr id="5" name="Footer Placeholder 4">
            <a:extLst>
              <a:ext uri="{FF2B5EF4-FFF2-40B4-BE49-F238E27FC236}">
                <a16:creationId xmlns:a16="http://schemas.microsoft.com/office/drawing/2014/main" id="{1DFF9EEC-260A-E160-AC90-F3CA7A55A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D0ADF-1207-78AB-43BE-DD6BAF2F0E4C}"/>
              </a:ext>
            </a:extLst>
          </p:cNvPr>
          <p:cNvSpPr>
            <a:spLocks noGrp="1"/>
          </p:cNvSpPr>
          <p:nvPr>
            <p:ph type="sldNum" sz="quarter" idx="12"/>
          </p:nvPr>
        </p:nvSpPr>
        <p:spPr/>
        <p:txBody>
          <a:bodyPr/>
          <a:lstStyle/>
          <a:p>
            <a:fld id="{98DB8816-3286-6347-A413-C85FD8A7E116}" type="slidenum">
              <a:rPr lang="en-US" smtClean="0"/>
              <a:t>‹#›</a:t>
            </a:fld>
            <a:endParaRPr lang="en-US"/>
          </a:p>
        </p:txBody>
      </p:sp>
    </p:spTree>
    <p:extLst>
      <p:ext uri="{BB962C8B-B14F-4D97-AF65-F5344CB8AC3E}">
        <p14:creationId xmlns:p14="http://schemas.microsoft.com/office/powerpoint/2010/main" val="387177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8BB5-2323-906A-9D59-689B07F14EA3}"/>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63616C45-0693-9D70-39F6-B0FDD4B93C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a:extLst>
              <a:ext uri="{FF2B5EF4-FFF2-40B4-BE49-F238E27FC236}">
                <a16:creationId xmlns:a16="http://schemas.microsoft.com/office/drawing/2014/main" id="{705F704B-BC9A-664B-F6A0-8DEF7DA0F5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1616AE38-8A59-A765-2261-15C9ACC7538D}"/>
              </a:ext>
            </a:extLst>
          </p:cNvPr>
          <p:cNvSpPr>
            <a:spLocks noGrp="1"/>
          </p:cNvSpPr>
          <p:nvPr>
            <p:ph type="dt" sz="half" idx="10"/>
          </p:nvPr>
        </p:nvSpPr>
        <p:spPr/>
        <p:txBody>
          <a:bodyPr/>
          <a:lstStyle/>
          <a:p>
            <a:fld id="{3966C3F3-CCCB-AD45-8FCB-A3A173AAA982}" type="datetimeFigureOut">
              <a:rPr lang="en-US" smtClean="0"/>
              <a:t>2/11/24</a:t>
            </a:fld>
            <a:endParaRPr lang="en-US"/>
          </a:p>
        </p:txBody>
      </p:sp>
      <p:sp>
        <p:nvSpPr>
          <p:cNvPr id="6" name="Footer Placeholder 5">
            <a:extLst>
              <a:ext uri="{FF2B5EF4-FFF2-40B4-BE49-F238E27FC236}">
                <a16:creationId xmlns:a16="http://schemas.microsoft.com/office/drawing/2014/main" id="{E06955F4-ACBA-8950-685D-4097D5511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5114DE-7104-24F5-9D1B-C42DB1051D83}"/>
              </a:ext>
            </a:extLst>
          </p:cNvPr>
          <p:cNvSpPr>
            <a:spLocks noGrp="1"/>
          </p:cNvSpPr>
          <p:nvPr>
            <p:ph type="sldNum" sz="quarter" idx="12"/>
          </p:nvPr>
        </p:nvSpPr>
        <p:spPr/>
        <p:txBody>
          <a:bodyPr/>
          <a:lstStyle/>
          <a:p>
            <a:fld id="{98DB8816-3286-6347-A413-C85FD8A7E116}" type="slidenum">
              <a:rPr lang="en-US" smtClean="0"/>
              <a:t>‹#›</a:t>
            </a:fld>
            <a:endParaRPr lang="en-US"/>
          </a:p>
        </p:txBody>
      </p:sp>
    </p:spTree>
    <p:extLst>
      <p:ext uri="{BB962C8B-B14F-4D97-AF65-F5344CB8AC3E}">
        <p14:creationId xmlns:p14="http://schemas.microsoft.com/office/powerpoint/2010/main" val="149695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2D98-3802-813F-5C90-A87B7F77F508}"/>
              </a:ext>
            </a:extLst>
          </p:cNvPr>
          <p:cNvSpPr>
            <a:spLocks noGrp="1"/>
          </p:cNvSpPr>
          <p:nvPr>
            <p:ph type="title"/>
          </p:nvPr>
        </p:nvSpPr>
        <p:spPr>
          <a:xfrm>
            <a:off x="839788" y="365125"/>
            <a:ext cx="10515600" cy="1325563"/>
          </a:xfr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259BEF30-2C03-DC69-3EEC-F59C5DF55E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7AAF14-82D2-B91C-1A36-0B9C5CF178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a:extLst>
              <a:ext uri="{FF2B5EF4-FFF2-40B4-BE49-F238E27FC236}">
                <a16:creationId xmlns:a16="http://schemas.microsoft.com/office/drawing/2014/main" id="{22BA12B5-7866-CA03-562E-579E08F6B2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B7E7D1-EFCB-6221-105E-1B715DC382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C979B036-D30A-BC73-E6BF-469365E03381}"/>
              </a:ext>
            </a:extLst>
          </p:cNvPr>
          <p:cNvSpPr>
            <a:spLocks noGrp="1"/>
          </p:cNvSpPr>
          <p:nvPr>
            <p:ph type="dt" sz="half" idx="10"/>
          </p:nvPr>
        </p:nvSpPr>
        <p:spPr/>
        <p:txBody>
          <a:bodyPr/>
          <a:lstStyle/>
          <a:p>
            <a:fld id="{3966C3F3-CCCB-AD45-8FCB-A3A173AAA982}" type="datetimeFigureOut">
              <a:rPr lang="en-US" smtClean="0"/>
              <a:t>2/11/24</a:t>
            </a:fld>
            <a:endParaRPr lang="en-US"/>
          </a:p>
        </p:txBody>
      </p:sp>
      <p:sp>
        <p:nvSpPr>
          <p:cNvPr id="8" name="Footer Placeholder 7">
            <a:extLst>
              <a:ext uri="{FF2B5EF4-FFF2-40B4-BE49-F238E27FC236}">
                <a16:creationId xmlns:a16="http://schemas.microsoft.com/office/drawing/2014/main" id="{F2BFA48B-D3FB-626B-7195-4356D19E5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387A10-4CE9-02CF-AAB9-6501DE76149D}"/>
              </a:ext>
            </a:extLst>
          </p:cNvPr>
          <p:cNvSpPr>
            <a:spLocks noGrp="1"/>
          </p:cNvSpPr>
          <p:nvPr>
            <p:ph type="sldNum" sz="quarter" idx="12"/>
          </p:nvPr>
        </p:nvSpPr>
        <p:spPr/>
        <p:txBody>
          <a:bodyPr/>
          <a:lstStyle/>
          <a:p>
            <a:fld id="{98DB8816-3286-6347-A413-C85FD8A7E116}" type="slidenum">
              <a:rPr lang="en-US" smtClean="0"/>
              <a:t>‹#›</a:t>
            </a:fld>
            <a:endParaRPr lang="en-US"/>
          </a:p>
        </p:txBody>
      </p:sp>
    </p:spTree>
    <p:extLst>
      <p:ext uri="{BB962C8B-B14F-4D97-AF65-F5344CB8AC3E}">
        <p14:creationId xmlns:p14="http://schemas.microsoft.com/office/powerpoint/2010/main" val="10302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F5E1-3D03-3142-93CF-EA7458F88600}"/>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7BF014B5-3DCE-B215-2739-39EB1997A2FD}"/>
              </a:ext>
            </a:extLst>
          </p:cNvPr>
          <p:cNvSpPr>
            <a:spLocks noGrp="1"/>
          </p:cNvSpPr>
          <p:nvPr>
            <p:ph type="dt" sz="half" idx="10"/>
          </p:nvPr>
        </p:nvSpPr>
        <p:spPr/>
        <p:txBody>
          <a:bodyPr/>
          <a:lstStyle/>
          <a:p>
            <a:fld id="{3966C3F3-CCCB-AD45-8FCB-A3A173AAA982}" type="datetimeFigureOut">
              <a:rPr lang="en-US" smtClean="0"/>
              <a:t>2/11/24</a:t>
            </a:fld>
            <a:endParaRPr lang="en-US"/>
          </a:p>
        </p:txBody>
      </p:sp>
      <p:sp>
        <p:nvSpPr>
          <p:cNvPr id="4" name="Footer Placeholder 3">
            <a:extLst>
              <a:ext uri="{FF2B5EF4-FFF2-40B4-BE49-F238E27FC236}">
                <a16:creationId xmlns:a16="http://schemas.microsoft.com/office/drawing/2014/main" id="{2B50F77C-6944-4E78-F74F-44C8F2F4EC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E5AAAC-44A2-7649-1B40-73E9D998A83F}"/>
              </a:ext>
            </a:extLst>
          </p:cNvPr>
          <p:cNvSpPr>
            <a:spLocks noGrp="1"/>
          </p:cNvSpPr>
          <p:nvPr>
            <p:ph type="sldNum" sz="quarter" idx="12"/>
          </p:nvPr>
        </p:nvSpPr>
        <p:spPr/>
        <p:txBody>
          <a:bodyPr/>
          <a:lstStyle/>
          <a:p>
            <a:fld id="{98DB8816-3286-6347-A413-C85FD8A7E116}" type="slidenum">
              <a:rPr lang="en-US" smtClean="0"/>
              <a:t>‹#›</a:t>
            </a:fld>
            <a:endParaRPr lang="en-US"/>
          </a:p>
        </p:txBody>
      </p:sp>
    </p:spTree>
    <p:extLst>
      <p:ext uri="{BB962C8B-B14F-4D97-AF65-F5344CB8AC3E}">
        <p14:creationId xmlns:p14="http://schemas.microsoft.com/office/powerpoint/2010/main" val="333120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4C211-EA42-B4F1-CFC0-2193A9411C9B}"/>
              </a:ext>
            </a:extLst>
          </p:cNvPr>
          <p:cNvSpPr>
            <a:spLocks noGrp="1"/>
          </p:cNvSpPr>
          <p:nvPr>
            <p:ph type="dt" sz="half" idx="10"/>
          </p:nvPr>
        </p:nvSpPr>
        <p:spPr/>
        <p:txBody>
          <a:bodyPr/>
          <a:lstStyle/>
          <a:p>
            <a:fld id="{3966C3F3-CCCB-AD45-8FCB-A3A173AAA982}" type="datetimeFigureOut">
              <a:rPr lang="en-US" smtClean="0"/>
              <a:t>2/11/24</a:t>
            </a:fld>
            <a:endParaRPr lang="en-US"/>
          </a:p>
        </p:txBody>
      </p:sp>
      <p:sp>
        <p:nvSpPr>
          <p:cNvPr id="3" name="Footer Placeholder 2">
            <a:extLst>
              <a:ext uri="{FF2B5EF4-FFF2-40B4-BE49-F238E27FC236}">
                <a16:creationId xmlns:a16="http://schemas.microsoft.com/office/drawing/2014/main" id="{22F8B98A-4B40-EA02-3C93-1ABDCC1AF1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23ABE2-6025-12DA-8DF0-061CBBD21C36}"/>
              </a:ext>
            </a:extLst>
          </p:cNvPr>
          <p:cNvSpPr>
            <a:spLocks noGrp="1"/>
          </p:cNvSpPr>
          <p:nvPr>
            <p:ph type="sldNum" sz="quarter" idx="12"/>
          </p:nvPr>
        </p:nvSpPr>
        <p:spPr/>
        <p:txBody>
          <a:bodyPr/>
          <a:lstStyle/>
          <a:p>
            <a:fld id="{98DB8816-3286-6347-A413-C85FD8A7E116}" type="slidenum">
              <a:rPr lang="en-US" smtClean="0"/>
              <a:t>‹#›</a:t>
            </a:fld>
            <a:endParaRPr lang="en-US"/>
          </a:p>
        </p:txBody>
      </p:sp>
    </p:spTree>
    <p:extLst>
      <p:ext uri="{BB962C8B-B14F-4D97-AF65-F5344CB8AC3E}">
        <p14:creationId xmlns:p14="http://schemas.microsoft.com/office/powerpoint/2010/main" val="233536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0F28-D768-6AB6-8A85-7ACA7B1A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Content Placeholder 2">
            <a:extLst>
              <a:ext uri="{FF2B5EF4-FFF2-40B4-BE49-F238E27FC236}">
                <a16:creationId xmlns:a16="http://schemas.microsoft.com/office/drawing/2014/main" id="{750FE902-DF82-572F-03E4-C9B22786F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a:extLst>
              <a:ext uri="{FF2B5EF4-FFF2-40B4-BE49-F238E27FC236}">
                <a16:creationId xmlns:a16="http://schemas.microsoft.com/office/drawing/2014/main" id="{41B33922-3F03-B849-564F-FCD1B99C3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36297-2153-C7E4-900D-316538365AE6}"/>
              </a:ext>
            </a:extLst>
          </p:cNvPr>
          <p:cNvSpPr>
            <a:spLocks noGrp="1"/>
          </p:cNvSpPr>
          <p:nvPr>
            <p:ph type="dt" sz="half" idx="10"/>
          </p:nvPr>
        </p:nvSpPr>
        <p:spPr/>
        <p:txBody>
          <a:bodyPr/>
          <a:lstStyle/>
          <a:p>
            <a:fld id="{3966C3F3-CCCB-AD45-8FCB-A3A173AAA982}" type="datetimeFigureOut">
              <a:rPr lang="en-US" smtClean="0"/>
              <a:t>2/11/24</a:t>
            </a:fld>
            <a:endParaRPr lang="en-US"/>
          </a:p>
        </p:txBody>
      </p:sp>
      <p:sp>
        <p:nvSpPr>
          <p:cNvPr id="6" name="Footer Placeholder 5">
            <a:extLst>
              <a:ext uri="{FF2B5EF4-FFF2-40B4-BE49-F238E27FC236}">
                <a16:creationId xmlns:a16="http://schemas.microsoft.com/office/drawing/2014/main" id="{A87C9629-7B2E-18F3-B2C9-10D0806C4B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1006A-7D0E-EBB1-B1A0-8E7B01BEE446}"/>
              </a:ext>
            </a:extLst>
          </p:cNvPr>
          <p:cNvSpPr>
            <a:spLocks noGrp="1"/>
          </p:cNvSpPr>
          <p:nvPr>
            <p:ph type="sldNum" sz="quarter" idx="12"/>
          </p:nvPr>
        </p:nvSpPr>
        <p:spPr/>
        <p:txBody>
          <a:bodyPr/>
          <a:lstStyle/>
          <a:p>
            <a:fld id="{98DB8816-3286-6347-A413-C85FD8A7E116}" type="slidenum">
              <a:rPr lang="en-US" smtClean="0"/>
              <a:t>‹#›</a:t>
            </a:fld>
            <a:endParaRPr lang="en-US"/>
          </a:p>
        </p:txBody>
      </p:sp>
    </p:spTree>
    <p:extLst>
      <p:ext uri="{BB962C8B-B14F-4D97-AF65-F5344CB8AC3E}">
        <p14:creationId xmlns:p14="http://schemas.microsoft.com/office/powerpoint/2010/main" val="409545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767D-2A50-72B7-A481-A7B9FDA706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a:p>
        </p:txBody>
      </p:sp>
      <p:sp>
        <p:nvSpPr>
          <p:cNvPr id="3" name="Picture Placeholder 2">
            <a:extLst>
              <a:ext uri="{FF2B5EF4-FFF2-40B4-BE49-F238E27FC236}">
                <a16:creationId xmlns:a16="http://schemas.microsoft.com/office/drawing/2014/main" id="{62E9EED5-DEE5-DAB0-70C3-178ADDF7B5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4A1A11E7-004D-6AF9-3F09-EAB2DB63F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C2F5D-9DEA-07E2-512C-BEFAA8E633FB}"/>
              </a:ext>
            </a:extLst>
          </p:cNvPr>
          <p:cNvSpPr>
            <a:spLocks noGrp="1"/>
          </p:cNvSpPr>
          <p:nvPr>
            <p:ph type="dt" sz="half" idx="10"/>
          </p:nvPr>
        </p:nvSpPr>
        <p:spPr/>
        <p:txBody>
          <a:bodyPr/>
          <a:lstStyle/>
          <a:p>
            <a:fld id="{3966C3F3-CCCB-AD45-8FCB-A3A173AAA982}" type="datetimeFigureOut">
              <a:rPr lang="en-US" smtClean="0"/>
              <a:t>2/11/24</a:t>
            </a:fld>
            <a:endParaRPr lang="en-US"/>
          </a:p>
        </p:txBody>
      </p:sp>
      <p:sp>
        <p:nvSpPr>
          <p:cNvPr id="6" name="Footer Placeholder 5">
            <a:extLst>
              <a:ext uri="{FF2B5EF4-FFF2-40B4-BE49-F238E27FC236}">
                <a16:creationId xmlns:a16="http://schemas.microsoft.com/office/drawing/2014/main" id="{96BA8FF5-DAA3-8C6F-19EC-112AD84BF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32FC3F-B517-4EFC-3525-E3D0D9F6F688}"/>
              </a:ext>
            </a:extLst>
          </p:cNvPr>
          <p:cNvSpPr>
            <a:spLocks noGrp="1"/>
          </p:cNvSpPr>
          <p:nvPr>
            <p:ph type="sldNum" sz="quarter" idx="12"/>
          </p:nvPr>
        </p:nvSpPr>
        <p:spPr/>
        <p:txBody>
          <a:bodyPr/>
          <a:lstStyle/>
          <a:p>
            <a:fld id="{98DB8816-3286-6347-A413-C85FD8A7E116}" type="slidenum">
              <a:rPr lang="en-US" smtClean="0"/>
              <a:t>‹#›</a:t>
            </a:fld>
            <a:endParaRPr lang="en-US"/>
          </a:p>
        </p:txBody>
      </p:sp>
    </p:spTree>
    <p:extLst>
      <p:ext uri="{BB962C8B-B14F-4D97-AF65-F5344CB8AC3E}">
        <p14:creationId xmlns:p14="http://schemas.microsoft.com/office/powerpoint/2010/main" val="265809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B16EEC-19E8-FB83-69B0-79F20B0E26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a:extLst>
              <a:ext uri="{FF2B5EF4-FFF2-40B4-BE49-F238E27FC236}">
                <a16:creationId xmlns:a16="http://schemas.microsoft.com/office/drawing/2014/main" id="{33C564A6-FE75-E62A-AC57-E195A39D5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B1C4E2B1-63B1-4CAB-6114-1933F6842E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66C3F3-CCCB-AD45-8FCB-A3A173AAA982}" type="datetimeFigureOut">
              <a:rPr lang="en-US" smtClean="0"/>
              <a:t>2/11/24</a:t>
            </a:fld>
            <a:endParaRPr lang="en-US"/>
          </a:p>
        </p:txBody>
      </p:sp>
      <p:sp>
        <p:nvSpPr>
          <p:cNvPr id="5" name="Footer Placeholder 4">
            <a:extLst>
              <a:ext uri="{FF2B5EF4-FFF2-40B4-BE49-F238E27FC236}">
                <a16:creationId xmlns:a16="http://schemas.microsoft.com/office/drawing/2014/main" id="{0AE17B90-D426-88D6-5337-F9A60D67B9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7E811B-914B-8945-07CD-B03E69A68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DB8816-3286-6347-A413-C85FD8A7E116}" type="slidenum">
              <a:rPr lang="en-US" smtClean="0"/>
              <a:t>‹#›</a:t>
            </a:fld>
            <a:endParaRPr lang="en-US"/>
          </a:p>
        </p:txBody>
      </p:sp>
    </p:spTree>
    <p:extLst>
      <p:ext uri="{BB962C8B-B14F-4D97-AF65-F5344CB8AC3E}">
        <p14:creationId xmlns:p14="http://schemas.microsoft.com/office/powerpoint/2010/main" val="35722490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70.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documentcloud.adobe.com/link/track?uri=urn:aaid:scds:US:21ca2855-5881-4ae9-b434-050c8069784a" TargetMode="External"/><Relationship Id="rId3" Type="http://schemas.openxmlformats.org/officeDocument/2006/relationships/hyperlink" Target="https://documentcloud.adobe.com/link/track?uri=urn:aaid:scds:US:10a1f02e-a067-4a69-9659-0c2625256062" TargetMode="External"/><Relationship Id="rId7" Type="http://schemas.openxmlformats.org/officeDocument/2006/relationships/hyperlink" Target="https://documentcloud.adobe.com/link/track?uri=urn:aaid:scds:US:7ceeddbc-8bb0-452e-944e-bea5cf8b357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documentcloud.adobe.com/link/track?uri=urn:aaid:scds:US:c4f8e66b-da34-4ae4-8c50-1a66700a0bd2" TargetMode="External"/><Relationship Id="rId5" Type="http://schemas.openxmlformats.org/officeDocument/2006/relationships/hyperlink" Target="https://documentcloud.adobe.com/link/track?uri=urn:aaid:scds:US:967dedcf-b3c1-495f-a493-2e24080c4334" TargetMode="External"/><Relationship Id="rId4" Type="http://schemas.openxmlformats.org/officeDocument/2006/relationships/hyperlink" Target="https://documentcloud.adobe.com/link/track?uri=urn:aaid:scds:US:c5bb546c-69ef-4007-a351-591cf08dd3f7"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imeo.com/368366022" TargetMode="External"/><Relationship Id="rId13" Type="http://schemas.openxmlformats.org/officeDocument/2006/relationships/hyperlink" Target="https://acrobat.adobe.com/id/urn:aaid:sc:US:21311ce1-a028-4465-8adc-6995d01a82b5" TargetMode="External"/><Relationship Id="rId3" Type="http://schemas.openxmlformats.org/officeDocument/2006/relationships/hyperlink" Target="https://vimeo.com/35578223" TargetMode="External"/><Relationship Id="rId7" Type="http://schemas.openxmlformats.org/officeDocument/2006/relationships/hyperlink" Target="https://vimeo.com/366634702" TargetMode="External"/><Relationship Id="rId12" Type="http://schemas.openxmlformats.org/officeDocument/2006/relationships/hyperlink" Target="https://acrobat.adobe.com/id/urn:aaid:sc:US:edafe845-8be1-4953-a903-fcc67b05270f" TargetMode="External"/><Relationship Id="rId2" Type="http://schemas.openxmlformats.org/officeDocument/2006/relationships/notesSlide" Target="../notesSlides/notesSlide17.xml"/><Relationship Id="rId16" Type="http://schemas.openxmlformats.org/officeDocument/2006/relationships/hyperlink" Target="https://documentcloud.adobe.com/link/track?uri=urn:aaid:scds:US:4728ffe7-eadc-4e7f-ae96-bff027f89dd5" TargetMode="External"/><Relationship Id="rId1" Type="http://schemas.openxmlformats.org/officeDocument/2006/relationships/slideLayout" Target="../slideLayouts/slideLayout5.xml"/><Relationship Id="rId6" Type="http://schemas.openxmlformats.org/officeDocument/2006/relationships/hyperlink" Target="https://vimeo.com/366633344" TargetMode="External"/><Relationship Id="rId11" Type="http://schemas.openxmlformats.org/officeDocument/2006/relationships/hyperlink" Target="https://acrobat.adobe.com/id/urn:aaid:sc:US:a1afda22-2ea7-4e84-84eb-7295603cba73" TargetMode="External"/><Relationship Id="rId5" Type="http://schemas.openxmlformats.org/officeDocument/2006/relationships/hyperlink" Target="https://vimeo.com/358561795" TargetMode="External"/><Relationship Id="rId15" Type="http://schemas.openxmlformats.org/officeDocument/2006/relationships/hyperlink" Target="https://acrobat.adobe.com/id/urn:aaid:sc:US:4ca6f6b6-3f03-47c5-b81e-4a504cc810ae" TargetMode="External"/><Relationship Id="rId10" Type="http://schemas.openxmlformats.org/officeDocument/2006/relationships/hyperlink" Target="https://documentcloud.adobe.com/link/track?uri=urn:aaid:scds:US:c2c461a4-da82-4530-a20e-a564d07de403" TargetMode="External"/><Relationship Id="rId4" Type="http://schemas.openxmlformats.org/officeDocument/2006/relationships/hyperlink" Target="https://vimeo.com/355843540" TargetMode="External"/><Relationship Id="rId9" Type="http://schemas.openxmlformats.org/officeDocument/2006/relationships/hyperlink" Target="https://acrobat.adobe.com/link/track?uri=urn:aaid:scds:US:c69fc34f-4791-47a2-83a2-1ab4a223b6a0" TargetMode="External"/><Relationship Id="rId14" Type="http://schemas.openxmlformats.org/officeDocument/2006/relationships/hyperlink" Target="https://acrobat.adobe.com/id/urn:aaid:sc:US:a50da2d1-5829-4fc3-be20-00d48548e5e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ifcajapan.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www.ifcaseattle.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nationalpolicycouncil.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hhs.ca.gov/home/committees/california-child-welfare-counc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youthcommission.lacounty.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CB9F5-D169-8B9E-D0EC-83A12B883F79}"/>
              </a:ext>
            </a:extLst>
          </p:cNvPr>
          <p:cNvSpPr>
            <a:spLocks noGrp="1"/>
          </p:cNvSpPr>
          <p:nvPr>
            <p:ph type="ctrTitle"/>
          </p:nvPr>
        </p:nvSpPr>
        <p:spPr>
          <a:xfrm>
            <a:off x="5865138" y="1390552"/>
            <a:ext cx="6326862" cy="2445643"/>
          </a:xfrm>
        </p:spPr>
        <p:txBody>
          <a:bodyPr>
            <a:normAutofit/>
          </a:bodyPr>
          <a:lstStyle/>
          <a:p>
            <a:pPr algn="l"/>
            <a:r>
              <a:rPr lang="en-US" altLang="ja-JP" sz="2700" b="1" dirty="0">
                <a:latin typeface="Toppan Bunkyu Midashi Mincho Ex" panose="02020900000000000000" pitchFamily="18" charset="-128"/>
                <a:ea typeface="Toppan Bunkyu Midashi Mincho Ex" panose="02020900000000000000" pitchFamily="18" charset="-128"/>
              </a:rPr>
              <a:t>IFCA</a:t>
            </a:r>
            <a:r>
              <a:rPr lang="ja-JP" altLang="en-US" sz="2700" b="1">
                <a:latin typeface="Toppan Bunkyu Midashi Mincho Ex" panose="02020900000000000000" pitchFamily="18" charset="-128"/>
                <a:ea typeface="Toppan Bunkyu Midashi Mincho Ex" panose="02020900000000000000" pitchFamily="18" charset="-128"/>
              </a:rPr>
              <a:t>がフォスターユース諮問委員会を</a:t>
            </a:r>
            <a:br>
              <a:rPr lang="en-US" altLang="ja-JP" sz="2700" b="1" dirty="0">
                <a:latin typeface="Toppan Bunkyu Midashi Mincho Ex" panose="02020900000000000000" pitchFamily="18" charset="-128"/>
                <a:ea typeface="Toppan Bunkyu Midashi Mincho Ex" panose="02020900000000000000" pitchFamily="18" charset="-128"/>
              </a:rPr>
            </a:br>
            <a:r>
              <a:rPr lang="ja-JP" altLang="en-US" sz="2700" b="1">
                <a:latin typeface="Toppan Bunkyu Midashi Mincho Ex" panose="02020900000000000000" pitchFamily="18" charset="-128"/>
                <a:ea typeface="Toppan Bunkyu Midashi Mincho Ex" panose="02020900000000000000" pitchFamily="18" charset="-128"/>
              </a:rPr>
              <a:t>立ち上げるプロジェクト</a:t>
            </a:r>
            <a:br>
              <a:rPr lang="ja-JP" altLang="en-US" sz="2900" b="1">
                <a:latin typeface="Toppan Bunkyu Midashi Mincho Ex" panose="02020900000000000000" pitchFamily="18" charset="-128"/>
                <a:ea typeface="Toppan Bunkyu Midashi Mincho Ex" panose="02020900000000000000" pitchFamily="18" charset="-128"/>
              </a:rPr>
            </a:br>
            <a:br>
              <a:rPr lang="ja-JP" altLang="en-US" sz="2900" b="1">
                <a:latin typeface="Toppan Bunkyu Midashi Mincho Ex" panose="02020900000000000000" pitchFamily="18" charset="-128"/>
                <a:ea typeface="Toppan Bunkyu Midashi Mincho Ex" panose="02020900000000000000" pitchFamily="18" charset="-128"/>
              </a:rPr>
            </a:br>
            <a:r>
              <a:rPr lang="ja-JP" altLang="en-US" sz="2900" b="1">
                <a:latin typeface="Toppan Bunkyu Midashi Mincho Ex" panose="02020900000000000000" pitchFamily="18" charset="-128"/>
                <a:ea typeface="Toppan Bunkyu Midashi Mincho Ex" panose="02020900000000000000" pitchFamily="18" charset="-128"/>
              </a:rPr>
              <a:t>　</a:t>
            </a:r>
            <a:r>
              <a:rPr lang="ja-JP" altLang="en-US" sz="2400" b="1">
                <a:solidFill>
                  <a:schemeClr val="accent5"/>
                </a:solidFill>
                <a:latin typeface="Toppan Bunkyu Midashi Mincho Ex" panose="02020900000000000000" pitchFamily="18" charset="-128"/>
                <a:ea typeface="Toppan Bunkyu Midashi Mincho Ex" panose="02020900000000000000" pitchFamily="18" charset="-128"/>
              </a:rPr>
              <a:t>そのための準備として、まず・・・</a:t>
            </a:r>
            <a:br>
              <a:rPr lang="en-US" altLang="ja-JP" sz="2400" b="1" dirty="0">
                <a:solidFill>
                  <a:schemeClr val="accent5"/>
                </a:solidFill>
                <a:latin typeface="Toppan Bunkyu Midashi Mincho Ex" panose="02020900000000000000" pitchFamily="18" charset="-128"/>
                <a:ea typeface="Toppan Bunkyu Midashi Mincho Ex" panose="02020900000000000000" pitchFamily="18" charset="-128"/>
              </a:rPr>
            </a:br>
            <a:br>
              <a:rPr lang="en-US" altLang="ja-JP" sz="2900" b="1" dirty="0">
                <a:solidFill>
                  <a:schemeClr val="accent5"/>
                </a:solidFill>
                <a:latin typeface="Toppan Bunkyu Midashi Mincho Ex" panose="02020900000000000000" pitchFamily="18" charset="-128"/>
                <a:ea typeface="Toppan Bunkyu Midashi Mincho Ex" panose="02020900000000000000" pitchFamily="18" charset="-128"/>
              </a:rPr>
            </a:br>
            <a:r>
              <a:rPr lang="ja-JP" altLang="en-US" sz="2000" b="1">
                <a:solidFill>
                  <a:schemeClr val="accent6">
                    <a:lumMod val="75000"/>
                  </a:schemeClr>
                </a:solidFill>
                <a:latin typeface="Toppan Bunkyu Midashi Mincho Ex" panose="02020900000000000000" pitchFamily="18" charset="-128"/>
                <a:ea typeface="Toppan Bunkyu Midashi Mincho Ex" panose="02020900000000000000" pitchFamily="18" charset="-128"/>
              </a:rPr>
              <a:t>真のユース参画とはなにかを考えよう</a:t>
            </a:r>
            <a:endParaRPr lang="ja-JP" altLang="en-US" sz="2000">
              <a:solidFill>
                <a:schemeClr val="accent6">
                  <a:lumMod val="75000"/>
                </a:schemeClr>
              </a:solidFill>
              <a:latin typeface="Toppan Bunkyu Midashi Mincho Extrabold" panose="02020900000000000000" pitchFamily="18" charset="-128"/>
              <a:ea typeface="Toppan Bunkyu Midashi Mincho Extrabold" panose="02020900000000000000" pitchFamily="18" charset="-128"/>
            </a:endParaRPr>
          </a:p>
        </p:txBody>
      </p:sp>
      <p:sp>
        <p:nvSpPr>
          <p:cNvPr id="3" name="Subtitle 2">
            <a:extLst>
              <a:ext uri="{FF2B5EF4-FFF2-40B4-BE49-F238E27FC236}">
                <a16:creationId xmlns:a16="http://schemas.microsoft.com/office/drawing/2014/main" id="{AFF99DF1-5052-66C5-5BD5-537F4AC516FD}"/>
              </a:ext>
            </a:extLst>
          </p:cNvPr>
          <p:cNvSpPr>
            <a:spLocks noGrp="1"/>
          </p:cNvSpPr>
          <p:nvPr>
            <p:ph type="subTitle" idx="1"/>
          </p:nvPr>
        </p:nvSpPr>
        <p:spPr>
          <a:xfrm>
            <a:off x="6194715" y="3836197"/>
            <a:ext cx="5334931" cy="2189214"/>
          </a:xfrm>
        </p:spPr>
        <p:txBody>
          <a:bodyPr>
            <a:normAutofit/>
          </a:bodyPr>
          <a:lstStyle/>
          <a:p>
            <a:endParaRPr lang="en-US" sz="2200" b="1" dirty="0">
              <a:latin typeface="Hiragino Maru Gothic Pro W4" panose="020F0400000000000000" pitchFamily="34" charset="-128"/>
              <a:ea typeface="Hiragino Maru Gothic Pro W4" panose="020F0400000000000000" pitchFamily="34" charset="-128"/>
            </a:endParaRPr>
          </a:p>
          <a:p>
            <a:endParaRPr lang="en-US" sz="2200" b="1" dirty="0">
              <a:latin typeface="Hiragino Maru Gothic Pro W4" panose="020F0400000000000000" pitchFamily="34" charset="-128"/>
              <a:ea typeface="Hiragino Maru Gothic Pro W4" panose="020F0400000000000000" pitchFamily="34" charset="-128"/>
            </a:endParaRPr>
          </a:p>
          <a:p>
            <a:endParaRPr lang="en-US" sz="2200" b="1" dirty="0">
              <a:latin typeface="Hiragino Maru Gothic Pro W4" panose="020F0400000000000000" pitchFamily="34" charset="-128"/>
              <a:ea typeface="Hiragino Maru Gothic Pro W4" panose="020F0400000000000000" pitchFamily="34" charset="-128"/>
            </a:endParaRPr>
          </a:p>
          <a:p>
            <a:pPr algn="l"/>
            <a:r>
              <a:rPr lang="en-US" sz="2200" b="1" dirty="0">
                <a:latin typeface="Hiragino Kaku Gothic Pro W6" panose="020B0300000000000000" pitchFamily="34" charset="-128"/>
                <a:ea typeface="Hiragino Kaku Gothic Pro W6" panose="020B0300000000000000" pitchFamily="34" charset="-128"/>
              </a:rPr>
              <a:t>IFCA</a:t>
            </a:r>
            <a:r>
              <a:rPr lang="ja-JP" altLang="en-US" sz="2200" b="1">
                <a:latin typeface="Hiragino Kaku Gothic Pro W6" panose="020B0300000000000000" pitchFamily="34" charset="-128"/>
                <a:ea typeface="Hiragino Kaku Gothic Pro W6" panose="020B0300000000000000" pitchFamily="34" charset="-128"/>
              </a:rPr>
              <a:t>ユースプロジェクト</a:t>
            </a:r>
            <a:endParaRPr lang="en-US" sz="2200" b="1" dirty="0">
              <a:latin typeface="Hiragino Kaku Gothic Pro W6" panose="020B0300000000000000" pitchFamily="34" charset="-128"/>
              <a:ea typeface="Hiragino Kaku Gothic Pro W6" panose="020B0300000000000000" pitchFamily="34" charset="-128"/>
            </a:endParaRPr>
          </a:p>
          <a:p>
            <a:pPr algn="l"/>
            <a:r>
              <a:rPr lang="ja-JP" altLang="en-US" sz="2200" b="1">
                <a:latin typeface="Hiragino Kaku Gothic Pro W6" panose="020B0300000000000000" pitchFamily="34" charset="-128"/>
                <a:ea typeface="Hiragino Kaku Gothic Pro W6" panose="020B0300000000000000" pitchFamily="34" charset="-128"/>
              </a:rPr>
              <a:t>粟津美穂</a:t>
            </a:r>
            <a:endParaRPr lang="en-US" sz="2200" b="1" dirty="0">
              <a:latin typeface="Hiragino Kaku Gothic Pro W6" panose="020B0300000000000000" pitchFamily="34" charset="-128"/>
              <a:ea typeface="Hiragino Kaku Gothic Pro W6" panose="020B0300000000000000" pitchFamily="34" charset="-128"/>
            </a:endParaRPr>
          </a:p>
        </p:txBody>
      </p:sp>
      <p:sp>
        <p:nvSpPr>
          <p:cNvPr id="47" name="Freeform: Shape 4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C1BA9B3F-5FE2-55B4-938C-2BA464899B5F}"/>
              </a:ext>
            </a:extLst>
          </p:cNvPr>
          <p:cNvSpPr/>
          <p:nvPr/>
        </p:nvSpPr>
        <p:spPr>
          <a:xfrm>
            <a:off x="1570787" y="1777964"/>
            <a:ext cx="4253948" cy="4161395"/>
          </a:xfrm>
          <a:prstGeom prst="ellipse">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Oval 25">
            <a:extLst>
              <a:ext uri="{FF2B5EF4-FFF2-40B4-BE49-F238E27FC236}">
                <a16:creationId xmlns:a16="http://schemas.microsoft.com/office/drawing/2014/main" id="{B9C276CF-32CF-B2F0-FF60-6794D84FC750}"/>
              </a:ext>
            </a:extLst>
          </p:cNvPr>
          <p:cNvSpPr/>
          <p:nvPr/>
        </p:nvSpPr>
        <p:spPr>
          <a:xfrm>
            <a:off x="-16960" y="723264"/>
            <a:ext cx="4911112" cy="4841960"/>
          </a:xfrm>
          <a:prstGeom prst="ellipse">
            <a:avLst/>
          </a:prstGeom>
          <a:solidFill>
            <a:schemeClr val="bg1">
              <a:lumMod val="65000"/>
              <a:alpha val="50128"/>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pic>
        <p:nvPicPr>
          <p:cNvPr id="24" name="Picture 23" descr="A logo for a charity&#10;&#10;Description automatically generated">
            <a:extLst>
              <a:ext uri="{FF2B5EF4-FFF2-40B4-BE49-F238E27FC236}">
                <a16:creationId xmlns:a16="http://schemas.microsoft.com/office/drawing/2014/main" id="{95660F33-98D1-5890-704A-62BD4C70CC8E}"/>
              </a:ext>
            </a:extLst>
          </p:cNvPr>
          <p:cNvPicPr>
            <a:picLocks noChangeAspect="1"/>
          </p:cNvPicPr>
          <p:nvPr/>
        </p:nvPicPr>
        <p:blipFill rotWithShape="1">
          <a:blip r:embed="rId3"/>
          <a:srcRect r="2" b="2"/>
          <a:stretch/>
        </p:blipFill>
        <p:spPr>
          <a:xfrm>
            <a:off x="1550877" y="1541692"/>
            <a:ext cx="3343275" cy="3343275"/>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2068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5B6-AF6C-F5F8-15F2-5B45E720D68B}"/>
              </a:ext>
            </a:extLst>
          </p:cNvPr>
          <p:cNvSpPr>
            <a:spLocks noGrp="1"/>
          </p:cNvSpPr>
          <p:nvPr>
            <p:ph type="title"/>
          </p:nvPr>
        </p:nvSpPr>
        <p:spPr>
          <a:xfrm>
            <a:off x="5868557" y="1138036"/>
            <a:ext cx="6100286" cy="1402470"/>
          </a:xfrm>
        </p:spPr>
        <p:txBody>
          <a:bodyPr anchor="t">
            <a:normAutofit fontScale="90000"/>
          </a:bodyPr>
          <a:lstStyle/>
          <a:p>
            <a:pPr>
              <a:lnSpc>
                <a:spcPct val="150000"/>
              </a:lnSpc>
            </a:pPr>
            <a:r>
              <a:rPr lang="ja-JP" altLang="en-US" sz="2000" b="1">
                <a:solidFill>
                  <a:srgbClr val="035491"/>
                </a:solidFill>
                <a:latin typeface="Hiragino Kaku Gothic Pro W6" panose="020B0300000000000000" pitchFamily="34" charset="-128"/>
                <a:ea typeface="Hiragino Kaku Gothic Pro W6" panose="020B0300000000000000" pitchFamily="34" charset="-128"/>
              </a:rPr>
              <a:t>ユース諮問委員会の</a:t>
            </a:r>
            <a:r>
              <a:rPr lang="ja-JP" altLang="en-US" sz="2200" b="1">
                <a:solidFill>
                  <a:srgbClr val="035491"/>
                </a:solidFill>
                <a:latin typeface="Hiragino Kaku Gothic Pro W6" panose="020B0300000000000000" pitchFamily="34" charset="-128"/>
                <a:ea typeface="Hiragino Kaku Gothic Pro W6" panose="020B0300000000000000" pitchFamily="34" charset="-128"/>
              </a:rPr>
              <a:t>作り方</a:t>
            </a:r>
            <a:r>
              <a:rPr lang="ja-JP" altLang="en-US" sz="2000" b="1">
                <a:solidFill>
                  <a:srgbClr val="035491"/>
                </a:solidFill>
                <a:latin typeface="Hiragino Kaku Gothic Pro W6" panose="020B0300000000000000" pitchFamily="34" charset="-128"/>
                <a:ea typeface="Hiragino Kaku Gothic Pro W6" panose="020B0300000000000000" pitchFamily="34" charset="-128"/>
              </a:rPr>
              <a:t>・運営の仕方については</a:t>
            </a:r>
            <a:br>
              <a:rPr lang="ja-JP" altLang="en-US" sz="2000" b="1">
                <a:solidFill>
                  <a:srgbClr val="035491"/>
                </a:solidFill>
                <a:latin typeface="Hiragino Kaku Gothic Pro W6" panose="020B0300000000000000" pitchFamily="34" charset="-128"/>
                <a:ea typeface="Hiragino Kaku Gothic Pro W6" panose="020B0300000000000000" pitchFamily="34" charset="-128"/>
              </a:rPr>
            </a:br>
            <a:r>
              <a:rPr lang="ja-JP" altLang="en-US" sz="2000" b="1">
                <a:solidFill>
                  <a:srgbClr val="035491"/>
                </a:solidFill>
                <a:latin typeface="Hiragino Kaku Gothic Pro W6" panose="020B0300000000000000" pitchFamily="34" charset="-128"/>
                <a:ea typeface="Hiragino Kaku Gothic Pro W6" panose="020B0300000000000000" pitchFamily="34" charset="-128"/>
              </a:rPr>
              <a:t>たくさんの英語の資料がある（ノウハウ）</a:t>
            </a:r>
            <a:br>
              <a:rPr lang="ja-JP" altLang="en-US" sz="2000" b="1">
                <a:latin typeface="Hiragino Kaku Gothic Pro W6" panose="020B0300000000000000" pitchFamily="34" charset="-128"/>
                <a:ea typeface="Hiragino Kaku Gothic Pro W6" panose="020B0300000000000000" pitchFamily="34" charset="-128"/>
              </a:rPr>
            </a:br>
            <a:endParaRPr lang="ja-JP" altLang="en-US" sz="2000" b="1">
              <a:latin typeface="Hiragino Kaku Gothic Pro W6" panose="020B0300000000000000" pitchFamily="34" charset="-128"/>
              <a:ea typeface="Hiragino Kaku Gothic Pro W6" panose="020B0300000000000000" pitchFamily="34" charset="-128"/>
            </a:endParaRPr>
          </a:p>
        </p:txBody>
      </p:sp>
      <p:pic>
        <p:nvPicPr>
          <p:cNvPr id="5" name="Picture 4" descr="会議室のテーブル">
            <a:extLst>
              <a:ext uri="{FF2B5EF4-FFF2-40B4-BE49-F238E27FC236}">
                <a16:creationId xmlns:a16="http://schemas.microsoft.com/office/drawing/2014/main" id="{77A004BB-9B07-16E8-E7B3-F90D257F28DB}"/>
              </a:ext>
            </a:extLst>
          </p:cNvPr>
          <p:cNvPicPr>
            <a:picLocks noChangeAspect="1"/>
          </p:cNvPicPr>
          <p:nvPr/>
        </p:nvPicPr>
        <p:blipFill rotWithShape="1">
          <a:blip r:embed="rId3"/>
          <a:srcRect l="32963"/>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B83F5D-797A-6F7D-5B7B-D4C828AB5758}"/>
              </a:ext>
            </a:extLst>
          </p:cNvPr>
          <p:cNvSpPr>
            <a:spLocks noGrp="1"/>
          </p:cNvSpPr>
          <p:nvPr>
            <p:ph idx="1"/>
          </p:nvPr>
        </p:nvSpPr>
        <p:spPr>
          <a:xfrm>
            <a:off x="5868557" y="2551176"/>
            <a:ext cx="5444382" cy="3591207"/>
          </a:xfrm>
        </p:spPr>
        <p:txBody>
          <a:bodyPr>
            <a:normAutofit/>
          </a:bodyPr>
          <a:lstStyle/>
          <a:p>
            <a:r>
              <a:rPr lang="ja-JP" altLang="en-US" sz="1800">
                <a:latin typeface="YuKyokasho Yoko Medium" panose="02000500000000000000" pitchFamily="2" charset="-128"/>
                <a:ea typeface="YuKyokasho Yoko Medium" panose="02000500000000000000" pitchFamily="2" charset="-128"/>
              </a:rPr>
              <a:t>委員のリクルートと選出</a:t>
            </a:r>
          </a:p>
          <a:p>
            <a:r>
              <a:rPr lang="ja-JP" altLang="en-US" sz="1800">
                <a:latin typeface="YuKyokasho Yoko Medium" panose="02000500000000000000" pitchFamily="2" charset="-128"/>
                <a:ea typeface="YuKyokasho Yoko Medium" panose="02000500000000000000" pitchFamily="2" charset="-128"/>
              </a:rPr>
              <a:t>規約の作成と制定</a:t>
            </a:r>
          </a:p>
          <a:p>
            <a:r>
              <a:rPr lang="ja-JP" altLang="en-US" sz="1800">
                <a:latin typeface="YuKyokasho Yoko Medium" panose="02000500000000000000" pitchFamily="2" charset="-128"/>
                <a:ea typeface="YuKyokasho Yoko Medium" panose="02000500000000000000" pitchFamily="2" charset="-128"/>
              </a:rPr>
              <a:t>ローテーション　</a:t>
            </a:r>
          </a:p>
          <a:p>
            <a:r>
              <a:rPr lang="ja-JP" altLang="en-US" sz="1800">
                <a:latin typeface="YuKyokasho Yoko Medium" panose="02000500000000000000" pitchFamily="2" charset="-128"/>
                <a:ea typeface="YuKyokasho Yoko Medium" panose="02000500000000000000" pitchFamily="2" charset="-128"/>
              </a:rPr>
              <a:t>年間の予定表づくり</a:t>
            </a:r>
          </a:p>
          <a:p>
            <a:r>
              <a:rPr lang="ja-JP" altLang="en-US" sz="1800">
                <a:latin typeface="YuKyokasho Yoko Medium" panose="02000500000000000000" pitchFamily="2" charset="-128"/>
                <a:ea typeface="YuKyokasho Yoko Medium" panose="02000500000000000000" pitchFamily="2" charset="-128"/>
              </a:rPr>
              <a:t>最初の会議・・・</a:t>
            </a:r>
            <a:endParaRPr lang="en-US" altLang="ja-JP" sz="1800" dirty="0">
              <a:latin typeface="YuKyokasho Yoko Medium" panose="02000500000000000000" pitchFamily="2" charset="-128"/>
              <a:ea typeface="YuKyokasho Yoko Medium" panose="02000500000000000000" pitchFamily="2" charset="-128"/>
            </a:endParaRPr>
          </a:p>
          <a:p>
            <a:endParaRPr lang="en-US" altLang="ja-JP" sz="1800" dirty="0">
              <a:latin typeface="YuKyokasho Yoko Medium" panose="02000500000000000000" pitchFamily="2" charset="-128"/>
              <a:ea typeface="YuKyokasho Yoko Medium" panose="02000500000000000000" pitchFamily="2" charset="-128"/>
            </a:endParaRPr>
          </a:p>
          <a:p>
            <a:pPr marL="0" indent="0">
              <a:buNone/>
            </a:pPr>
            <a:r>
              <a:rPr lang="ja-JP" altLang="en-US" sz="1800">
                <a:latin typeface="YuKyokasho Yoko Medium" panose="02000500000000000000" pitchFamily="2" charset="-128"/>
                <a:ea typeface="YuKyokasho Yoko Medium" panose="02000500000000000000" pitchFamily="2" charset="-128"/>
              </a:rPr>
              <a:t>後からでも考えられるトピックス</a:t>
            </a:r>
          </a:p>
          <a:p>
            <a:endParaRPr lang="ja-JP" altLang="en-US" sz="2000" b="1">
              <a:latin typeface="Hiragino Kaku Gothic Pro W6" panose="020B0300000000000000" pitchFamily="34" charset="-128"/>
              <a:ea typeface="Hiragino Kaku Gothic Pro W6" panose="020B0300000000000000" pitchFamily="34" charset="-128"/>
            </a:endParaRPr>
          </a:p>
          <a:p>
            <a:endParaRPr lang="ja-JP" altLang="en-US" sz="2000" b="1">
              <a:latin typeface="Hiragino Kaku Gothic Pro W6" panose="020B0300000000000000" pitchFamily="34" charset="-128"/>
              <a:ea typeface="Hiragino Kaku Gothic Pro W6" panose="020B0300000000000000" pitchFamily="34" charset="-128"/>
            </a:endParaRPr>
          </a:p>
          <a:p>
            <a:endParaRPr lang="ja-JP" altLang="en-US" sz="2000" b="1">
              <a:latin typeface="Hiragino Kaku Gothic Pro W6" panose="020B0300000000000000" pitchFamily="34" charset="-128"/>
              <a:ea typeface="Hiragino Kaku Gothic Pro W6" panose="020B0300000000000000" pitchFamily="34" charset="-128"/>
            </a:endParaRPr>
          </a:p>
          <a:p>
            <a:endParaRPr lang="ja-JP" altLang="en-US" sz="2000" b="1">
              <a:latin typeface="Hiragino Kaku Gothic Pro W6" panose="020B0300000000000000" pitchFamily="34" charset="-128"/>
              <a:ea typeface="Hiragino Kaku Gothic Pro W6" panose="020B0300000000000000" pitchFamily="34" charset="-128"/>
            </a:endParaRPr>
          </a:p>
          <a:p>
            <a:endParaRPr lang="ja-JP" altLang="en-US" sz="2000" b="1">
              <a:latin typeface="Hiragino Kaku Gothic Pro W6" panose="020B0300000000000000" pitchFamily="34" charset="-128"/>
              <a:ea typeface="Hiragino Kaku Gothic Pro W6" panose="020B0300000000000000" pitchFamily="34" charset="-128"/>
            </a:endParaRPr>
          </a:p>
          <a:p>
            <a:endParaRPr lang="ja-JP" altLang="en-US" sz="2000" b="1">
              <a:latin typeface="Hiragino Kaku Gothic Pro W6" panose="020B0300000000000000" pitchFamily="34" charset="-128"/>
              <a:ea typeface="Hiragino Kaku Gothic Pro W6" panose="020B0300000000000000" pitchFamily="34" charset="-128"/>
            </a:endParaRPr>
          </a:p>
          <a:p>
            <a:endParaRPr lang="ja-JP" altLang="en-US" sz="2000" b="1">
              <a:latin typeface="Hiragino Kaku Gothic Pro W6" panose="020B0300000000000000" pitchFamily="34" charset="-128"/>
              <a:ea typeface="Hiragino Kaku Gothic Pro W6" panose="020B0300000000000000" pitchFamily="34" charset="-128"/>
            </a:endParaRPr>
          </a:p>
          <a:p>
            <a:endParaRPr lang="ja-JP" altLang="en-US" sz="2000"/>
          </a:p>
        </p:txBody>
      </p:sp>
    </p:spTree>
    <p:extLst>
      <p:ext uri="{BB962C8B-B14F-4D97-AF65-F5344CB8AC3E}">
        <p14:creationId xmlns:p14="http://schemas.microsoft.com/office/powerpoint/2010/main" val="244469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2F1524-60CB-4A9D-AEFE-14AF0AD6D37B}"/>
              </a:ext>
            </a:extLst>
          </p:cNvPr>
          <p:cNvSpPr>
            <a:spLocks noGrp="1"/>
          </p:cNvSpPr>
          <p:nvPr>
            <p:ph idx="1"/>
          </p:nvPr>
        </p:nvSpPr>
        <p:spPr>
          <a:xfrm>
            <a:off x="1996225" y="5159830"/>
            <a:ext cx="7980533" cy="538842"/>
          </a:xfrm>
        </p:spPr>
        <p:txBody>
          <a:bodyPr/>
          <a:lstStyle/>
          <a:p>
            <a:pPr marL="0" indent="0" algn="ctr">
              <a:buNone/>
            </a:pPr>
            <a:r>
              <a:rPr lang="en-US" b="1" dirty="0" err="1">
                <a:latin typeface="Hiragino Kaku Gothic Pro W6" panose="020B0300000000000000" pitchFamily="34" charset="-128"/>
                <a:ea typeface="Hiragino Kaku Gothic Pro W6" panose="020B0300000000000000" pitchFamily="34" charset="-128"/>
              </a:rPr>
              <a:t>IFCAのメンバーから始める</a:t>
            </a:r>
            <a:endParaRPr lang="en-US" b="1" dirty="0">
              <a:latin typeface="Hiragino Kaku Gothic Pro W6" panose="020B0300000000000000" pitchFamily="34" charset="-128"/>
              <a:ea typeface="Hiragino Kaku Gothic Pro W6" panose="020B0300000000000000" pitchFamily="34" charset="-128"/>
            </a:endParaRPr>
          </a:p>
        </p:txBody>
      </p:sp>
      <p:graphicFrame>
        <p:nvGraphicFramePr>
          <p:cNvPr id="4" name="Diagram 3">
            <a:extLst>
              <a:ext uri="{FF2B5EF4-FFF2-40B4-BE49-F238E27FC236}">
                <a16:creationId xmlns:a16="http://schemas.microsoft.com/office/drawing/2014/main" id="{E9A6D20F-9F62-CC0F-CBA6-354D883A95C8}"/>
              </a:ext>
            </a:extLst>
          </p:cNvPr>
          <p:cNvGraphicFramePr/>
          <p:nvPr>
            <p:extLst>
              <p:ext uri="{D42A27DB-BD31-4B8C-83A1-F6EECF244321}">
                <p14:modId xmlns:p14="http://schemas.microsoft.com/office/powerpoint/2010/main" val="383532714"/>
              </p:ext>
            </p:extLst>
          </p:nvPr>
        </p:nvGraphicFramePr>
        <p:xfrm>
          <a:off x="348343" y="507998"/>
          <a:ext cx="11244943" cy="3900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682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A494B4-82D9-8E02-2250-F0087B3DE18D}"/>
              </a:ext>
            </a:extLst>
          </p:cNvPr>
          <p:cNvPicPr>
            <a:picLocks noChangeAspect="1"/>
          </p:cNvPicPr>
          <p:nvPr/>
        </p:nvPicPr>
        <p:blipFill rotWithShape="1">
          <a:blip r:embed="rId3">
            <a:duotone>
              <a:schemeClr val="bg2">
                <a:shade val="45000"/>
                <a:satMod val="135000"/>
              </a:schemeClr>
              <a:prstClr val="white"/>
            </a:duotone>
          </a:blip>
          <a:srcRect b="25000"/>
          <a:stretch/>
        </p:blipFill>
        <p:spPr>
          <a:xfrm>
            <a:off x="20" y="10"/>
            <a:ext cx="12191980" cy="6857990"/>
          </a:xfrm>
          <a:prstGeom prst="rect">
            <a:avLst/>
          </a:prstGeom>
          <a:noFill/>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7AEB2-D3C9-6AB1-94D1-E19ECD6D5C5F}"/>
              </a:ext>
            </a:extLst>
          </p:cNvPr>
          <p:cNvSpPr>
            <a:spLocks noGrp="1"/>
          </p:cNvSpPr>
          <p:nvPr>
            <p:ph type="title"/>
          </p:nvPr>
        </p:nvSpPr>
        <p:spPr>
          <a:xfrm>
            <a:off x="838200" y="365125"/>
            <a:ext cx="10515600" cy="1325563"/>
          </a:xfrm>
        </p:spPr>
        <p:txBody>
          <a:bodyPr>
            <a:normAutofit/>
          </a:bodyPr>
          <a:lstStyle/>
          <a:p>
            <a:r>
              <a:rPr lang="en-US" sz="3600" b="1" dirty="0" err="1">
                <a:latin typeface="Hiragino Kaku Gothic Pro W6" panose="020B0300000000000000" pitchFamily="34" charset="-128"/>
                <a:ea typeface="Hiragino Kaku Gothic Pro W6" panose="020B0300000000000000" pitchFamily="34" charset="-128"/>
              </a:rPr>
              <a:t>考えられるいくつかのアプローチ</a:t>
            </a:r>
            <a:endParaRPr sz="3600" b="1" dirty="0">
              <a:latin typeface="Hiragino Kaku Gothic Pro W6" panose="020B0300000000000000" pitchFamily="34" charset="-128"/>
              <a:ea typeface="Hiragino Kaku Gothic Pro W6" panose="020B0300000000000000" pitchFamily="34" charset="-128"/>
            </a:endParaRPr>
          </a:p>
        </p:txBody>
      </p:sp>
      <p:graphicFrame>
        <p:nvGraphicFramePr>
          <p:cNvPr id="5" name="Content Placeholder 2">
            <a:extLst>
              <a:ext uri="{FF2B5EF4-FFF2-40B4-BE49-F238E27FC236}">
                <a16:creationId xmlns:a16="http://schemas.microsoft.com/office/drawing/2014/main" id="{DE3AE0C2-0D1F-14D0-88A2-B076EE4508C3}"/>
              </a:ext>
            </a:extLst>
          </p:cNvPr>
          <p:cNvGraphicFramePr>
            <a:graphicFrameLocks noGrp="1"/>
          </p:cNvGraphicFramePr>
          <p:nvPr>
            <p:ph idx="1"/>
            <p:extLst>
              <p:ext uri="{D42A27DB-BD31-4B8C-83A1-F6EECF244321}">
                <p14:modId xmlns:p14="http://schemas.microsoft.com/office/powerpoint/2010/main" val="1093782270"/>
              </p:ext>
            </p:extLst>
          </p:nvPr>
        </p:nvGraphicFramePr>
        <p:xfrm>
          <a:off x="838200" y="1825625"/>
          <a:ext cx="10515600" cy="3985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Bent Arrow 2">
            <a:extLst>
              <a:ext uri="{FF2B5EF4-FFF2-40B4-BE49-F238E27FC236}">
                <a16:creationId xmlns:a16="http://schemas.microsoft.com/office/drawing/2014/main" id="{97B9B6D2-5E26-68BD-6567-4C1F2AB35DDE}"/>
              </a:ext>
            </a:extLst>
          </p:cNvPr>
          <p:cNvSpPr/>
          <p:nvPr/>
        </p:nvSpPr>
        <p:spPr>
          <a:xfrm flipH="1">
            <a:off x="7592786" y="5225141"/>
            <a:ext cx="947054" cy="586111"/>
          </a:xfrm>
          <a:prstGeom prst="bentArrow">
            <a:avLst/>
          </a:prstGeom>
          <a:solidFill>
            <a:srgbClr val="03549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solidFill>
                <a:srgbClr val="002060"/>
              </a:solidFill>
            </a:endParaRPr>
          </a:p>
        </p:txBody>
      </p:sp>
    </p:spTree>
    <p:extLst>
      <p:ext uri="{BB962C8B-B14F-4D97-AF65-F5344CB8AC3E}">
        <p14:creationId xmlns:p14="http://schemas.microsoft.com/office/powerpoint/2010/main" val="264747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AE877B-D1E3-781A-ABB7-7CA3033D52E8}"/>
              </a:ext>
            </a:extLst>
          </p:cNvPr>
          <p:cNvSpPr>
            <a:spLocks noGrp="1"/>
          </p:cNvSpPr>
          <p:nvPr>
            <p:ph type="title"/>
          </p:nvPr>
        </p:nvSpPr>
        <p:spPr>
          <a:xfrm>
            <a:off x="682171" y="1119031"/>
            <a:ext cx="4136571" cy="4342283"/>
          </a:xfrm>
        </p:spPr>
        <p:txBody>
          <a:bodyPr>
            <a:normAutofit/>
          </a:bodyPr>
          <a:lstStyle/>
          <a:p>
            <a:pPr algn="ctr"/>
            <a:r>
              <a:rPr lang="ja-JP" altLang="en-US" sz="2800" b="1">
                <a:solidFill>
                  <a:schemeClr val="tx1">
                    <a:lumMod val="50000"/>
                    <a:lumOff val="50000"/>
                  </a:schemeClr>
                </a:solidFill>
                <a:latin typeface="YuKyokasho Yoko" panose="02000500000000000000" pitchFamily="2" charset="-128"/>
                <a:ea typeface="YuKyokasho Yoko" panose="02000500000000000000" pitchFamily="2" charset="-128"/>
              </a:rPr>
              <a:t>このチームを</a:t>
            </a:r>
            <a:br>
              <a:rPr lang="en-US" altLang="ja-JP" sz="2800" b="1" dirty="0">
                <a:solidFill>
                  <a:schemeClr val="tx1">
                    <a:lumMod val="50000"/>
                    <a:lumOff val="50000"/>
                  </a:schemeClr>
                </a:solidFill>
                <a:latin typeface="YuKyokasho Yoko" panose="02000500000000000000" pitchFamily="2" charset="-128"/>
                <a:ea typeface="YuKyokasho Yoko" panose="02000500000000000000" pitchFamily="2" charset="-128"/>
              </a:rPr>
            </a:br>
            <a:r>
              <a:rPr lang="ja-JP" altLang="en-US" sz="2800" b="1">
                <a:solidFill>
                  <a:schemeClr val="tx1">
                    <a:lumMod val="50000"/>
                    <a:lumOff val="50000"/>
                  </a:schemeClr>
                </a:solidFill>
                <a:latin typeface="YuKyokasho Yoko" panose="02000500000000000000" pitchFamily="2" charset="-128"/>
                <a:ea typeface="YuKyokasho Yoko" panose="02000500000000000000" pitchFamily="2" charset="-128"/>
              </a:rPr>
              <a:t>どうするか</a:t>
            </a:r>
            <a:br>
              <a:rPr lang="en-US" altLang="ja-JP" sz="3600" b="1" dirty="0">
                <a:solidFill>
                  <a:srgbClr val="FFFFFF"/>
                </a:solidFill>
                <a:latin typeface="YuKyokasho Yoko" panose="02000500000000000000" pitchFamily="2" charset="-128"/>
                <a:ea typeface="YuKyokasho Yoko" panose="02000500000000000000" pitchFamily="2" charset="-128"/>
              </a:rPr>
            </a:br>
            <a:br>
              <a:rPr lang="ja-JP" altLang="en-US" sz="3600" b="1">
                <a:solidFill>
                  <a:srgbClr val="FFFFFF"/>
                </a:solidFill>
                <a:latin typeface="YuKyokasho Yoko" panose="02000500000000000000" pitchFamily="2" charset="-128"/>
                <a:ea typeface="YuKyokasho Yoko" panose="02000500000000000000" pitchFamily="2" charset="-128"/>
              </a:rPr>
            </a:br>
            <a:r>
              <a:rPr lang="ja-JP" altLang="en-US" sz="2800" b="1">
                <a:latin typeface="YuKyokasho Yoko" panose="02000500000000000000" pitchFamily="2" charset="-128"/>
                <a:ea typeface="YuKyokasho Yoko" panose="02000500000000000000" pitchFamily="2" charset="-128"/>
              </a:rPr>
              <a:t>何か</a:t>
            </a:r>
            <a:br>
              <a:rPr lang="en-US" altLang="ja-JP" sz="2800" b="1" dirty="0">
                <a:latin typeface="YuKyokasho Yoko" panose="02000500000000000000" pitchFamily="2" charset="-128"/>
                <a:ea typeface="YuKyokasho Yoko" panose="02000500000000000000" pitchFamily="2" charset="-128"/>
              </a:rPr>
            </a:br>
            <a:r>
              <a:rPr lang="ja-JP" altLang="en-US" sz="2800" b="1">
                <a:latin typeface="YuKyokasho Yoko" panose="02000500000000000000" pitchFamily="2" charset="-128"/>
                <a:ea typeface="YuKyokasho Yoko" panose="02000500000000000000" pitchFamily="2" charset="-128"/>
              </a:rPr>
              <a:t>ら始めるか</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ED5B30-C33B-38D3-DF4F-EB64B8646866}"/>
              </a:ext>
            </a:extLst>
          </p:cNvPr>
          <p:cNvSpPr>
            <a:spLocks noGrp="1"/>
          </p:cNvSpPr>
          <p:nvPr>
            <p:ph idx="1"/>
          </p:nvPr>
        </p:nvSpPr>
        <p:spPr>
          <a:xfrm>
            <a:off x="4230255" y="167268"/>
            <a:ext cx="7753197" cy="4848450"/>
          </a:xfrm>
        </p:spPr>
        <p:txBody>
          <a:bodyPr>
            <a:noAutofit/>
          </a:bodyPr>
          <a:lstStyle/>
          <a:p>
            <a:pPr marL="0" indent="0">
              <a:buNone/>
            </a:pPr>
            <a:r>
              <a:rPr lang="ja-JP" altLang="en-US" sz="1600" b="1">
                <a:latin typeface="Hiragino Kaku Gothic Pro W6" panose="020B0300000000000000" pitchFamily="34" charset="-128"/>
                <a:ea typeface="Hiragino Kaku Gothic Pro W6" panose="020B0300000000000000" pitchFamily="34" charset="-128"/>
              </a:rPr>
              <a:t>今わかっていることは・・・ここ</a:t>
            </a:r>
            <a:r>
              <a:rPr lang="ja-JP" altLang="en-US" sz="1600" b="1" err="1">
                <a:latin typeface="Hiragino Kaku Gothic Pro W6" panose="020B0300000000000000" pitchFamily="34" charset="-128"/>
                <a:ea typeface="Hiragino Kaku Gothic Pro W6" panose="020B0300000000000000" pitchFamily="34" charset="-128"/>
              </a:rPr>
              <a:t>から</a:t>
            </a:r>
            <a:r>
              <a:rPr lang="ja-JP" altLang="en-US" sz="1600" b="1">
                <a:latin typeface="Hiragino Kaku Gothic Pro W6" panose="020B0300000000000000" pitchFamily="34" charset="-128"/>
                <a:ea typeface="Hiragino Kaku Gothic Pro W6" panose="020B0300000000000000" pitchFamily="34" charset="-128"/>
              </a:rPr>
              <a:t>始まるムーブメントであるということ⇨　</a:t>
            </a:r>
            <a:endParaRPr lang="en-US" altLang="ja-JP" sz="1600" b="1" dirty="0">
              <a:latin typeface="Hiragino Kaku Gothic Pro W6" panose="020B0300000000000000" pitchFamily="34" charset="-128"/>
              <a:ea typeface="Hiragino Kaku Gothic Pro W6" panose="020B0300000000000000" pitchFamily="34" charset="-128"/>
            </a:endParaRPr>
          </a:p>
          <a:p>
            <a:pPr marL="0" indent="0">
              <a:buNone/>
            </a:pPr>
            <a:r>
              <a:rPr lang="ja-JP" altLang="en-US" sz="2000" b="1">
                <a:solidFill>
                  <a:schemeClr val="accent6">
                    <a:lumMod val="75000"/>
                  </a:schemeClr>
                </a:solidFill>
                <a:latin typeface="Toppan Bunkyu Midashi Mincho Ex" panose="02020900000000000000" pitchFamily="18" charset="-128"/>
                <a:ea typeface="Toppan Bunkyu Midashi Mincho Ex" panose="02020900000000000000" pitchFamily="18" charset="-128"/>
              </a:rPr>
              <a:t>みなさんは最も核となる重要な才能であり頭脳であり力</a:t>
            </a:r>
          </a:p>
          <a:p>
            <a:pPr marL="0" indent="0">
              <a:buNone/>
            </a:pPr>
            <a:r>
              <a:rPr lang="ja-JP" altLang="en-US" sz="2000" b="1">
                <a:solidFill>
                  <a:schemeClr val="accent5"/>
                </a:solidFill>
                <a:latin typeface="Hiragino Kaku Gothic Pro W6" panose="020B0300000000000000" pitchFamily="34" charset="-128"/>
                <a:ea typeface="Hiragino Kaku Gothic Pro W6" panose="020B0300000000000000" pitchFamily="34" charset="-128"/>
              </a:rPr>
              <a:t>つまり、大切なアセット（リソース・財産）</a:t>
            </a:r>
            <a:endParaRPr lang="en-US" altLang="ja-JP" sz="2000" b="1" dirty="0">
              <a:solidFill>
                <a:schemeClr val="accent5"/>
              </a:solidFill>
              <a:latin typeface="Hiragino Kaku Gothic Pro W6" panose="020B0300000000000000" pitchFamily="34" charset="-128"/>
              <a:ea typeface="Hiragino Kaku Gothic Pro W6" panose="020B0300000000000000" pitchFamily="34" charset="-128"/>
            </a:endParaRPr>
          </a:p>
          <a:p>
            <a:pPr marL="0" indent="0">
              <a:buNone/>
            </a:pPr>
            <a:r>
              <a:rPr lang="en-US" altLang="ja-JP" sz="2000" b="1" dirty="0">
                <a:solidFill>
                  <a:schemeClr val="accent5"/>
                </a:solidFill>
                <a:latin typeface="Hiragino Kaku Gothic Pro W6" panose="020B0300000000000000" pitchFamily="34" charset="-128"/>
                <a:ea typeface="Hiragino Kaku Gothic Pro W6" panose="020B0300000000000000" pitchFamily="34" charset="-128"/>
              </a:rPr>
              <a:t>IFCA</a:t>
            </a:r>
            <a:r>
              <a:rPr lang="ja-JP" altLang="en-US" sz="2000" b="1">
                <a:solidFill>
                  <a:schemeClr val="accent5"/>
                </a:solidFill>
                <a:latin typeface="Hiragino Kaku Gothic Pro W6" panose="020B0300000000000000" pitchFamily="34" charset="-128"/>
                <a:ea typeface="Hiragino Kaku Gothic Pro W6" panose="020B0300000000000000" pitchFamily="34" charset="-128"/>
              </a:rPr>
              <a:t>には、その他のアセットもある</a:t>
            </a:r>
            <a:endParaRPr lang="en-US" altLang="ja-JP" sz="2000" b="1" dirty="0">
              <a:solidFill>
                <a:schemeClr val="accent5"/>
              </a:solidFill>
              <a:latin typeface="Hiragino Kaku Gothic Pro W6" panose="020B0300000000000000" pitchFamily="34" charset="-128"/>
              <a:ea typeface="Hiragino Kaku Gothic Pro W6" panose="020B0300000000000000" pitchFamily="34" charset="-128"/>
            </a:endParaRPr>
          </a:p>
          <a:p>
            <a:r>
              <a:rPr lang="en-US" sz="1400" b="1" dirty="0" err="1">
                <a:latin typeface="Hiragino Kaku Gothic Pro W6" panose="020B0300000000000000" pitchFamily="34" charset="-128"/>
                <a:ea typeface="Hiragino Kaku Gothic Pro W6" panose="020B0300000000000000" pitchFamily="34" charset="-128"/>
              </a:rPr>
              <a:t>諮問委員会を立ち上げるのに大切なふたつの理念</a:t>
            </a:r>
            <a:r>
              <a:rPr lang="en-US" sz="1400" b="1" dirty="0">
                <a:latin typeface="Hiragino Kaku Gothic Pro W6" panose="020B0300000000000000" pitchFamily="34" charset="-128"/>
                <a:ea typeface="Hiragino Kaku Gothic Pro W6" panose="020B0300000000000000" pitchFamily="34" charset="-128"/>
              </a:rPr>
              <a:t> </a:t>
            </a:r>
            <a:r>
              <a:rPr lang="en-US" sz="1400" b="1" dirty="0" err="1">
                <a:latin typeface="Hiragino Kaku Gothic Pro W6" panose="020B0300000000000000" pitchFamily="34" charset="-128"/>
                <a:ea typeface="Hiragino Kaku Gothic Pro W6" panose="020B0300000000000000" pitchFamily="34" charset="-128"/>
              </a:rPr>
              <a:t>に支えられたリーダー育成プログラム</a:t>
            </a:r>
            <a:r>
              <a:rPr lang="ja-JP" altLang="en-US" sz="1400" b="1">
                <a:latin typeface="Hiragino Kaku Gothic Pro W6" panose="020B0300000000000000" pitchFamily="34" charset="-128"/>
                <a:ea typeface="Hiragino Kaku Gothic Pro W6" panose="020B0300000000000000" pitchFamily="34" charset="-128"/>
              </a:rPr>
              <a:t>⇨ </a:t>
            </a:r>
            <a:endParaRPr lang="en-US" sz="1400" b="1" dirty="0">
              <a:latin typeface="Hiragino Kaku Gothic Pro W6" panose="020B0300000000000000" pitchFamily="34" charset="-128"/>
              <a:ea typeface="Hiragino Kaku Gothic Pro W6" panose="020B0300000000000000" pitchFamily="34" charset="-128"/>
            </a:endParaRPr>
          </a:p>
          <a:p>
            <a:pPr lvl="1">
              <a:buFont typeface="Wingdings" pitchFamily="2" charset="2"/>
              <a:buChar char="§"/>
            </a:pPr>
            <a:r>
              <a:rPr lang="en-US" sz="1200" b="1" dirty="0" err="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YD（ユースデベロップメント</a:t>
            </a:r>
            <a:r>
              <a:rPr lang="en-US" sz="12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a:t>
            </a:r>
            <a:r>
              <a:rPr lang="ja-JP" altLang="en-US" sz="12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と</a:t>
            </a:r>
            <a:endParaRPr lang="en-US" altLang="ja-JP" sz="12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lvl="1">
              <a:buFont typeface="Wingdings" pitchFamily="2" charset="2"/>
              <a:buChar char="§"/>
            </a:pPr>
            <a:r>
              <a:rPr lang="en-US" sz="1200" b="1" dirty="0" err="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YAP（ユースと大人のパートナーシップ</a:t>
            </a:r>
            <a:r>
              <a:rPr lang="en-US" sz="12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a:t>
            </a:r>
            <a:endParaRPr lang="en-US" altLang="ja-JP" sz="12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a:buFont typeface="Wingdings" pitchFamily="2" charset="2"/>
              <a:buChar char="§"/>
            </a:pPr>
            <a:r>
              <a:rPr lang="ja-JP" altLang="en-US" sz="1400" b="1">
                <a:latin typeface="Hiragino Kaku Gothic Pro W6" panose="020B0300000000000000" pitchFamily="34" charset="-128"/>
                <a:ea typeface="Hiragino Kaku Gothic Pro W6" panose="020B0300000000000000" pitchFamily="34" charset="-128"/>
              </a:rPr>
              <a:t>共通の目標を掲げ、一緒に活動することができる</a:t>
            </a:r>
            <a:r>
              <a:rPr lang="en-US" sz="1400" b="1" dirty="0" err="1">
                <a:latin typeface="Hiragino Kaku Gothic Pro W6" panose="020B0300000000000000" pitchFamily="34" charset="-128"/>
                <a:ea typeface="Hiragino Kaku Gothic Pro W6" panose="020B0300000000000000" pitchFamily="34" charset="-128"/>
              </a:rPr>
              <a:t>仲間やサポーティブ・アダルト</a:t>
            </a:r>
            <a:endParaRPr lang="en-US" sz="1400" b="1" dirty="0">
              <a:latin typeface="Hiragino Kaku Gothic Pro W6" panose="020B0300000000000000" pitchFamily="34" charset="-128"/>
              <a:ea typeface="Hiragino Kaku Gothic Pro W6" panose="020B0300000000000000" pitchFamily="34" charset="-128"/>
            </a:endParaRPr>
          </a:p>
          <a:p>
            <a:pPr>
              <a:buFont typeface="Wingdings" pitchFamily="2" charset="2"/>
              <a:buChar char="§"/>
            </a:pPr>
            <a:r>
              <a:rPr lang="en-US" sz="1400" b="1" dirty="0" err="1">
                <a:latin typeface="Hiragino Kaku Gothic Pro W6" panose="020B0300000000000000" pitchFamily="34" charset="-128"/>
                <a:ea typeface="Hiragino Kaku Gothic Pro W6" panose="020B0300000000000000" pitchFamily="34" charset="-128"/>
              </a:rPr>
              <a:t>助成金や事業収入などの財政的なベース</a:t>
            </a:r>
            <a:endParaRPr lang="en-US" sz="16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a:buFont typeface="Wingdings" pitchFamily="2" charset="2"/>
              <a:buChar char="§"/>
            </a:pPr>
            <a:r>
              <a:rPr lang="ja-JP" altLang="en-US" sz="1600" b="1">
                <a:solidFill>
                  <a:srgbClr val="447355"/>
                </a:solidFill>
                <a:latin typeface="Hiragino Kaku Gothic Pro W6" panose="020B0300000000000000" pitchFamily="34" charset="-128"/>
                <a:ea typeface="Hiragino Kaku Gothic Pro W6" panose="020B0300000000000000" pitchFamily="34" charset="-128"/>
              </a:rPr>
              <a:t>私たちがすでに持っている仲間とネットワーキング</a:t>
            </a:r>
            <a:endParaRPr lang="en-US" altLang="ja-JP" sz="1600" b="1" dirty="0">
              <a:solidFill>
                <a:srgbClr val="447355"/>
              </a:solidFill>
              <a:latin typeface="Hiragino Kaku Gothic Pro W6" panose="020B0300000000000000" pitchFamily="34" charset="-128"/>
              <a:ea typeface="Hiragino Kaku Gothic Pro W6" panose="020B0300000000000000" pitchFamily="34" charset="-128"/>
            </a:endParaRPr>
          </a:p>
          <a:p>
            <a:pPr lvl="1">
              <a:buFont typeface="Courier New" panose="02070309020205020404" pitchFamily="49" charset="0"/>
              <a:buChar char="o"/>
            </a:pPr>
            <a:r>
              <a:rPr lang="en-US" altLang="ja-JP" sz="14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IFCA</a:t>
            </a:r>
            <a:r>
              <a:rPr lang="ja-JP" altLang="en-US" sz="14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の地域チーム</a:t>
            </a:r>
            <a:endParaRPr lang="en-US" altLang="ja-JP" sz="14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lvl="1">
              <a:buFont typeface="Courier New" panose="02070309020205020404" pitchFamily="49" charset="0"/>
              <a:buChar char="o"/>
            </a:pPr>
            <a:r>
              <a:rPr lang="ja-JP" altLang="en-US" sz="14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海外の当事者ユースや専門職との連携　</a:t>
            </a:r>
            <a:endParaRPr lang="en-US" altLang="ja-JP" sz="14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lvl="1">
              <a:buFont typeface="Courier New" panose="02070309020205020404" pitchFamily="49" charset="0"/>
              <a:buChar char="o"/>
            </a:pPr>
            <a:r>
              <a:rPr lang="ja-JP" altLang="en-US" sz="14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事業パートナー　</a:t>
            </a:r>
            <a:r>
              <a:rPr lang="en-US" altLang="ja-JP" sz="1400" b="1" dirty="0" err="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YouMeWe</a:t>
            </a:r>
            <a:r>
              <a:rPr lang="en-US" altLang="ja-JP" sz="14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 etc. </a:t>
            </a:r>
          </a:p>
          <a:p>
            <a:pPr lvl="1">
              <a:buFont typeface="Courier New" panose="02070309020205020404" pitchFamily="49" charset="0"/>
              <a:buChar char="o"/>
            </a:pPr>
            <a:r>
              <a:rPr lang="ja-JP" altLang="en-US" sz="14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顧客・読者・プログラム参加者　（</a:t>
            </a:r>
            <a:r>
              <a:rPr lang="en-US" altLang="ja-JP" sz="14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PM</a:t>
            </a:r>
            <a:r>
              <a:rPr lang="ja-JP" altLang="en-US" sz="14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を利用している児童相談所や地方自治体＿</a:t>
            </a:r>
            <a:endParaRPr lang="en-US" altLang="ja-JP" sz="14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lvl="1">
              <a:buFont typeface="Courier New" panose="02070309020205020404" pitchFamily="49" charset="0"/>
              <a:buChar char="o"/>
            </a:pPr>
            <a:r>
              <a:rPr lang="ja-JP" altLang="en-US" sz="1400" b="1">
                <a:latin typeface="Toppan Bunkyu Midashi Mincho Ex" panose="02020900000000000000" pitchFamily="18" charset="-128"/>
                <a:ea typeface="Toppan Bunkyu Midashi Mincho Ex" panose="02020900000000000000" pitchFamily="18" charset="-128"/>
              </a:rPr>
              <a:t>社会的に影響力のある人物や団体・・・とはどのくらいつながっているか？</a:t>
            </a:r>
            <a:endParaRPr lang="en-US" altLang="ja-JP" sz="1400" b="1" dirty="0">
              <a:latin typeface="Toppan Bunkyu Midashi Mincho Ex" panose="02020900000000000000" pitchFamily="18" charset="-128"/>
              <a:ea typeface="Toppan Bunkyu Midashi Mincho Ex" panose="02020900000000000000" pitchFamily="18" charset="-128"/>
            </a:endParaRPr>
          </a:p>
          <a:p>
            <a:pPr lvl="1">
              <a:buFont typeface="Courier New" panose="02070309020205020404" pitchFamily="49" charset="0"/>
              <a:buChar char="o"/>
            </a:pPr>
            <a:endParaRPr lang="ja-JP" altLang="en-US" sz="1600" b="1">
              <a:latin typeface="Hiragino Kaku Gothic Pro W6" panose="020B0300000000000000" pitchFamily="34" charset="-128"/>
              <a:ea typeface="Hiragino Kaku Gothic Pro W6" panose="020B0300000000000000" pitchFamily="34" charset="-128"/>
            </a:endParaRPr>
          </a:p>
        </p:txBody>
      </p:sp>
      <p:sp>
        <p:nvSpPr>
          <p:cNvPr id="4" name="Explosion 1 3">
            <a:extLst>
              <a:ext uri="{FF2B5EF4-FFF2-40B4-BE49-F238E27FC236}">
                <a16:creationId xmlns:a16="http://schemas.microsoft.com/office/drawing/2014/main" id="{A0F4EA81-E7B6-1340-50C3-89474E50F806}"/>
              </a:ext>
            </a:extLst>
          </p:cNvPr>
          <p:cNvSpPr/>
          <p:nvPr/>
        </p:nvSpPr>
        <p:spPr>
          <a:xfrm rot="20544925">
            <a:off x="119711" y="232795"/>
            <a:ext cx="2466834" cy="1174032"/>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accent6"/>
                </a:solidFill>
              </a:rPr>
              <a:t>Good News</a:t>
            </a:r>
            <a:endParaRPr dirty="0">
              <a:solidFill>
                <a:schemeClr val="accent6"/>
              </a:solidFill>
            </a:endParaRPr>
          </a:p>
        </p:txBody>
      </p:sp>
      <p:sp>
        <p:nvSpPr>
          <p:cNvPr id="5" name="TextBox 4">
            <a:extLst>
              <a:ext uri="{FF2B5EF4-FFF2-40B4-BE49-F238E27FC236}">
                <a16:creationId xmlns:a16="http://schemas.microsoft.com/office/drawing/2014/main" id="{6D006AED-9CB0-77F2-876B-9AF101DC695B}"/>
              </a:ext>
            </a:extLst>
          </p:cNvPr>
          <p:cNvSpPr txBox="1"/>
          <p:nvPr/>
        </p:nvSpPr>
        <p:spPr>
          <a:xfrm>
            <a:off x="2576945" y="5105972"/>
            <a:ext cx="9406507" cy="1384995"/>
          </a:xfrm>
          <a:prstGeom prst="rect">
            <a:avLst/>
          </a:prstGeom>
          <a:noFill/>
        </p:spPr>
        <p:txBody>
          <a:bodyPr wrap="square" rtlCol="0">
            <a:spAutoFit/>
          </a:bodyPr>
          <a:lstStyle/>
          <a:p>
            <a:pPr lvl="1">
              <a:lnSpc>
                <a:spcPct val="100000"/>
              </a:lnSpc>
              <a:buFont typeface="Wingdings" pitchFamily="2" charset="2"/>
              <a:buChar char="§"/>
            </a:pPr>
            <a:r>
              <a:rPr lang="ja-JP" altLang="en-US" sz="1600" b="1">
                <a:latin typeface="Hiragino Kaku Gothic Pro W6" panose="020B0300000000000000" pitchFamily="34" charset="-128"/>
                <a:ea typeface="Hiragino Kaku Gothic Pro W6" panose="020B0300000000000000" pitchFamily="34" charset="-128"/>
              </a:rPr>
              <a:t>すでにあるプログラムやトレーニングと</a:t>
            </a:r>
            <a:r>
              <a:rPr lang="ja-JP" altLang="en-US" sz="1600" b="1">
                <a:solidFill>
                  <a:srgbClr val="002060"/>
                </a:solidFill>
                <a:latin typeface="Hiragino Kaku Gothic Pro W6" panose="020B0300000000000000" pitchFamily="34" charset="-128"/>
                <a:ea typeface="Hiragino Kaku Gothic Pro W6" panose="020B0300000000000000" pitchFamily="34" charset="-128"/>
              </a:rPr>
              <a:t>現在進行形の具体的なプロジェクト</a:t>
            </a:r>
            <a:r>
              <a:rPr lang="ja-JP" altLang="en-US" sz="1600" b="1">
                <a:latin typeface="Hiragino Kaku Gothic Pro W6" panose="020B0300000000000000" pitchFamily="34" charset="-128"/>
                <a:ea typeface="Hiragino Kaku Gothic Pro W6" panose="020B0300000000000000" pitchFamily="34" charset="-128"/>
              </a:rPr>
              <a:t>との連携をはかる</a:t>
            </a:r>
            <a:endParaRPr lang="en-US" altLang="ja-JP" sz="1600" b="1" dirty="0">
              <a:latin typeface="Hiragino Kaku Gothic Pro W6" panose="020B0300000000000000" pitchFamily="34" charset="-128"/>
              <a:ea typeface="Hiragino Kaku Gothic Pro W6" panose="020B0300000000000000" pitchFamily="34" charset="-128"/>
            </a:endParaRPr>
          </a:p>
          <a:p>
            <a:pPr lvl="1">
              <a:buFont typeface="Courier New" panose="02070309020205020404" pitchFamily="49" charset="0"/>
              <a:buChar char="o"/>
            </a:pPr>
            <a:r>
              <a:rPr lang="ja-JP" altLang="en-US" sz="1400" b="1">
                <a:solidFill>
                  <a:schemeClr val="accent6">
                    <a:lumMod val="75000"/>
                  </a:schemeClr>
                </a:solidFill>
                <a:latin typeface="Hiragino Kaku Gothic Pro W6" panose="020B0300000000000000" pitchFamily="34" charset="-128"/>
                <a:ea typeface="Hiragino Kaku Gothic Pro W6" panose="020B0300000000000000" pitchFamily="34" charset="-128"/>
              </a:rPr>
              <a:t>子どもの権利プロジェクト（当事者の権利について知る）</a:t>
            </a:r>
            <a:endParaRPr lang="en-US" altLang="ja-JP" sz="1400" b="1" dirty="0">
              <a:solidFill>
                <a:schemeClr val="accent6">
                  <a:lumMod val="75000"/>
                </a:schemeClr>
              </a:solidFill>
              <a:latin typeface="Hiragino Kaku Gothic Pro W6" panose="020B0300000000000000" pitchFamily="34" charset="-128"/>
              <a:ea typeface="Hiragino Kaku Gothic Pro W6" panose="020B0300000000000000" pitchFamily="34" charset="-128"/>
            </a:endParaRPr>
          </a:p>
          <a:p>
            <a:pPr marL="914400" lvl="2" indent="0">
              <a:lnSpc>
                <a:spcPct val="100000"/>
              </a:lnSpc>
              <a:buNone/>
            </a:pPr>
            <a:r>
              <a:rPr lang="en-US" sz="1200" dirty="0">
                <a:solidFill>
                  <a:srgbClr val="002060"/>
                </a:solidFill>
              </a:rPr>
              <a:t>★</a:t>
            </a:r>
            <a:r>
              <a:rPr lang="ja-JP" altLang="en-US" sz="1200" b="1">
                <a:solidFill>
                  <a:srgbClr val="035491"/>
                </a:solidFill>
                <a:latin typeface="Hiragino Kaku Gothic Pro W6" panose="020B0300000000000000" pitchFamily="34" charset="-128"/>
                <a:ea typeface="Hiragino Kaku Gothic Pro W6" panose="020B0300000000000000" pitchFamily="34" charset="-128"/>
              </a:rPr>
              <a:t>移行期のメンタルヘルス</a:t>
            </a:r>
            <a:r>
              <a:rPr lang="en-US" altLang="ja-JP" sz="1200" b="1" dirty="0">
                <a:solidFill>
                  <a:srgbClr val="035491"/>
                </a:solidFill>
                <a:latin typeface="Hiragino Kaku Gothic Pro W6" panose="020B0300000000000000" pitchFamily="34" charset="-128"/>
                <a:ea typeface="Hiragino Kaku Gothic Pro W6" panose="020B0300000000000000" pitchFamily="34" charset="-128"/>
              </a:rPr>
              <a:t>WG</a:t>
            </a:r>
            <a:r>
              <a:rPr lang="ja-JP" altLang="en-US" sz="1200" b="1">
                <a:solidFill>
                  <a:srgbClr val="035491"/>
                </a:solidFill>
                <a:latin typeface="Hiragino Kaku Gothic Pro W6" panose="020B0300000000000000" pitchFamily="34" charset="-128"/>
                <a:ea typeface="Hiragino Kaku Gothic Pro W6" panose="020B0300000000000000" pitchFamily="34" charset="-128"/>
              </a:rPr>
              <a:t>　</a:t>
            </a:r>
            <a:r>
              <a:rPr lang="ja-JP" altLang="en-US" sz="12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（質の良いメンタルヘルスケアを受ける権利に基づいたポリシーや実践の改良）</a:t>
            </a:r>
            <a:endParaRPr lang="en-US" altLang="ja-JP" sz="12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marL="914400" lvl="2" indent="0">
              <a:lnSpc>
                <a:spcPct val="100000"/>
              </a:lnSpc>
              <a:buNone/>
            </a:pPr>
            <a:r>
              <a:rPr lang="en-US" sz="1200" dirty="0">
                <a:solidFill>
                  <a:srgbClr val="002060"/>
                </a:solidFill>
              </a:rPr>
              <a:t>★</a:t>
            </a:r>
            <a:r>
              <a:rPr lang="ja-JP" altLang="en-US" sz="1200" b="1">
                <a:solidFill>
                  <a:srgbClr val="035491"/>
                </a:solidFill>
                <a:latin typeface="Hiragino Kaku Gothic Pro W6" panose="020B0300000000000000" pitchFamily="34" charset="-128"/>
                <a:ea typeface="Hiragino Kaku Gothic Pro W6" panose="020B0300000000000000" pitchFamily="34" charset="-128"/>
              </a:rPr>
              <a:t>自立支援</a:t>
            </a:r>
            <a:r>
              <a:rPr lang="ja-JP" altLang="en-US" sz="12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（制度・政策・法律・サービス・ケア）</a:t>
            </a:r>
            <a:endParaRPr lang="en-US" altLang="ja-JP" sz="12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marL="914400" lvl="2" indent="0">
              <a:lnSpc>
                <a:spcPct val="100000"/>
              </a:lnSpc>
              <a:buNone/>
            </a:pPr>
            <a:r>
              <a:rPr lang="en-US" sz="1200" dirty="0">
                <a:solidFill>
                  <a:srgbClr val="002060"/>
                </a:solidFill>
              </a:rPr>
              <a:t>★</a:t>
            </a:r>
            <a:r>
              <a:rPr lang="ja-JP" altLang="en-US" sz="1200" b="1">
                <a:solidFill>
                  <a:srgbClr val="035491"/>
                </a:solidFill>
                <a:latin typeface="Hiragino Kaku Gothic Pro W6" panose="020B0300000000000000" pitchFamily="34" charset="-128"/>
                <a:ea typeface="Hiragino Kaku Gothic Pro W6" panose="020B0300000000000000" pitchFamily="34" charset="-128"/>
              </a:rPr>
              <a:t>パーマネンシーの保障・確立　</a:t>
            </a:r>
            <a:r>
              <a:rPr lang="ja-JP" altLang="en-US" sz="12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（一時保護・措置・措置解除</a:t>
            </a:r>
            <a:r>
              <a:rPr lang="en-US" altLang="ja-JP" sz="12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a:t>
            </a:r>
            <a:r>
              <a:rPr lang="ja-JP" altLang="en-US" sz="12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変更・頼れる大人）</a:t>
            </a:r>
            <a:endParaRPr lang="en-US" altLang="ja-JP" sz="2000" b="1" dirty="0">
              <a:solidFill>
                <a:schemeClr val="accent6">
                  <a:lumMod val="75000"/>
                </a:schemeClr>
              </a:solidFill>
              <a:latin typeface="Hiragino Kaku Gothic Pro W6" panose="020B0300000000000000" pitchFamily="34" charset="-128"/>
              <a:ea typeface="Hiragino Kaku Gothic Pro W6" panose="020B0300000000000000" pitchFamily="34" charset="-128"/>
            </a:endParaRPr>
          </a:p>
          <a:p>
            <a:pPr lvl="1">
              <a:lnSpc>
                <a:spcPct val="100000"/>
              </a:lnSpc>
            </a:pPr>
            <a:endParaRPr dirty="0"/>
          </a:p>
        </p:txBody>
      </p:sp>
    </p:spTree>
    <p:extLst>
      <p:ext uri="{BB962C8B-B14F-4D97-AF65-F5344CB8AC3E}">
        <p14:creationId xmlns:p14="http://schemas.microsoft.com/office/powerpoint/2010/main" val="48072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54" y="269696"/>
            <a:ext cx="8375741" cy="1070095"/>
          </a:xfrm>
          <a:blipFill dpi="0" rotWithShape="1">
            <a:blip r:embed="rId3">
              <a:alphaModFix amt="46277"/>
            </a:blip>
            <a:srcRect/>
            <a:tile tx="0" ty="0" sx="100000" sy="100000" flip="none" algn="tl"/>
          </a:blipFill>
          <a:ln>
            <a:noFill/>
          </a:ln>
        </p:spPr>
        <p:txBody>
          <a:bodyPr>
            <a:noAutofit/>
          </a:bodyPr>
          <a:lstStyle/>
          <a:p>
            <a:pPr>
              <a:lnSpc>
                <a:spcPts val="1960"/>
              </a:lnSpc>
            </a:pPr>
            <a:r>
              <a:rPr lang="en-US" sz="1400" b="1" dirty="0">
                <a:solidFill>
                  <a:schemeClr val="tx1">
                    <a:lumMod val="50000"/>
                    <a:lumOff val="50000"/>
                  </a:schemeClr>
                </a:solidFill>
                <a:latin typeface="Meiryo" panose="020B0604030504040204" pitchFamily="34" charset="-128"/>
                <a:ea typeface="Meiryo" panose="020B0604030504040204" pitchFamily="34" charset="-128"/>
                <a:cs typeface="Copperplate Gothic Bold" charset="0"/>
              </a:rPr>
              <a:t>２０２２年と２０２３年の渡米プロジェクトでユースたちが学んだことは・・・</a:t>
            </a:r>
            <a:br>
              <a:rPr lang="en-US" sz="1400" b="1" dirty="0">
                <a:solidFill>
                  <a:schemeClr val="accent2">
                    <a:lumMod val="75000"/>
                  </a:schemeClr>
                </a:solidFill>
                <a:latin typeface="Meiryo" panose="020B0604030504040204" pitchFamily="34" charset="-128"/>
                <a:ea typeface="Meiryo" panose="020B0604030504040204" pitchFamily="34" charset="-128"/>
                <a:cs typeface="Copperplate Gothic Bold" charset="0"/>
              </a:rPr>
            </a:br>
            <a:r>
              <a:rPr lang="ja-JP" altLang="en-US" sz="1400" b="1">
                <a:solidFill>
                  <a:schemeClr val="accent2">
                    <a:lumMod val="75000"/>
                  </a:schemeClr>
                </a:solidFill>
                <a:latin typeface="Meiryo" panose="020B0604030504040204" pitchFamily="34" charset="-128"/>
                <a:ea typeface="Meiryo" panose="020B0604030504040204" pitchFamily="34" charset="-128"/>
                <a:cs typeface="Copperplate Gothic Bold" charset="0"/>
              </a:rPr>
              <a:t>　</a:t>
            </a:r>
            <a:r>
              <a:rPr lang="ja-JP" altLang="en-US" sz="1400" b="1">
                <a:solidFill>
                  <a:schemeClr val="accent6">
                    <a:lumMod val="75000"/>
                  </a:schemeClr>
                </a:solidFill>
                <a:latin typeface="Meiryo" panose="020B0604030504040204" pitchFamily="34" charset="-128"/>
                <a:ea typeface="Meiryo" panose="020B0604030504040204" pitchFamily="34" charset="-128"/>
                <a:cs typeface="Copperplate Gothic Bold" charset="0"/>
              </a:rPr>
              <a:t>　“</a:t>
            </a:r>
            <a:r>
              <a:rPr lang="en-US" sz="1400" b="1" dirty="0" err="1">
                <a:solidFill>
                  <a:schemeClr val="accent6">
                    <a:lumMod val="75000"/>
                  </a:schemeClr>
                </a:solidFill>
                <a:latin typeface="Meiryo" panose="020B0604030504040204" pitchFamily="34" charset="-128"/>
                <a:ea typeface="Meiryo" panose="020B0604030504040204" pitchFamily="34" charset="-128"/>
                <a:cs typeface="Copperplate Gothic Bold" charset="0"/>
              </a:rPr>
              <a:t>社会的養護の子どもたちのための権利章典を作成したら</a:t>
            </a:r>
            <a:br>
              <a:rPr lang="en-US" sz="1400" b="1" dirty="0">
                <a:solidFill>
                  <a:schemeClr val="accent2">
                    <a:lumMod val="75000"/>
                  </a:schemeClr>
                </a:solidFill>
                <a:latin typeface="Meiryo" panose="020B0604030504040204" pitchFamily="34" charset="-128"/>
                <a:ea typeface="Meiryo" panose="020B0604030504040204" pitchFamily="34" charset="-128"/>
                <a:cs typeface="Copperplate Gothic Bold" charset="0"/>
              </a:rPr>
            </a:br>
            <a:r>
              <a:rPr lang="en-US" sz="1400" b="1" dirty="0" err="1">
                <a:latin typeface="Meiryo" panose="020B0604030504040204" pitchFamily="34" charset="-128"/>
                <a:ea typeface="Meiryo" panose="020B0604030504040204" pitchFamily="34" charset="-128"/>
                <a:cs typeface="Copperplate Gothic Bold" charset="0"/>
              </a:rPr>
              <a:t>オンブズパーソン</a:t>
            </a:r>
            <a:r>
              <a:rPr lang="en-US" sz="1400" b="1" dirty="0">
                <a:latin typeface="Meiryo" panose="020B0604030504040204" pitchFamily="34" charset="-128"/>
                <a:ea typeface="Meiryo" panose="020B0604030504040204" pitchFamily="34" charset="-128"/>
                <a:cs typeface="Copperplate Gothic Bold" charset="0"/>
              </a:rPr>
              <a:t> </a:t>
            </a:r>
            <a:r>
              <a:rPr lang="en-US" sz="1400" b="1" dirty="0" err="1">
                <a:latin typeface="Meiryo" panose="020B0604030504040204" pitchFamily="34" charset="-128"/>
                <a:ea typeface="Meiryo" panose="020B0604030504040204" pitchFamily="34" charset="-128"/>
                <a:cs typeface="Copperplate Gothic Bold" charset="0"/>
              </a:rPr>
              <a:t>や</a:t>
            </a:r>
            <a:r>
              <a:rPr lang="en-US" sz="1400" b="1" dirty="0">
                <a:latin typeface="Meiryo" panose="020B0604030504040204" pitchFamily="34" charset="-128"/>
                <a:ea typeface="Meiryo" panose="020B0604030504040204" pitchFamily="34" charset="-128"/>
                <a:cs typeface="Copperplate Gothic Bold" charset="0"/>
              </a:rPr>
              <a:t> </a:t>
            </a:r>
            <a:r>
              <a:rPr lang="en-US" sz="1400" b="1" dirty="0" err="1">
                <a:solidFill>
                  <a:srgbClr val="035491"/>
                </a:solidFill>
                <a:latin typeface="Meiryo" panose="020B0604030504040204" pitchFamily="34" charset="-128"/>
                <a:ea typeface="Meiryo" panose="020B0604030504040204" pitchFamily="34" charset="-128"/>
                <a:cs typeface="Copperplate Gothic Bold" charset="0"/>
              </a:rPr>
              <a:t>ユース諮問委員会</a:t>
            </a:r>
            <a:r>
              <a:rPr lang="en-US" sz="1400" b="1" dirty="0" err="1">
                <a:latin typeface="Meiryo" panose="020B0604030504040204" pitchFamily="34" charset="-128"/>
                <a:ea typeface="Meiryo" panose="020B0604030504040204" pitchFamily="34" charset="-128"/>
                <a:cs typeface="Copperplate Gothic Bold" charset="0"/>
              </a:rPr>
              <a:t>が実践を見守り、権利章典の内容を推し進めることが重要</a:t>
            </a:r>
            <a:r>
              <a:rPr lang="en-US" sz="1400" b="1" dirty="0">
                <a:latin typeface="Meiryo" panose="020B0604030504040204" pitchFamily="34" charset="-128"/>
                <a:ea typeface="Meiryo" panose="020B0604030504040204" pitchFamily="34" charset="-128"/>
                <a:cs typeface="Copperplate Gothic Bold" charset="0"/>
              </a:rPr>
              <a:t>”</a:t>
            </a:r>
            <a:endParaRPr lang="en-US" sz="1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053677"/>
              </p:ext>
            </p:extLst>
          </p:nvPr>
        </p:nvGraphicFramePr>
        <p:xfrm>
          <a:off x="141554" y="1619661"/>
          <a:ext cx="11796446" cy="5076703"/>
        </p:xfrm>
        <a:graphic>
          <a:graphicData uri="http://schemas.openxmlformats.org/drawingml/2006/table">
            <a:tbl>
              <a:tblPr firstRow="1" bandRow="1">
                <a:tableStyleId>{F2DE63D5-997A-4646-A377-4702673A728D}</a:tableStyleId>
              </a:tblPr>
              <a:tblGrid>
                <a:gridCol w="1548399">
                  <a:extLst>
                    <a:ext uri="{9D8B030D-6E8A-4147-A177-3AD203B41FA5}">
                      <a16:colId xmlns:a16="http://schemas.microsoft.com/office/drawing/2014/main" val="2607449274"/>
                    </a:ext>
                  </a:extLst>
                </a:gridCol>
                <a:gridCol w="3743076">
                  <a:extLst>
                    <a:ext uri="{9D8B030D-6E8A-4147-A177-3AD203B41FA5}">
                      <a16:colId xmlns:a16="http://schemas.microsoft.com/office/drawing/2014/main" val="20000"/>
                    </a:ext>
                  </a:extLst>
                </a:gridCol>
                <a:gridCol w="3203992">
                  <a:extLst>
                    <a:ext uri="{9D8B030D-6E8A-4147-A177-3AD203B41FA5}">
                      <a16:colId xmlns:a16="http://schemas.microsoft.com/office/drawing/2014/main" val="2908333667"/>
                    </a:ext>
                  </a:extLst>
                </a:gridCol>
                <a:gridCol w="3300979">
                  <a:extLst>
                    <a:ext uri="{9D8B030D-6E8A-4147-A177-3AD203B41FA5}">
                      <a16:colId xmlns:a16="http://schemas.microsoft.com/office/drawing/2014/main" val="3807144336"/>
                    </a:ext>
                  </a:extLst>
                </a:gridCol>
              </a:tblGrid>
              <a:tr h="323707">
                <a:tc>
                  <a:txBody>
                    <a:bodyPr/>
                    <a:lstStyle/>
                    <a:p>
                      <a:endParaRPr lang="en-US" sz="1100" b="1" i="0">
                        <a:latin typeface="Meiryo" panose="020B0604030504040204" pitchFamily="34" charset="-128"/>
                        <a:ea typeface="Meiryo" panose="020B0604030504040204" pitchFamily="34" charset="-128"/>
                      </a:endParaRPr>
                    </a:p>
                  </a:txBody>
                  <a:tcPr marL="99060" marR="99060" marT="49530" marB="49530">
                    <a:lnL w="12700" cap="flat" cmpd="sng" algn="ctr">
                      <a:noFill/>
                      <a:prstDash val="solid"/>
                      <a:miter lim="800000"/>
                    </a:lnL>
                    <a:lnR w="3175" cap="flat" cmpd="sng" algn="ctr">
                      <a:noFill/>
                      <a:prstDash val="solid"/>
                      <a:round/>
                      <a:headEnd type="none" w="med" len="med"/>
                      <a:tailEnd type="none" w="med" len="med"/>
                    </a:lnR>
                    <a:lnT w="1270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100" b="1" i="0" dirty="0">
                          <a:latin typeface="Meiryo" panose="020B0604030504040204" pitchFamily="34" charset="-128"/>
                          <a:ea typeface="Meiryo" panose="020B0604030504040204" pitchFamily="34" charset="-128"/>
                        </a:rPr>
                        <a:t>２０２３年度</a:t>
                      </a:r>
                    </a:p>
                  </a:txBody>
                  <a:tcPr marL="99060" marR="99060" marT="49530" marB="4953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r>
                        <a:rPr lang="en-US" sz="1100" b="1" i="0">
                          <a:latin typeface="Meiryo" panose="020B0604030504040204" pitchFamily="34" charset="-128"/>
                          <a:ea typeface="Meiryo" panose="020B0604030504040204" pitchFamily="34" charset="-128"/>
                        </a:rPr>
                        <a:t>２０２４年度</a:t>
                      </a:r>
                      <a:r>
                        <a:rPr lang="ja-JP" altLang="en-US" sz="1100" b="1" i="0">
                          <a:latin typeface="Meiryo" panose="020B0604030504040204" pitchFamily="34" charset="-128"/>
                          <a:ea typeface="Meiryo" panose="020B0604030504040204" pitchFamily="34" charset="-128"/>
                        </a:rPr>
                        <a:t>　</a:t>
                      </a:r>
                      <a:endParaRPr/>
                    </a:p>
                  </a:txBody>
                  <a:tcPr marL="99060" marR="99060" marT="49530" marB="4953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100" b="1" i="0" dirty="0">
                          <a:latin typeface="Meiryo" panose="020B0604030504040204" pitchFamily="34" charset="-128"/>
                          <a:ea typeface="Meiryo" panose="020B0604030504040204" pitchFamily="34" charset="-128"/>
                        </a:rPr>
                        <a:t>２０２５年度</a:t>
                      </a:r>
                      <a:r>
                        <a:rPr lang="ja-JP" altLang="en-US" sz="1100" b="1" i="0">
                          <a:latin typeface="Meiryo" panose="020B0604030504040204" pitchFamily="34" charset="-128"/>
                          <a:ea typeface="Meiryo" panose="020B0604030504040204" pitchFamily="34" charset="-128"/>
                        </a:rPr>
                        <a:t>　</a:t>
                      </a:r>
                      <a:r>
                        <a:rPr lang="ja-JP" altLang="en-US" sz="1100" b="1" i="0">
                          <a:solidFill>
                            <a:schemeClr val="tx1">
                              <a:lumMod val="95000"/>
                              <a:lumOff val="5000"/>
                            </a:schemeClr>
                          </a:solidFill>
                          <a:latin typeface="Meiryo" panose="020B0604030504040204" pitchFamily="34" charset="-128"/>
                          <a:ea typeface="Meiryo" panose="020B0604030504040204" pitchFamily="34" charset="-128"/>
                        </a:rPr>
                        <a:t>アウトカム</a:t>
                      </a:r>
                      <a:endParaRPr lang="en-US" sz="1100" b="1" i="0" dirty="0">
                        <a:solidFill>
                          <a:schemeClr val="tx1">
                            <a:lumMod val="95000"/>
                            <a:lumOff val="5000"/>
                          </a:schemeClr>
                        </a:solidFill>
                        <a:latin typeface="Meiryo" panose="020B0604030504040204" pitchFamily="34" charset="-128"/>
                        <a:ea typeface="Meiryo" panose="020B0604030504040204" pitchFamily="34" charset="-128"/>
                      </a:endParaRPr>
                    </a:p>
                  </a:txBody>
                  <a:tcPr marL="99060" marR="99060" marT="49530" marB="49530">
                    <a:lnL w="3175"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0000"/>
                  </a:ext>
                </a:extLst>
              </a:tr>
              <a:tr h="825263">
                <a:tc>
                  <a:txBody>
                    <a:bodyPr/>
                    <a:lstStyle/>
                    <a:p>
                      <a:pPr algn="ctr"/>
                      <a:r>
                        <a:rPr lang="en-US" sz="1400" b="1" i="0" dirty="0" err="1">
                          <a:solidFill>
                            <a:srgbClr val="447355"/>
                          </a:solidFill>
                          <a:latin typeface="Meiryo" panose="020B0604030504040204" pitchFamily="34" charset="-128"/>
                          <a:ea typeface="Meiryo" panose="020B0604030504040204" pitchFamily="34" charset="-128"/>
                        </a:rPr>
                        <a:t>リーダー育成</a:t>
                      </a:r>
                      <a:endParaRPr lang="en-US" sz="1400" b="1" i="0" dirty="0">
                        <a:solidFill>
                          <a:srgbClr val="447355"/>
                        </a:solidFill>
                        <a:latin typeface="Meiryo" panose="020B0604030504040204" pitchFamily="34" charset="-128"/>
                        <a:ea typeface="Meiryo" panose="020B0604030504040204" pitchFamily="34" charset="-128"/>
                      </a:endParaRPr>
                    </a:p>
                  </a:txBody>
                  <a:tcPr marL="99060" marR="99060" marT="49530" marB="49530" anchor="ctr">
                    <a:lnL w="12700" cap="flat" cmpd="sng" algn="ctr">
                      <a:noFill/>
                      <a:prstDash val="solid"/>
                      <a:miter lim="800000"/>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355">
                        <a:alpha val="31126"/>
                      </a:srgbClr>
                    </a:solidFill>
                  </a:tcPr>
                </a:tc>
                <a:tc>
                  <a:txBody>
                    <a:bodyPr/>
                    <a:lstStyle/>
                    <a:p>
                      <a:r>
                        <a:rPr lang="en-US" sz="1100" b="1" i="0" dirty="0" err="1">
                          <a:solidFill>
                            <a:srgbClr val="447355"/>
                          </a:solidFill>
                          <a:latin typeface="Meiryo" panose="020B0604030504040204" pitchFamily="34" charset="-128"/>
                          <a:ea typeface="Meiryo" panose="020B0604030504040204" pitchFamily="34" charset="-128"/>
                        </a:rPr>
                        <a:t>リーダー育成プログラムを通じて</a:t>
                      </a:r>
                      <a:r>
                        <a:rPr lang="en-US" sz="1100" b="1" i="0" dirty="0">
                          <a:solidFill>
                            <a:srgbClr val="447355"/>
                          </a:solidFill>
                          <a:latin typeface="Meiryo" panose="020B0604030504040204" pitchFamily="34" charset="-128"/>
                          <a:ea typeface="Meiryo" panose="020B0604030504040204" pitchFamily="34" charset="-128"/>
                        </a:rPr>
                        <a:t>、</a:t>
                      </a:r>
                    </a:p>
                    <a:p>
                      <a:pPr marL="171450" indent="-171450">
                        <a:buFont typeface="Arial" panose="020B0604020202020204" pitchFamily="34" charset="0"/>
                        <a:buChar char="•"/>
                      </a:pPr>
                      <a:r>
                        <a:rPr lang="en-US" sz="1000" b="1" i="0" dirty="0" err="1">
                          <a:solidFill>
                            <a:srgbClr val="447355"/>
                          </a:solidFill>
                          <a:latin typeface="Meiryo" panose="020B0604030504040204" pitchFamily="34" charset="-128"/>
                          <a:ea typeface="Meiryo" panose="020B0604030504040204" pitchFamily="34" charset="-128"/>
                        </a:rPr>
                        <a:t>アドボカシー活動をし</a:t>
                      </a:r>
                      <a:endParaRPr lang="en-US" sz="1000" b="1" i="0" dirty="0">
                        <a:solidFill>
                          <a:srgbClr val="447355"/>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lang="en-US" sz="1000" b="1" i="0" dirty="0" err="1">
                          <a:solidFill>
                            <a:srgbClr val="447355"/>
                          </a:solidFill>
                          <a:latin typeface="Meiryo" panose="020B0604030504040204" pitchFamily="34" charset="-128"/>
                          <a:ea typeface="Meiryo" panose="020B0604030504040204" pitchFamily="34" charset="-128"/>
                        </a:rPr>
                        <a:t>顧問委員をつとめる</a:t>
                      </a:r>
                      <a:endParaRPr lang="en-US" sz="1000" b="1" i="0" dirty="0">
                        <a:solidFill>
                          <a:srgbClr val="447355"/>
                        </a:solidFill>
                        <a:latin typeface="Meiryo" panose="020B0604030504040204" pitchFamily="34" charset="-128"/>
                        <a:ea typeface="Meiryo" panose="020B0604030504040204" pitchFamily="34" charset="-128"/>
                      </a:endParaRPr>
                    </a:p>
                    <a:p>
                      <a:pPr marL="0" indent="0">
                        <a:buFontTx/>
                        <a:buNone/>
                      </a:pPr>
                      <a:r>
                        <a:rPr lang="en-US" sz="1100" b="1" i="0" dirty="0" err="1">
                          <a:solidFill>
                            <a:srgbClr val="447355"/>
                          </a:solidFill>
                          <a:latin typeface="Meiryo" panose="020B0604030504040204" pitchFamily="34" charset="-128"/>
                          <a:ea typeface="Meiryo" panose="020B0604030504040204" pitchFamily="34" charset="-128"/>
                        </a:rPr>
                        <a:t>ユースを育てる</a:t>
                      </a:r>
                      <a:r>
                        <a:rPr lang="ja-JP" altLang="en-US" sz="1100" b="1" i="0">
                          <a:solidFill>
                            <a:srgbClr val="447355"/>
                          </a:solidFill>
                          <a:latin typeface="Meiryo" panose="020B0604030504040204" pitchFamily="34" charset="-128"/>
                          <a:ea typeface="Meiryo" panose="020B0604030504040204" pitchFamily="34" charset="-128"/>
                        </a:rPr>
                        <a:t>　（毎年５名の新人ユースが加わる）</a:t>
                      </a:r>
                      <a:endParaRPr lang="en-US" sz="1100" b="1" i="0" dirty="0">
                        <a:solidFill>
                          <a:srgbClr val="447355"/>
                        </a:solidFill>
                        <a:latin typeface="Meiryo" panose="020B0604030504040204" pitchFamily="34" charset="-128"/>
                        <a:ea typeface="Meiryo" panose="020B0604030504040204" pitchFamily="34" charset="-128"/>
                      </a:endParaRP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47355">
                            <a:tint val="66000"/>
                            <a:satMod val="160000"/>
                          </a:srgbClr>
                        </a:gs>
                        <a:gs pos="50000">
                          <a:srgbClr val="447355">
                            <a:tint val="44500"/>
                            <a:satMod val="160000"/>
                          </a:srgbClr>
                        </a:gs>
                        <a:gs pos="100000">
                          <a:srgbClr val="447355">
                            <a:tint val="23500"/>
                            <a:satMod val="160000"/>
                          </a:srgbClr>
                        </a:gs>
                      </a:gsLst>
                      <a:lin ang="13500000" scaled="1"/>
                      <a:tileRect/>
                    </a:gradFill>
                  </a:tcPr>
                </a:tc>
                <a:tc>
                  <a:txBody>
                    <a:bodyPr/>
                    <a:lstStyle/>
                    <a:p>
                      <a:r>
                        <a:rPr lang="en-US" sz="1100" b="1" i="0" dirty="0">
                          <a:solidFill>
                            <a:srgbClr val="447355"/>
                          </a:solidFill>
                          <a:latin typeface="Meiryo" panose="020B0604030504040204" pitchFamily="34" charset="-128"/>
                          <a:ea typeface="Meiryo" panose="020B0604030504040204" pitchFamily="34" charset="-128"/>
                        </a:rPr>
                        <a:t>１０名</a:t>
                      </a:r>
                      <a:endParaRPr dirty="0">
                        <a:solidFill>
                          <a:srgbClr val="447355"/>
                        </a:solidFill>
                      </a:endParaRPr>
                    </a:p>
                  </a:txBody>
                  <a:tcPr marL="99060" marR="99060" marT="49530" marB="495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47355">
                            <a:tint val="66000"/>
                            <a:satMod val="160000"/>
                          </a:srgbClr>
                        </a:gs>
                        <a:gs pos="50000">
                          <a:srgbClr val="447355">
                            <a:tint val="44500"/>
                            <a:satMod val="160000"/>
                          </a:srgbClr>
                        </a:gs>
                        <a:gs pos="100000">
                          <a:srgbClr val="447355">
                            <a:tint val="23500"/>
                            <a:satMod val="160000"/>
                          </a:srgbClr>
                        </a:gs>
                      </a:gsLst>
                      <a:lin ang="13500000" scaled="1"/>
                      <a:tileRect/>
                    </a:gradFill>
                  </a:tcPr>
                </a:tc>
                <a:tc>
                  <a:txBody>
                    <a:bodyPr/>
                    <a:lstStyle/>
                    <a:p>
                      <a:r>
                        <a:rPr lang="en-US" sz="1100" b="1" i="0" dirty="0">
                          <a:solidFill>
                            <a:srgbClr val="447355"/>
                          </a:solidFill>
                          <a:latin typeface="Meiryo" panose="020B0604030504040204" pitchFamily="34" charset="-128"/>
                          <a:ea typeface="Meiryo" panose="020B0604030504040204" pitchFamily="34" charset="-128"/>
                        </a:rPr>
                        <a:t>１５名</a:t>
                      </a:r>
                    </a:p>
                  </a:txBody>
                  <a:tcPr marL="99060" marR="99060" marT="49530" marB="49530" anchor="ctr">
                    <a:lnL w="12700" cap="flat" cmpd="sng" algn="ctr">
                      <a:noFill/>
                      <a:prstDash val="solid"/>
                      <a:round/>
                      <a:headEnd type="none" w="med" len="med"/>
                      <a:tailEnd type="none" w="med" len="med"/>
                    </a:lnL>
                    <a:lnR w="12700" cap="flat" cmpd="sng" algn="ctr">
                      <a:noFill/>
                      <a:prstDash val="solid"/>
                      <a:miter lim="800000"/>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47355">
                            <a:tint val="66000"/>
                            <a:satMod val="160000"/>
                          </a:srgbClr>
                        </a:gs>
                        <a:gs pos="50000">
                          <a:srgbClr val="447355">
                            <a:tint val="44500"/>
                            <a:satMod val="160000"/>
                          </a:srgbClr>
                        </a:gs>
                        <a:gs pos="100000">
                          <a:srgbClr val="447355">
                            <a:tint val="23500"/>
                            <a:satMod val="160000"/>
                          </a:srgbClr>
                        </a:gs>
                      </a:gsLst>
                      <a:lin ang="13500000" scaled="1"/>
                      <a:tileRect/>
                    </a:gradFill>
                  </a:tcPr>
                </a:tc>
                <a:extLst>
                  <a:ext uri="{0D108BD9-81ED-4DB2-BD59-A6C34878D82A}">
                    <a16:rowId xmlns:a16="http://schemas.microsoft.com/office/drawing/2014/main" val="10001"/>
                  </a:ext>
                </a:extLst>
              </a:tr>
              <a:tr h="825263">
                <a:tc>
                  <a:txBody>
                    <a:bodyPr/>
                    <a:lstStyle/>
                    <a:p>
                      <a:pPr marL="0" indent="0" algn="ctr">
                        <a:buFontTx/>
                        <a:buNone/>
                      </a:pPr>
                      <a:r>
                        <a:rPr lang="en-US" sz="1200" b="1" i="0" dirty="0" err="1">
                          <a:solidFill>
                            <a:srgbClr val="447355"/>
                          </a:solidFill>
                          <a:latin typeface="Meiryo" panose="020B0604030504040204" pitchFamily="34" charset="-128"/>
                          <a:ea typeface="Meiryo" panose="020B0604030504040204" pitchFamily="34" charset="-128"/>
                        </a:rPr>
                        <a:t>海外プロジェクト</a:t>
                      </a:r>
                      <a:endParaRPr lang="en-US" sz="1200" b="1" i="0" dirty="0">
                        <a:solidFill>
                          <a:srgbClr val="447355"/>
                        </a:solidFill>
                        <a:latin typeface="Meiryo" panose="020B0604030504040204" pitchFamily="34" charset="-128"/>
                        <a:ea typeface="Meiryo" panose="020B0604030504040204" pitchFamily="34" charset="-128"/>
                      </a:endParaRPr>
                    </a:p>
                  </a:txBody>
                  <a:tcPr marL="99060" marR="99060" marT="49530" marB="49530" anchor="ctr">
                    <a:lnL w="12700" cap="flat" cmpd="sng" algn="ctr">
                      <a:noFill/>
                      <a:prstDash val="solid"/>
                      <a:miter lim="800000"/>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47355">
                        <a:alpha val="31126"/>
                      </a:srgb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2">
                            <a:lumMod val="25000"/>
                          </a:schemeClr>
                        </a:solidFill>
                        <a:latin typeface="Meiryo" panose="020B0604030504040204" pitchFamily="34" charset="-128"/>
                        <a:ea typeface="Meiryo" panose="020B060403050404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err="1">
                          <a:solidFill>
                            <a:srgbClr val="447355"/>
                          </a:solidFill>
                          <a:latin typeface="Meiryo" panose="020B0604030504040204" pitchFamily="34" charset="-128"/>
                          <a:ea typeface="Meiryo" panose="020B0604030504040204" pitchFamily="34" charset="-128"/>
                        </a:rPr>
                        <a:t>新人ユースたちの育成と、海外の当事者ユースたちとのつながりの形成・維持のため活動</a:t>
                      </a:r>
                      <a:r>
                        <a:rPr lang="ja-JP" altLang="en-US" sz="1100" b="1" i="0">
                          <a:solidFill>
                            <a:srgbClr val="447355"/>
                          </a:solidFill>
                          <a:latin typeface="Meiryo" panose="020B0604030504040204" pitchFamily="34" charset="-128"/>
                          <a:ea typeface="Meiryo" panose="020B0604030504040204" pitchFamily="34" charset="-128"/>
                        </a:rPr>
                        <a:t>　</a:t>
                      </a:r>
                      <a:endParaRPr lang="en-US" sz="1100" b="1" i="0" dirty="0">
                        <a:solidFill>
                          <a:srgbClr val="447355"/>
                        </a:solidFill>
                        <a:latin typeface="Meiryo" panose="020B0604030504040204" pitchFamily="34" charset="-128"/>
                        <a:ea typeface="Meiryo" panose="020B0604030504040204"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2">
                            <a:lumMod val="25000"/>
                          </a:schemeClr>
                        </a:solidFill>
                        <a:latin typeface="Meiryo" panose="020B0604030504040204" pitchFamily="34" charset="-128"/>
                        <a:ea typeface="Meiryo" panose="020B0604030504040204" pitchFamily="34" charset="-128"/>
                      </a:endParaRPr>
                    </a:p>
                  </a:txBody>
                  <a:tcPr marL="99060" marR="99060" marT="49530" marB="49530">
                    <a:lnL w="12700" cap="flat" cmpd="sng" algn="ctr">
                      <a:noFill/>
                      <a:prstDash val="solid"/>
                      <a:round/>
                      <a:headEnd type="none" w="med" len="med"/>
                      <a:tailEnd type="none" w="med" len="med"/>
                    </a:lnL>
                    <a:lnR w="12700" cap="flat" cmpd="sng" algn="ctr">
                      <a:noFill/>
                      <a:prstDash val="solid"/>
                      <a:miter lim="8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506743">
                            <a:tint val="66000"/>
                            <a:satMod val="160000"/>
                          </a:srgbClr>
                        </a:gs>
                        <a:gs pos="50000">
                          <a:srgbClr val="506743">
                            <a:tint val="44500"/>
                            <a:satMod val="160000"/>
                          </a:srgbClr>
                        </a:gs>
                        <a:gs pos="100000">
                          <a:srgbClr val="506743">
                            <a:tint val="23500"/>
                            <a:satMod val="160000"/>
                          </a:srgbClr>
                        </a:gs>
                      </a:gsLst>
                      <a:lin ang="13500000" scaled="1"/>
                      <a:tileRect/>
                    </a:gradFill>
                  </a:tcPr>
                </a:tc>
                <a:tc hMerge="1">
                  <a:txBody>
                    <a:bodyPr/>
                    <a:lstStyle/>
                    <a:p>
                      <a:endParaRPr/>
                    </a:p>
                  </a:txBody>
                  <a:tcPr>
                    <a:lnL w="3175" cap="flat" cmpd="sng" algn="ctr">
                      <a:no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447355">
                        <a:alpha val="38265"/>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2">
                            <a:lumMod val="25000"/>
                          </a:schemeClr>
                        </a:solidFill>
                        <a:latin typeface="Meiryo" panose="020B0604030504040204" pitchFamily="34" charset="-128"/>
                        <a:ea typeface="Meiryo" panose="020B0604030504040204" pitchFamily="34" charset="-128"/>
                      </a:endParaRPr>
                    </a:p>
                  </a:txBody>
                  <a:tcPr marL="99060" marR="99060" marT="49530" marB="4953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gradFill flip="none" rotWithShape="1">
                      <a:gsLst>
                        <a:gs pos="0">
                          <a:srgbClr val="506743">
                            <a:tint val="66000"/>
                            <a:satMod val="160000"/>
                          </a:srgbClr>
                        </a:gs>
                        <a:gs pos="50000">
                          <a:srgbClr val="506743">
                            <a:tint val="44500"/>
                            <a:satMod val="160000"/>
                          </a:srgbClr>
                        </a:gs>
                        <a:gs pos="100000">
                          <a:srgbClr val="506743">
                            <a:tint val="23500"/>
                            <a:satMod val="160000"/>
                          </a:srgbClr>
                        </a:gs>
                      </a:gsLst>
                      <a:lin ang="13500000" scaled="1"/>
                      <a:tileRect/>
                    </a:gradFill>
                  </a:tcPr>
                </a:tc>
                <a:extLst>
                  <a:ext uri="{0D108BD9-81ED-4DB2-BD59-A6C34878D82A}">
                    <a16:rowId xmlns:a16="http://schemas.microsoft.com/office/drawing/2014/main" val="517998569"/>
                  </a:ext>
                </a:extLst>
              </a:tr>
              <a:tr h="1026551">
                <a:tc rowSpan="2">
                  <a:txBody>
                    <a:bodyPr/>
                    <a:lstStyle/>
                    <a:p>
                      <a:pPr algn="ctr"/>
                      <a:r>
                        <a:rPr lang="en-US" sz="1200" b="1" i="0" dirty="0" err="1">
                          <a:solidFill>
                            <a:srgbClr val="005493"/>
                          </a:solidFill>
                          <a:latin typeface="Meiryo" panose="020B0604030504040204" pitchFamily="34" charset="-128"/>
                          <a:ea typeface="Meiryo" panose="020B0604030504040204" pitchFamily="34" charset="-128"/>
                        </a:rPr>
                        <a:t>年間を通じた</a:t>
                      </a:r>
                      <a:endParaRPr lang="en-US" sz="1200" b="1" i="0" dirty="0">
                        <a:solidFill>
                          <a:srgbClr val="005493"/>
                        </a:solidFill>
                        <a:latin typeface="Meiryo" panose="020B0604030504040204" pitchFamily="34" charset="-128"/>
                        <a:ea typeface="Meiryo" panose="020B0604030504040204" pitchFamily="34" charset="-128"/>
                      </a:endParaRPr>
                    </a:p>
                    <a:p>
                      <a:pPr algn="ctr"/>
                      <a:r>
                        <a:rPr lang="en-US" sz="1200" b="1" i="0" dirty="0" err="1">
                          <a:solidFill>
                            <a:srgbClr val="005493"/>
                          </a:solidFill>
                          <a:latin typeface="Meiryo" panose="020B0604030504040204" pitchFamily="34" charset="-128"/>
                          <a:ea typeface="Meiryo" panose="020B0604030504040204" pitchFamily="34" charset="-128"/>
                        </a:rPr>
                        <a:t>活動内容</a:t>
                      </a:r>
                      <a:endParaRPr lang="en-US" sz="1200" b="1" i="0" dirty="0">
                        <a:solidFill>
                          <a:srgbClr val="005493"/>
                        </a:solidFill>
                        <a:latin typeface="Meiryo" panose="020B0604030504040204" pitchFamily="34" charset="-128"/>
                        <a:ea typeface="Meiryo" panose="020B0604030504040204" pitchFamily="34" charset="-128"/>
                      </a:endParaRPr>
                    </a:p>
                  </a:txBody>
                  <a:tcPr marL="99060" marR="99060" marT="49530" marB="49530" anchor="ctr">
                    <a:lnL w="12700" cap="flat" cmpd="sng" algn="ctr">
                      <a:noFill/>
                      <a:prstDash val="solid"/>
                      <a:miter lim="800000"/>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C7D0DE">
                        <a:alpha val="38431"/>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i="0" dirty="0">
                        <a:solidFill>
                          <a:srgbClr val="447355"/>
                        </a:solidFill>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err="1">
                          <a:solidFill>
                            <a:srgbClr val="035491"/>
                          </a:solidFill>
                          <a:latin typeface="Meiryo" panose="020B0604030504040204" pitchFamily="34" charset="-128"/>
                          <a:ea typeface="Meiryo" panose="020B0604030504040204" pitchFamily="34" charset="-128"/>
                        </a:rPr>
                        <a:t>ユース顧問委員会</a:t>
                      </a:r>
                      <a:r>
                        <a:rPr lang="en-US" sz="1100" b="1" i="0" dirty="0" err="1">
                          <a:solidFill>
                            <a:schemeClr val="tx1"/>
                          </a:solidFill>
                          <a:latin typeface="Meiryo" panose="020B0604030504040204" pitchFamily="34" charset="-128"/>
                          <a:ea typeface="Meiryo" panose="020B0604030504040204" pitchFamily="34" charset="-128"/>
                        </a:rPr>
                        <a:t>の立ち上げを常に</a:t>
                      </a:r>
                      <a:endParaRPr lang="en-US" sz="1100" b="1" i="0" dirty="0">
                        <a:solidFill>
                          <a:schemeClr val="tx1"/>
                        </a:solidFill>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err="1">
                          <a:solidFill>
                            <a:schemeClr val="tx1"/>
                          </a:solidFill>
                          <a:latin typeface="Meiryo" panose="020B0604030504040204" pitchFamily="34" charset="-128"/>
                          <a:ea typeface="Meiryo" panose="020B0604030504040204" pitchFamily="34" charset="-128"/>
                        </a:rPr>
                        <a:t>視野にいれ、目指しながら</a:t>
                      </a:r>
                      <a:r>
                        <a:rPr lang="en-US" sz="1100" b="1" i="0" dirty="0">
                          <a:solidFill>
                            <a:schemeClr val="tx1"/>
                          </a:solidFill>
                          <a:latin typeface="Meiryo" panose="020B0604030504040204" pitchFamily="34" charset="-128"/>
                          <a:ea typeface="Meiryo" panose="020B0604030504040204" pitchFamily="34"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i="0" dirty="0">
                        <a:solidFill>
                          <a:schemeClr val="tx1"/>
                        </a:solidFill>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i="0">
                          <a:solidFill>
                            <a:schemeClr val="tx1"/>
                          </a:solidFill>
                          <a:latin typeface="Meiryo" panose="020B0604030504040204" pitchFamily="34" charset="-128"/>
                          <a:ea typeface="Meiryo" panose="020B0604030504040204" pitchFamily="34" charset="-128"/>
                        </a:rPr>
                        <a:t>　　以下のプロジェクトとの連携をはかってゆく　　</a:t>
                      </a:r>
                      <a:r>
                        <a:rPr lang="ja-JP" altLang="en-US" sz="1000" b="1" i="0">
                          <a:solidFill>
                            <a:schemeClr val="accent1">
                              <a:lumMod val="50000"/>
                            </a:schemeClr>
                          </a:solidFill>
                          <a:latin typeface="Meiryo" panose="020B0604030504040204" pitchFamily="34" charset="-128"/>
                          <a:ea typeface="Meiryo" panose="020B0604030504040204" pitchFamily="34" charset="-128"/>
                        </a:rPr>
                        <a:t>　　　　　　　　　　　　　　　　</a:t>
                      </a:r>
                      <a:endParaRPr lang="en-US" sz="1000" b="1" i="0" dirty="0">
                        <a:solidFill>
                          <a:schemeClr val="accent1">
                            <a:lumMod val="50000"/>
                          </a:schemeClr>
                        </a:solidFill>
                        <a:latin typeface="Meiryo" panose="020B0604030504040204" pitchFamily="34" charset="-128"/>
                        <a:ea typeface="Meiryo" panose="020B0604030504040204" pitchFamily="34" charset="-128"/>
                      </a:endParaRPr>
                    </a:p>
                  </a:txBody>
                  <a:tcPr marL="99060" marR="99060" marT="49530" marB="4953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6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000" b="1" i="0">
                          <a:solidFill>
                            <a:schemeClr val="tx1"/>
                          </a:solidFill>
                          <a:latin typeface="Meiryo" panose="020B0604030504040204" pitchFamily="34" charset="-128"/>
                          <a:ea typeface="Meiryo" panose="020B0604030504040204" pitchFamily="34" charset="-128"/>
                        </a:rPr>
                        <a:t>　　　　　　　　　　　　　　　　　　　　　　　　　　　　　　　　　　　　　　　　　　　　　</a:t>
                      </a:r>
                      <a:endParaRPr lang="en-US" sz="1000" b="1" i="0" dirty="0">
                        <a:solidFill>
                          <a:schemeClr val="tx1"/>
                        </a:solidFill>
                        <a:latin typeface="Meiryo" panose="020B0604030504040204" pitchFamily="34" charset="-128"/>
                        <a:ea typeface="Meiryo" panose="020B0604030504040204" pitchFamily="34" charset="-128"/>
                      </a:endParaRPr>
                    </a:p>
                  </a:txBody>
                  <a:tcPr marL="99060" marR="99060" marT="49530" marB="4953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60000"/>
                      </a:schemeClr>
                    </a:solidFill>
                  </a:tcPr>
                </a:tc>
                <a:tc>
                  <a:txBody>
                    <a:bodyPr/>
                    <a:lstStyle/>
                    <a:p>
                      <a:endParaRPr lang="en-US" sz="900" b="1" i="0" dirty="0">
                        <a:solidFill>
                          <a:schemeClr val="tx1">
                            <a:lumMod val="65000"/>
                            <a:lumOff val="35000"/>
                          </a:schemeClr>
                        </a:solidFill>
                        <a:latin typeface="Meiryo" panose="020B0604030504040204" pitchFamily="34" charset="-128"/>
                        <a:ea typeface="Meiryo" panose="020B0604030504040204" pitchFamily="34" charset="-128"/>
                      </a:endParaRPr>
                    </a:p>
                  </a:txBody>
                  <a:tcPr marL="99060" marR="99060" marT="49530" marB="49530" anchor="ctr">
                    <a:lnL w="3175" cap="flat" cmpd="sng" algn="ctr">
                      <a:noFill/>
                      <a:prstDash val="solid"/>
                      <a:round/>
                      <a:headEnd type="none" w="med" len="med"/>
                      <a:tailEnd type="none" w="med" len="med"/>
                    </a:lnL>
                    <a:lnR w="12700" cap="flat" cmpd="sng" algn="ctr">
                      <a:noFill/>
                      <a:prstDash val="solid"/>
                      <a:miter lim="800000"/>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60000"/>
                      </a:schemeClr>
                    </a:solidFill>
                  </a:tcPr>
                </a:tc>
                <a:extLst>
                  <a:ext uri="{0D108BD9-81ED-4DB2-BD59-A6C34878D82A}">
                    <a16:rowId xmlns:a16="http://schemas.microsoft.com/office/drawing/2014/main" val="10002"/>
                  </a:ext>
                </a:extLst>
              </a:tr>
              <a:tr h="2075919">
                <a:tc vMerge="1">
                  <a:txBody>
                    <a:bodyPr/>
                    <a:lstStyle/>
                    <a:p>
                      <a:pPr algn="l"/>
                      <a:endParaRPr lang="en-US" sz="1100" b="1" i="0">
                        <a:solidFill>
                          <a:srgbClr val="005493"/>
                        </a:solidFill>
                        <a:latin typeface="Meiryo" panose="020B0604030504040204" pitchFamily="34" charset="-128"/>
                        <a:ea typeface="Meiryo" panose="020B0604030504040204" pitchFamily="34" charset="-128"/>
                      </a:endParaRPr>
                    </a:p>
                  </a:txBody>
                  <a:tcPr marL="99060" marR="99060" marT="49530" marB="49530" anchor="ctr">
                    <a:lnR w="3175" cap="flat" cmpd="sng" algn="ctr">
                      <a:solidFill>
                        <a:schemeClr val="bg2">
                          <a:lumMod val="90000"/>
                        </a:schemeClr>
                      </a:solidFill>
                      <a:prstDash val="solid"/>
                      <a:round/>
                      <a:headEnd type="none" w="med" len="med"/>
                      <a:tailEnd type="none" w="med" len="med"/>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accent3">
                        <a:lumMod val="20000"/>
                        <a:lumOff val="80000"/>
                      </a:schemeClr>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b="1" i="0" dirty="0">
                          <a:solidFill>
                            <a:srgbClr val="035491"/>
                          </a:solidFill>
                          <a:latin typeface="Meiryo" panose="020B0604030504040204" pitchFamily="34" charset="-128"/>
                          <a:ea typeface="Meiryo" panose="020B0604030504040204" pitchFamily="34" charset="-128"/>
                        </a:rPr>
                        <a:t>A) </a:t>
                      </a:r>
                      <a:r>
                        <a:rPr lang="en-US" sz="1200" b="1" i="0" dirty="0" err="1">
                          <a:solidFill>
                            <a:srgbClr val="035491"/>
                          </a:solidFill>
                          <a:latin typeface="Meiryo" panose="020B0604030504040204" pitchFamily="34" charset="-128"/>
                          <a:ea typeface="Meiryo" panose="020B0604030504040204" pitchFamily="34" charset="-128"/>
                        </a:rPr>
                        <a:t>移行期のメンタルヘルスの改善</a:t>
                      </a:r>
                      <a:r>
                        <a:rPr lang="en-US" sz="1200" b="1" i="0" dirty="0">
                          <a:solidFill>
                            <a:srgbClr val="035491"/>
                          </a:solidFill>
                          <a:latin typeface="Meiryo" panose="020B0604030504040204" pitchFamily="34" charset="-128"/>
                          <a:ea typeface="Meiryo" panose="020B0604030504040204" pitchFamily="34" charset="-128"/>
                        </a:rPr>
                        <a:t>  </a:t>
                      </a:r>
                      <a:r>
                        <a:rPr lang="en-US" sz="1100" b="1" i="0" dirty="0">
                          <a:solidFill>
                            <a:srgbClr val="035491"/>
                          </a:solidFill>
                          <a:latin typeface="Meiryo" panose="020B0604030504040204" pitchFamily="34" charset="-128"/>
                          <a:ea typeface="Meiryo" panose="020B0604030504040204" pitchFamily="34" charset="-128"/>
                        </a:rPr>
                        <a:t>                    </a:t>
                      </a:r>
                    </a:p>
                    <a:p>
                      <a:pPr marL="457200" marR="0" lvl="1" indent="0" algn="l" defTabSz="742950" rtl="0" eaLnBrk="1" fontAlgn="auto" latinLnBrk="0" hangingPunct="1">
                        <a:lnSpc>
                          <a:spcPct val="100000"/>
                        </a:lnSpc>
                        <a:spcBef>
                          <a:spcPts val="0"/>
                        </a:spcBef>
                        <a:spcAft>
                          <a:spcPts val="0"/>
                        </a:spcAft>
                        <a:buClrTx/>
                        <a:buSzTx/>
                        <a:buFontTx/>
                        <a:buNone/>
                        <a:tabLst/>
                        <a:defRPr/>
                      </a:pPr>
                      <a:r>
                        <a:rPr lang="ja-JP" altLang="en-US" sz="900" b="1" i="0">
                          <a:solidFill>
                            <a:srgbClr val="035491"/>
                          </a:solidFill>
                          <a:latin typeface="Meiryo" panose="020B0604030504040204" pitchFamily="34" charset="-128"/>
                          <a:ea typeface="Meiryo" panose="020B0604030504040204" pitchFamily="34" charset="-128"/>
                        </a:rPr>
                        <a:t>▷当事者ユースと専門職のワーキングループ</a:t>
                      </a:r>
                      <a:endParaRPr lang="en-US" altLang="ja-JP" sz="900" b="1" i="0" dirty="0">
                        <a:solidFill>
                          <a:srgbClr val="035491"/>
                        </a:solidFill>
                        <a:latin typeface="Meiryo" panose="020B0604030504040204" pitchFamily="34" charset="-128"/>
                        <a:ea typeface="Meiryo" panose="020B0604030504040204" pitchFamily="34" charset="-128"/>
                      </a:endParaRPr>
                    </a:p>
                    <a:p>
                      <a:pPr marL="457200" marR="0" lvl="1" indent="0" algn="l" defTabSz="742950" rtl="0" eaLnBrk="1" fontAlgn="auto" latinLnBrk="0" hangingPunct="1">
                        <a:lnSpc>
                          <a:spcPct val="150000"/>
                        </a:lnSpc>
                        <a:spcBef>
                          <a:spcPts val="0"/>
                        </a:spcBef>
                        <a:spcAft>
                          <a:spcPts val="0"/>
                        </a:spcAft>
                        <a:buClrTx/>
                        <a:buSzTx/>
                        <a:buFontTx/>
                        <a:buNone/>
                        <a:tabLst/>
                        <a:defRPr/>
                      </a:pPr>
                      <a:endParaRPr lang="en-US" sz="900" b="1" i="0" dirty="0">
                        <a:solidFill>
                          <a:srgbClr val="035491"/>
                        </a:solidFill>
                        <a:latin typeface="Meiryo" panose="020B0604030504040204" pitchFamily="34" charset="-128"/>
                        <a:ea typeface="Meiryo" panose="020B0604030504040204" pitchFamily="34" charset="-128"/>
                      </a:endParaRPr>
                    </a:p>
                    <a:p>
                      <a:pPr marL="457200" marR="0" lvl="1" indent="0" algn="l" defTabSz="742950" rtl="0" eaLnBrk="1" fontAlgn="auto" latinLnBrk="0" hangingPunct="1">
                        <a:lnSpc>
                          <a:spcPct val="100000"/>
                        </a:lnSpc>
                        <a:spcBef>
                          <a:spcPts val="0"/>
                        </a:spcBef>
                        <a:spcAft>
                          <a:spcPts val="0"/>
                        </a:spcAft>
                        <a:buClrTx/>
                        <a:buSzTx/>
                        <a:buFontTx/>
                        <a:buNone/>
                        <a:tabLst/>
                        <a:defRPr/>
                      </a:pPr>
                      <a:r>
                        <a:rPr lang="en-US" altLang="ja-JP" sz="1200" b="1" i="0" dirty="0">
                          <a:solidFill>
                            <a:srgbClr val="035491"/>
                          </a:solidFill>
                          <a:latin typeface="Meiryo" panose="020B0604030504040204" pitchFamily="34" charset="-128"/>
                          <a:ea typeface="Meiryo" panose="020B0604030504040204" pitchFamily="34" charset="-128"/>
                        </a:rPr>
                        <a:t>B) </a:t>
                      </a:r>
                      <a:r>
                        <a:rPr lang="ja-JP" altLang="en-US" sz="1200" b="1" i="0">
                          <a:solidFill>
                            <a:srgbClr val="035491"/>
                          </a:solidFill>
                          <a:latin typeface="Meiryo" panose="020B0604030504040204" pitchFamily="34" charset="-128"/>
                          <a:ea typeface="Meiryo" panose="020B0604030504040204" pitchFamily="34" charset="-128"/>
                        </a:rPr>
                        <a:t>自立支援システムの改良</a:t>
                      </a:r>
                      <a:r>
                        <a:rPr lang="ja-JP" altLang="en-US" sz="900" b="1" i="0">
                          <a:solidFill>
                            <a:srgbClr val="035491"/>
                          </a:solidFill>
                          <a:latin typeface="Meiryo" panose="020B0604030504040204" pitchFamily="34" charset="-128"/>
                          <a:ea typeface="Meiryo" panose="020B0604030504040204" pitchFamily="34" charset="-128"/>
                        </a:rPr>
                        <a:t>（</a:t>
                      </a:r>
                      <a:r>
                        <a:rPr lang="ja-JP" altLang="en-US" sz="800" b="1" i="0">
                          <a:solidFill>
                            <a:srgbClr val="035491"/>
                          </a:solidFill>
                          <a:latin typeface="Meiryo" panose="020B0604030504040204" pitchFamily="34" charset="-128"/>
                          <a:ea typeface="Meiryo" panose="020B0604030504040204" pitchFamily="34" charset="-128"/>
                        </a:rPr>
                        <a:t>システムやポリシーの改善・サービスの向上・当事者が自立支援についての決定の場に参画すること）</a:t>
                      </a:r>
                      <a:endParaRPr lang="en-US" altLang="ja-JP" sz="800" b="1" i="0" dirty="0">
                        <a:solidFill>
                          <a:srgbClr val="035491"/>
                        </a:solidFill>
                        <a:latin typeface="Meiryo" panose="020B0604030504040204" pitchFamily="34" charset="-128"/>
                        <a:ea typeface="Meiryo" panose="020B0604030504040204" pitchFamily="34" charset="-128"/>
                      </a:endParaRPr>
                    </a:p>
                    <a:p>
                      <a:pPr marL="457200" marR="0" lvl="1" indent="0" algn="l" defTabSz="742950" rtl="0" eaLnBrk="1" fontAlgn="auto" latinLnBrk="0" hangingPunct="1">
                        <a:lnSpc>
                          <a:spcPct val="150000"/>
                        </a:lnSpc>
                        <a:spcBef>
                          <a:spcPts val="0"/>
                        </a:spcBef>
                        <a:spcAft>
                          <a:spcPts val="0"/>
                        </a:spcAft>
                        <a:buClrTx/>
                        <a:buSzTx/>
                        <a:buFontTx/>
                        <a:buNone/>
                        <a:tabLst/>
                        <a:defRPr/>
                      </a:pPr>
                      <a:r>
                        <a:rPr lang="ja-JP" altLang="en-US" sz="800" b="1" i="0">
                          <a:solidFill>
                            <a:srgbClr val="035491"/>
                          </a:solidFill>
                          <a:latin typeface="Meiryo" panose="020B0604030504040204" pitchFamily="34" charset="-128"/>
                          <a:ea typeface="Meiryo" panose="020B0604030504040204" pitchFamily="34" charset="-128"/>
                        </a:rPr>
                        <a:t>▷トランジションツールキットをアプリ化するプロジェクト</a:t>
                      </a:r>
                      <a:endParaRPr lang="en-US" sz="1050" b="1" i="0" dirty="0">
                        <a:solidFill>
                          <a:srgbClr val="035491"/>
                        </a:solidFill>
                        <a:latin typeface="Meiryo" panose="020B0604030504040204" pitchFamily="34" charset="-128"/>
                        <a:ea typeface="Meiryo" panose="020B0604030504040204" pitchFamily="34" charset="-128"/>
                      </a:endParaRPr>
                    </a:p>
                    <a:p>
                      <a:pPr marL="457200" marR="0" lvl="1" indent="0" algn="l" defTabSz="742950" rtl="0" eaLnBrk="1" fontAlgn="auto" latinLnBrk="0" hangingPunct="1">
                        <a:lnSpc>
                          <a:spcPct val="150000"/>
                        </a:lnSpc>
                        <a:spcBef>
                          <a:spcPts val="0"/>
                        </a:spcBef>
                        <a:spcAft>
                          <a:spcPts val="0"/>
                        </a:spcAft>
                        <a:buClrTx/>
                        <a:buSzTx/>
                        <a:buFontTx/>
                        <a:buNone/>
                        <a:tabLst/>
                        <a:defRPr/>
                      </a:pPr>
                      <a:r>
                        <a:rPr lang="en-US" altLang="ja-JP" sz="1050" b="1" i="0" dirty="0">
                          <a:solidFill>
                            <a:srgbClr val="035491"/>
                          </a:solidFill>
                          <a:latin typeface="Meiryo" panose="020B0604030504040204" pitchFamily="34" charset="-128"/>
                          <a:ea typeface="Meiryo" panose="020B0604030504040204" pitchFamily="34" charset="-128"/>
                        </a:rPr>
                        <a:t>C) </a:t>
                      </a:r>
                      <a:r>
                        <a:rPr lang="ja-JP" altLang="en-US" sz="1200" b="1" i="0">
                          <a:solidFill>
                            <a:srgbClr val="035491"/>
                          </a:solidFill>
                          <a:latin typeface="Meiryo" panose="020B0604030504040204" pitchFamily="34" charset="-128"/>
                          <a:ea typeface="Meiryo" panose="020B0604030504040204" pitchFamily="34" charset="-128"/>
                        </a:rPr>
                        <a:t>パーマネンシー</a:t>
                      </a:r>
                      <a:r>
                        <a:rPr lang="ja-JP" altLang="en-US" sz="1050" b="1" i="0">
                          <a:solidFill>
                            <a:srgbClr val="035491"/>
                          </a:solidFill>
                          <a:latin typeface="Meiryo" panose="020B0604030504040204" pitchFamily="34" charset="-128"/>
                          <a:ea typeface="Meiryo" panose="020B0604030504040204" pitchFamily="34" charset="-128"/>
                        </a:rPr>
                        <a:t>について学び、</a:t>
                      </a:r>
                      <a:endParaRPr lang="en-US" sz="1050" b="1" i="0" dirty="0">
                        <a:solidFill>
                          <a:srgbClr val="035491"/>
                        </a:solidFill>
                        <a:latin typeface="Meiryo" panose="020B0604030504040204" pitchFamily="34" charset="-128"/>
                        <a:ea typeface="Meiryo" panose="020B0604030504040204" pitchFamily="34" charset="-128"/>
                      </a:endParaRPr>
                    </a:p>
                    <a:p>
                      <a:pPr lvl="1"/>
                      <a:r>
                        <a:rPr lang="ja-JP" altLang="en-US" sz="1000" b="1" i="0">
                          <a:solidFill>
                            <a:srgbClr val="035491"/>
                          </a:solidFill>
                          <a:latin typeface="Meiryo" panose="020B0604030504040204" pitchFamily="34" charset="-128"/>
                          <a:ea typeface="Meiryo" panose="020B0604030504040204" pitchFamily="34" charset="-128"/>
                        </a:rPr>
                        <a:t>▷</a:t>
                      </a:r>
                      <a:r>
                        <a:rPr lang="en-US" altLang="ja-JP" sz="1000" b="1" i="0" dirty="0">
                          <a:solidFill>
                            <a:srgbClr val="035491"/>
                          </a:solidFill>
                          <a:latin typeface="Meiryo UI" panose="020B0604030504040204" pitchFamily="34" charset="-128"/>
                          <a:ea typeface="Meiryo UI" panose="020B0604030504040204" pitchFamily="34" charset="-128"/>
                        </a:rPr>
                        <a:t> </a:t>
                      </a:r>
                      <a:r>
                        <a:rPr lang="ja-JP" altLang="en-US" sz="1000" b="1" i="0">
                          <a:solidFill>
                            <a:srgbClr val="035491"/>
                          </a:solidFill>
                          <a:latin typeface="Meiryo UI" panose="020B0604030504040204" pitchFamily="34" charset="-128"/>
                          <a:ea typeface="Meiryo UI" panose="020B0604030504040204" pitchFamily="34" charset="-128"/>
                        </a:rPr>
                        <a:t>パーマネンシー・パクトを普及する活動</a:t>
                      </a:r>
                      <a:endParaRPr lang="en-US" sz="1000" b="1" i="0" dirty="0">
                        <a:solidFill>
                          <a:srgbClr val="005493"/>
                        </a:solidFill>
                        <a:latin typeface="Meiryo UI" panose="020B0604030504040204" pitchFamily="34" charset="-128"/>
                        <a:ea typeface="Meiryo UI" panose="020B0604030504040204" pitchFamily="34" charset="-128"/>
                      </a:endParaRPr>
                    </a:p>
                  </a:txBody>
                  <a:tcPr marL="99060" marR="99060" marT="49530" marB="4953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alpha val="5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sz="1000" b="1" i="0" dirty="0">
                        <a:solidFill>
                          <a:schemeClr val="tx1"/>
                        </a:solidFill>
                        <a:latin typeface="Meiryo" panose="020B0604030504040204" pitchFamily="34" charset="-128"/>
                        <a:ea typeface="Meiryo" panose="020B0604030504040204" pitchFamily="34"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sz="1000" b="1" i="0" dirty="0">
                        <a:solidFill>
                          <a:schemeClr val="tx1"/>
                        </a:solidFill>
                        <a:latin typeface="Meiryo" panose="020B0604030504040204" pitchFamily="34" charset="-128"/>
                        <a:ea typeface="Meiryo" panose="020B0604030504040204" pitchFamily="34"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sz="1000" b="1" i="0" dirty="0">
                        <a:solidFill>
                          <a:schemeClr val="tx1"/>
                        </a:solidFill>
                        <a:latin typeface="Meiryo" panose="020B0604030504040204" pitchFamily="34" charset="-128"/>
                        <a:ea typeface="Meiryo" panose="020B0604030504040204" pitchFamily="34"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sz="1000" b="1" i="0" dirty="0" err="1">
                          <a:solidFill>
                            <a:schemeClr val="tx1"/>
                          </a:solidFill>
                          <a:latin typeface="Meiryo" panose="020B0604030504040204" pitchFamily="34" charset="-128"/>
                          <a:ea typeface="Meiryo" panose="020B0604030504040204" pitchFamily="34" charset="-128"/>
                        </a:rPr>
                        <a:t>今までの学びや習得したスキルを使ってこれらの</a:t>
                      </a:r>
                      <a:endParaRPr lang="en-US" sz="1000" b="1" i="0" dirty="0">
                        <a:solidFill>
                          <a:schemeClr val="tx1"/>
                        </a:solidFill>
                        <a:latin typeface="Meiryo" panose="020B0604030504040204" pitchFamily="34" charset="-128"/>
                        <a:ea typeface="Meiryo" panose="020B0604030504040204" pitchFamily="34"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sz="1000" b="1" i="0" dirty="0" err="1">
                          <a:solidFill>
                            <a:schemeClr val="tx1"/>
                          </a:solidFill>
                          <a:latin typeface="Meiryo" panose="020B0604030504040204" pitchFamily="34" charset="-128"/>
                          <a:ea typeface="Meiryo" panose="020B0604030504040204" pitchFamily="34" charset="-128"/>
                        </a:rPr>
                        <a:t>取り組みを進める</a:t>
                      </a:r>
                      <a:r>
                        <a:rPr lang="ja-JP" altLang="en-US" sz="1000" b="1" i="0">
                          <a:solidFill>
                            <a:schemeClr val="tx1"/>
                          </a:solidFill>
                          <a:latin typeface="Meiryo" panose="020B0604030504040204" pitchFamily="34" charset="-128"/>
                          <a:ea typeface="Meiryo" panose="020B0604030504040204" pitchFamily="34" charset="-128"/>
                        </a:rPr>
                        <a:t>　　　</a:t>
                      </a:r>
                      <a:endParaRPr dirty="0"/>
                    </a:p>
                  </a:txBody>
                  <a:tcPr marL="99060" marR="99060" marT="49530" marB="4953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alpha val="50000"/>
                      </a:schemeClr>
                    </a:solidFill>
                  </a:tcPr>
                </a:tc>
                <a:tc>
                  <a:txBody>
                    <a:bodyPr/>
                    <a:lstStyle/>
                    <a:p>
                      <a:pPr marL="0" indent="0">
                        <a:buFontTx/>
                        <a:buNone/>
                      </a:pPr>
                      <a:r>
                        <a:rPr lang="en-US" sz="900" b="1" i="0" dirty="0">
                          <a:solidFill>
                            <a:schemeClr val="accent5"/>
                          </a:solidFill>
                          <a:latin typeface="Meiryo" panose="020B0604030504040204" pitchFamily="34" charset="-128"/>
                          <a:ea typeface="Meiryo" panose="020B0604030504040204" pitchFamily="34" charset="-128"/>
                        </a:rPr>
                        <a:t>２０２５年３月までにひとつの政令都市・都道府県の公的機関にユース顧問委員会を設置しそれを将来に向けたモデル事業とする</a:t>
                      </a:r>
                    </a:p>
                  </a:txBody>
                  <a:tcPr marL="99060" marR="99060" marT="49530" marB="49530" anchor="ctr">
                    <a:lnL w="3175" cap="flat" cmpd="sng" algn="ctr">
                      <a:noFill/>
                      <a:prstDash val="solid"/>
                      <a:round/>
                      <a:headEnd type="none" w="med" len="med"/>
                      <a:tailEnd type="none" w="med" len="med"/>
                    </a:lnL>
                    <a:lnR w="12700" cap="flat" cmpd="sng" algn="ctr">
                      <a:noFill/>
                      <a:prstDash val="solid"/>
                      <a:miter lim="800000"/>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alpha val="50000"/>
                      </a:schemeClr>
                    </a:solidFill>
                  </a:tcPr>
                </a:tc>
                <a:extLst>
                  <a:ext uri="{0D108BD9-81ED-4DB2-BD59-A6C34878D82A}">
                    <a16:rowId xmlns:a16="http://schemas.microsoft.com/office/drawing/2014/main" val="10003"/>
                  </a:ext>
                </a:extLst>
              </a:tr>
            </a:tbl>
          </a:graphicData>
        </a:graphic>
      </p:graphicFrame>
      <p:sp>
        <p:nvSpPr>
          <p:cNvPr id="4" name="Notched Right Arrow 3">
            <a:extLst>
              <a:ext uri="{FF2B5EF4-FFF2-40B4-BE49-F238E27FC236}">
                <a16:creationId xmlns:a16="http://schemas.microsoft.com/office/drawing/2014/main" id="{9D4E3D3D-68CA-FD46-A77E-42D9BF8B761E}"/>
              </a:ext>
            </a:extLst>
          </p:cNvPr>
          <p:cNvSpPr/>
          <p:nvPr/>
        </p:nvSpPr>
        <p:spPr>
          <a:xfrm>
            <a:off x="3891442" y="2898316"/>
            <a:ext cx="7746376" cy="4077917"/>
          </a:xfrm>
          <a:prstGeom prst="notchedRightArrow">
            <a:avLst>
              <a:gd name="adj1" fmla="val 50000"/>
              <a:gd name="adj2" fmla="val 50000"/>
            </a:avLst>
          </a:prstGeom>
          <a:solidFill>
            <a:srgbClr val="035491">
              <a:alpha val="11614"/>
            </a:srgbClr>
          </a:solidFill>
          <a:ln w="3175">
            <a:solidFill>
              <a:srgbClr val="035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n>
                <a:solidFill>
                  <a:schemeClr val="accent6">
                    <a:lumMod val="75000"/>
                  </a:schemeClr>
                </a:solidFill>
              </a:ln>
              <a:solidFill>
                <a:schemeClr val="accent1">
                  <a:lumMod val="75000"/>
                </a:schemeClr>
              </a:solidFill>
              <a:latin typeface="Meiryo" panose="020B0604030504040204" pitchFamily="34" charset="-128"/>
              <a:ea typeface="Meiryo" panose="020B0604030504040204" pitchFamily="34" charset="-128"/>
            </a:endParaRPr>
          </a:p>
        </p:txBody>
      </p:sp>
      <p:sp>
        <p:nvSpPr>
          <p:cNvPr id="9" name="Notched Right Arrow 8">
            <a:extLst>
              <a:ext uri="{FF2B5EF4-FFF2-40B4-BE49-F238E27FC236}">
                <a16:creationId xmlns:a16="http://schemas.microsoft.com/office/drawing/2014/main" id="{2A961371-39DF-B2E5-E69C-CEA732C9692F}"/>
              </a:ext>
            </a:extLst>
          </p:cNvPr>
          <p:cNvSpPr/>
          <p:nvPr/>
        </p:nvSpPr>
        <p:spPr>
          <a:xfrm>
            <a:off x="1835624" y="2823393"/>
            <a:ext cx="9985070" cy="553645"/>
          </a:xfrm>
          <a:prstGeom prst="notchedRightArrow">
            <a:avLst>
              <a:gd name="adj1" fmla="val 50000"/>
              <a:gd name="adj2" fmla="val 50000"/>
            </a:avLst>
          </a:prstGeom>
          <a:solidFill>
            <a:schemeClr val="accent2">
              <a:lumMod val="20000"/>
              <a:lumOff val="80000"/>
              <a:alpha val="2589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n>
                <a:solidFill>
                  <a:schemeClr val="accent6">
                    <a:lumMod val="75000"/>
                  </a:schemeClr>
                </a:solidFill>
              </a:ln>
              <a:solidFill>
                <a:schemeClr val="accent1">
                  <a:lumMod val="75000"/>
                </a:schemeClr>
              </a:solidFill>
              <a:latin typeface="Meiryo" panose="020B0604030504040204" pitchFamily="34" charset="-128"/>
              <a:ea typeface="Meiryo" panose="020B0604030504040204" pitchFamily="34" charset="-128"/>
            </a:endParaRPr>
          </a:p>
        </p:txBody>
      </p:sp>
      <p:sp>
        <p:nvSpPr>
          <p:cNvPr id="12" name="Oval 11">
            <a:extLst>
              <a:ext uri="{FF2B5EF4-FFF2-40B4-BE49-F238E27FC236}">
                <a16:creationId xmlns:a16="http://schemas.microsoft.com/office/drawing/2014/main" id="{A1B7436D-B7BF-1B9D-8AB8-9FABF826F3DA}"/>
              </a:ext>
            </a:extLst>
          </p:cNvPr>
          <p:cNvSpPr/>
          <p:nvPr/>
        </p:nvSpPr>
        <p:spPr>
          <a:xfrm>
            <a:off x="8174994" y="115237"/>
            <a:ext cx="3763006" cy="1349963"/>
          </a:xfrm>
          <a:prstGeom prst="ellipse">
            <a:avLst/>
          </a:prstGeom>
          <a:solidFill>
            <a:schemeClr val="accent5">
              <a:lumMod val="40000"/>
              <a:lumOff val="60000"/>
              <a:alpha val="1678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a:solidFill>
                  <a:schemeClr val="tx1"/>
                </a:solidFill>
                <a:latin typeface="Meiryo" panose="020B0604030504040204" pitchFamily="34" charset="-128"/>
                <a:ea typeface="Meiryo" panose="020B0604030504040204" pitchFamily="34" charset="-128"/>
              </a:rPr>
              <a:t>　</a:t>
            </a:r>
            <a:r>
              <a:rPr lang="ja-JP" altLang="en-US" sz="1000" b="1">
                <a:solidFill>
                  <a:schemeClr val="tx1"/>
                </a:solidFill>
                <a:latin typeface="Meiryo" panose="020B0604030504040204" pitchFamily="34" charset="-128"/>
                <a:ea typeface="Meiryo" panose="020B0604030504040204" pitchFamily="34" charset="-128"/>
              </a:rPr>
              <a:t>◎権利章典の中の条項　</a:t>
            </a:r>
            <a:r>
              <a:rPr lang="ja-JP" altLang="en-US" sz="1000" b="1">
                <a:solidFill>
                  <a:schemeClr val="tx1">
                    <a:lumMod val="50000"/>
                    <a:lumOff val="50000"/>
                  </a:schemeClr>
                </a:solidFill>
                <a:latin typeface="Meiryo" panose="020B0604030504040204" pitchFamily="34" charset="-128"/>
                <a:ea typeface="Meiryo" panose="020B0604030504040204" pitchFamily="34" charset="-128"/>
              </a:rPr>
              <a:t>例えば</a:t>
            </a:r>
          </a:p>
          <a:p>
            <a:pPr marL="285750" indent="-285750">
              <a:buFont typeface="Wingdings" pitchFamily="2" charset="2"/>
              <a:buChar char="q"/>
            </a:pPr>
            <a:r>
              <a:rPr lang="ja-JP" altLang="en-US" sz="900" b="1">
                <a:solidFill>
                  <a:srgbClr val="005493"/>
                </a:solidFill>
                <a:latin typeface="Meiryo UI" panose="020B0604030504040204" pitchFamily="34" charset="-128"/>
                <a:ea typeface="Meiryo UI" panose="020B0604030504040204" pitchFamily="34" charset="-128"/>
              </a:rPr>
              <a:t>良質で適切なメンタルヘルスを受ける権利</a:t>
            </a:r>
          </a:p>
          <a:p>
            <a:pPr marL="285750" indent="-285750">
              <a:buFont typeface="Wingdings" pitchFamily="2" charset="2"/>
              <a:buChar char="q"/>
            </a:pPr>
            <a:r>
              <a:rPr lang="ja-JP" altLang="en-US" sz="900" b="1">
                <a:solidFill>
                  <a:srgbClr val="005493"/>
                </a:solidFill>
                <a:latin typeface="Meiryo UI" panose="020B0604030504040204" pitchFamily="34" charset="-128"/>
                <a:ea typeface="Meiryo UI" panose="020B0604030504040204" pitchFamily="34" charset="-128"/>
              </a:rPr>
              <a:t>安全な一時保護や施設生活の保障と家庭的養護を選択できる権利</a:t>
            </a:r>
          </a:p>
          <a:p>
            <a:pPr marL="285750" indent="-285750">
              <a:buFont typeface="Wingdings" pitchFamily="2" charset="2"/>
              <a:buChar char="q"/>
            </a:pPr>
            <a:r>
              <a:rPr lang="ja-JP" altLang="en-US" sz="900" b="1">
                <a:solidFill>
                  <a:srgbClr val="005493"/>
                </a:solidFill>
                <a:latin typeface="Meiryo UI" panose="020B0604030504040204" pitchFamily="34" charset="-128"/>
                <a:ea typeface="Meiryo UI" panose="020B0604030504040204" pitchFamily="34" charset="-128"/>
              </a:rPr>
              <a:t>自身の自立計画会議に参加し、十分で適切なリソースとともにケアを離れる権利</a:t>
            </a:r>
            <a:endParaRPr lang="en-US" altLang="ja-JP" sz="900" b="1" dirty="0">
              <a:solidFill>
                <a:srgbClr val="005493"/>
              </a:solidFill>
              <a:latin typeface="Meiryo UI" panose="020B0604030504040204" pitchFamily="34" charset="-128"/>
              <a:ea typeface="Meiryo UI" panose="020B0604030504040204" pitchFamily="34" charset="-128"/>
            </a:endParaRPr>
          </a:p>
          <a:p>
            <a:pPr marL="285750" indent="-285750">
              <a:buFont typeface="Wingdings" pitchFamily="2" charset="2"/>
              <a:buChar char="q"/>
            </a:pPr>
            <a:r>
              <a:rPr lang="ja-JP" altLang="en-US" sz="900" b="1">
                <a:solidFill>
                  <a:srgbClr val="005493"/>
                </a:solidFill>
                <a:latin typeface="Meiryo UI" panose="020B0604030504040204" pitchFamily="34" charset="-128"/>
                <a:ea typeface="Meiryo UI" panose="020B0604030504040204" pitchFamily="34" charset="-128"/>
              </a:rPr>
              <a:t>社会的養護の外の世界で健全で恒久的なの人間関係を築ける権利</a:t>
            </a:r>
            <a:endParaRPr lang="en-US" altLang="ja-JP" sz="900" b="1" dirty="0">
              <a:solidFill>
                <a:srgbClr val="005493"/>
              </a:solidFill>
              <a:latin typeface="Meiryo UI" panose="020B0604030504040204" pitchFamily="34" charset="-128"/>
              <a:ea typeface="Meiryo UI" panose="020B0604030504040204" pitchFamily="34" charset="-128"/>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9" name="Ink 18">
                <a:extLst>
                  <a:ext uri="{FF2B5EF4-FFF2-40B4-BE49-F238E27FC236}">
                    <a16:creationId xmlns:a16="http://schemas.microsoft.com/office/drawing/2014/main" id="{0456584C-EB12-FAE2-C97B-CE9737BE3866}"/>
                  </a:ext>
                </a:extLst>
              </p14:cNvPr>
              <p14:cNvContentPartPr/>
              <p14:nvPr/>
            </p14:nvContentPartPr>
            <p14:xfrm>
              <a:off x="4213957" y="247837"/>
              <a:ext cx="360" cy="360"/>
            </p14:xfrm>
          </p:contentPart>
        </mc:Choice>
        <mc:Fallback xmlns="">
          <p:pic>
            <p:nvPicPr>
              <p:cNvPr id="19" name="Ink 18">
                <a:extLst>
                  <a:ext uri="{FF2B5EF4-FFF2-40B4-BE49-F238E27FC236}">
                    <a16:creationId xmlns:a16="http://schemas.microsoft.com/office/drawing/2014/main" id="{0456584C-EB12-FAE2-C97B-CE9737BE3866}"/>
                  </a:ext>
                </a:extLst>
              </p:cNvPr>
              <p:cNvPicPr/>
              <p:nvPr/>
            </p:nvPicPr>
            <p:blipFill>
              <a:blip r:embed="rId5"/>
              <a:stretch>
                <a:fillRect/>
              </a:stretch>
            </p:blipFill>
            <p:spPr>
              <a:xfrm>
                <a:off x="4177957" y="31837"/>
                <a:ext cx="7200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B566AF2-2408-03C3-F352-5185450F223D}"/>
                  </a:ext>
                </a:extLst>
              </p14:cNvPr>
              <p14:cNvContentPartPr/>
              <p14:nvPr/>
            </p14:nvContentPartPr>
            <p14:xfrm>
              <a:off x="8498413" y="5154140"/>
              <a:ext cx="3460628" cy="999416"/>
            </p14:xfrm>
          </p:contentPart>
        </mc:Choice>
        <mc:Fallback xmlns="">
          <p:pic>
            <p:nvPicPr>
              <p:cNvPr id="6" name="Ink 5">
                <a:extLst>
                  <a:ext uri="{FF2B5EF4-FFF2-40B4-BE49-F238E27FC236}">
                    <a16:creationId xmlns:a16="http://schemas.microsoft.com/office/drawing/2014/main" id="{EB566AF2-2408-03C3-F352-5185450F223D}"/>
                  </a:ext>
                </a:extLst>
              </p:cNvPr>
              <p:cNvPicPr/>
              <p:nvPr/>
            </p:nvPicPr>
            <p:blipFill>
              <a:blip r:embed="rId7"/>
              <a:stretch>
                <a:fillRect/>
              </a:stretch>
            </p:blipFill>
            <p:spPr>
              <a:xfrm>
                <a:off x="8444414" y="5046173"/>
                <a:ext cx="3568266" cy="1214990"/>
              </a:xfrm>
              <a:prstGeom prst="rect">
                <a:avLst/>
              </a:prstGeom>
            </p:spPr>
          </p:pic>
        </mc:Fallback>
      </mc:AlternateContent>
      <p:sp>
        <p:nvSpPr>
          <p:cNvPr id="3" name="Notched Right Arrow 2">
            <a:extLst>
              <a:ext uri="{FF2B5EF4-FFF2-40B4-BE49-F238E27FC236}">
                <a16:creationId xmlns:a16="http://schemas.microsoft.com/office/drawing/2014/main" id="{5CFB9740-D5D8-9FF0-CC0F-F669D49A3807}"/>
              </a:ext>
            </a:extLst>
          </p:cNvPr>
          <p:cNvSpPr/>
          <p:nvPr/>
        </p:nvSpPr>
        <p:spPr>
          <a:xfrm>
            <a:off x="4740094" y="1918869"/>
            <a:ext cx="7218947" cy="844792"/>
          </a:xfrm>
          <a:prstGeom prst="notchedRightArrow">
            <a:avLst>
              <a:gd name="adj1" fmla="val 50000"/>
              <a:gd name="adj2" fmla="val 50000"/>
            </a:avLst>
          </a:prstGeom>
          <a:solidFill>
            <a:schemeClr val="accent2">
              <a:lumMod val="20000"/>
              <a:lumOff val="80000"/>
              <a:alpha val="2589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n>
                <a:solidFill>
                  <a:schemeClr val="accent6">
                    <a:lumMod val="75000"/>
                  </a:schemeClr>
                </a:solidFill>
              </a:ln>
              <a:solidFill>
                <a:schemeClr val="accent1">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883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6FE7DA-FB4D-C312-C1A6-ADDE63BB08F0}"/>
              </a:ext>
            </a:extLst>
          </p:cNvPr>
          <p:cNvSpPr>
            <a:spLocks noGrp="1"/>
          </p:cNvSpPr>
          <p:nvPr>
            <p:ph type="title"/>
          </p:nvPr>
        </p:nvSpPr>
        <p:spPr>
          <a:xfrm>
            <a:off x="1629751" y="240146"/>
            <a:ext cx="8924392" cy="481071"/>
          </a:xfrm>
        </p:spPr>
        <p:txBody>
          <a:bodyPr>
            <a:normAutofit fontScale="90000"/>
          </a:bodyPr>
          <a:lstStyle/>
          <a:p>
            <a:pPr algn="ctr"/>
            <a:r>
              <a:rPr lang="ja-JP" altLang="en-US" sz="3400" b="1">
                <a:solidFill>
                  <a:schemeClr val="accent5">
                    <a:lumMod val="75000"/>
                  </a:schemeClr>
                </a:solidFill>
                <a:latin typeface="Hiragino Kaku Gothic Pro W6" panose="020B0300000000000000" pitchFamily="34" charset="-128"/>
                <a:ea typeface="Hiragino Kaku Gothic Pro W6" panose="020B0300000000000000" pitchFamily="34" charset="-128"/>
              </a:rPr>
              <a:t>必要な知識とスキル</a:t>
            </a:r>
            <a:r>
              <a:rPr lang="ja-JP" altLang="en-US" sz="2400" b="1">
                <a:solidFill>
                  <a:schemeClr val="accent6">
                    <a:lumMod val="75000"/>
                  </a:schemeClr>
                </a:solidFill>
                <a:latin typeface="Hiragino Kaku Gothic Pro W6" panose="020B0300000000000000" pitchFamily="34" charset="-128"/>
                <a:ea typeface="Hiragino Kaku Gothic Pro W6" panose="020B0300000000000000" pitchFamily="34" charset="-128"/>
              </a:rPr>
              <a:t>（次からのレッスン）</a:t>
            </a:r>
          </a:p>
        </p:txBody>
      </p:sp>
      <p:sp>
        <p:nvSpPr>
          <p:cNvPr id="51" name="Freeform: Shape 50">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EA0A16-1EED-59AC-D5B8-F868BCA29F6C}"/>
              </a:ext>
            </a:extLst>
          </p:cNvPr>
          <p:cNvSpPr>
            <a:spLocks noGrp="1"/>
          </p:cNvSpPr>
          <p:nvPr>
            <p:ph idx="1"/>
          </p:nvPr>
        </p:nvSpPr>
        <p:spPr>
          <a:xfrm>
            <a:off x="314036" y="934327"/>
            <a:ext cx="11224821" cy="5953709"/>
          </a:xfrm>
        </p:spPr>
        <p:txBody>
          <a:bodyPr>
            <a:normAutofit/>
          </a:bodyPr>
          <a:lstStyle/>
          <a:p>
            <a:pPr>
              <a:buFont typeface="Wingdings" pitchFamily="2" charset="2"/>
              <a:buChar char="q"/>
            </a:pPr>
            <a:r>
              <a:rPr lang="en-US" altLang="ja-JP" sz="1800" b="1" dirty="0">
                <a:latin typeface="Hiragino Kaku Gothic Pro W6" panose="020B0300000000000000" pitchFamily="34" charset="-128"/>
                <a:ea typeface="Hiragino Kaku Gothic Pro W6" panose="020B0300000000000000" pitchFamily="34" charset="-128"/>
              </a:rPr>
              <a:t>CYC</a:t>
            </a:r>
            <a:r>
              <a:rPr lang="ja-JP" altLang="en-US" sz="1800" b="1">
                <a:latin typeface="Hiragino Kaku Gothic Pro W6" panose="020B0300000000000000" pitchFamily="34" charset="-128"/>
                <a:ea typeface="Hiragino Kaku Gothic Pro W6" panose="020B0300000000000000" pitchFamily="34" charset="-128"/>
              </a:rPr>
              <a:t>との講義ビデオなど、資料の再利用</a:t>
            </a:r>
            <a:endParaRPr lang="en-US" altLang="ja-JP" sz="1800" b="1" dirty="0">
              <a:latin typeface="Hiragino Kaku Gothic Pro W6" panose="020B0300000000000000" pitchFamily="34" charset="-128"/>
              <a:ea typeface="Hiragino Kaku Gothic Pro W6" panose="020B0300000000000000" pitchFamily="34" charset="-128"/>
            </a:endParaRPr>
          </a:p>
          <a:p>
            <a:pPr lvl="1"/>
            <a:r>
              <a:rPr lang="ja-JP" altLang="en-US" sz="1400" b="1">
                <a:latin typeface="Hiragino Kaku Gothic Pro W6" panose="020B0300000000000000" pitchFamily="34" charset="-128"/>
                <a:ea typeface="Hiragino Kaku Gothic Pro W6" panose="020B0300000000000000" pitchFamily="34" charset="-128"/>
              </a:rPr>
              <a:t>社会課題の優先度のつけかた</a:t>
            </a:r>
            <a:endParaRPr lang="en-US" altLang="ja-JP" sz="1400" b="1" dirty="0">
              <a:latin typeface="Hiragino Kaku Gothic Pro W6" panose="020B0300000000000000" pitchFamily="34" charset="-128"/>
              <a:ea typeface="Hiragino Kaku Gothic Pro W6" panose="020B0300000000000000" pitchFamily="34" charset="-128"/>
            </a:endParaRPr>
          </a:p>
          <a:p>
            <a:pPr lvl="1"/>
            <a:r>
              <a:rPr lang="ja-JP" altLang="en-US" sz="1400" b="1">
                <a:latin typeface="Hiragino Kaku Gothic Pro W6" panose="020B0300000000000000" pitchFamily="34" charset="-128"/>
                <a:ea typeface="Hiragino Kaku Gothic Pro W6" panose="020B0300000000000000" pitchFamily="34" charset="-128"/>
              </a:rPr>
              <a:t>ユース主導型のリサーチの方法</a:t>
            </a:r>
            <a:endParaRPr lang="en-US" altLang="ja-JP" sz="1400" b="1" dirty="0">
              <a:latin typeface="Hiragino Kaku Gothic Pro W6" panose="020B0300000000000000" pitchFamily="34" charset="-128"/>
              <a:ea typeface="Hiragino Kaku Gothic Pro W6" panose="020B0300000000000000" pitchFamily="34" charset="-128"/>
            </a:endParaRPr>
          </a:p>
          <a:p>
            <a:pPr lvl="1"/>
            <a:r>
              <a:rPr lang="ja-JP" altLang="en-US" sz="1400" b="1">
                <a:latin typeface="Hiragino Kaku Gothic Pro W6" panose="020B0300000000000000" pitchFamily="34" charset="-128"/>
                <a:ea typeface="Hiragino Kaku Gothic Pro W6" panose="020B0300000000000000" pitchFamily="34" charset="-128"/>
              </a:rPr>
              <a:t>パワーマッピング</a:t>
            </a:r>
          </a:p>
          <a:p>
            <a:pPr lvl="1"/>
            <a:r>
              <a:rPr lang="ja-JP" altLang="en-US" sz="1400" b="1">
                <a:latin typeface="Hiragino Kaku Gothic Pro W6" panose="020B0300000000000000" pitchFamily="34" charset="-128"/>
                <a:ea typeface="Hiragino Kaku Gothic Pro W6" panose="020B0300000000000000" pitchFamily="34" charset="-128"/>
              </a:rPr>
              <a:t>ルートコーズ　（根本問題の木）</a:t>
            </a:r>
            <a:endParaRPr lang="en-US" altLang="ja-JP" sz="1400" b="1" dirty="0">
              <a:latin typeface="Hiragino Kaku Gothic Pro W6" panose="020B0300000000000000" pitchFamily="34" charset="-128"/>
              <a:ea typeface="Hiragino Kaku Gothic Pro W6" panose="020B0300000000000000" pitchFamily="34" charset="-128"/>
            </a:endParaRPr>
          </a:p>
          <a:p>
            <a:pPr lvl="1"/>
            <a:endParaRPr lang="ja-JP" altLang="en-US" sz="1800" b="1">
              <a:latin typeface="Hiragino Kaku Gothic Pro W6" panose="020B0300000000000000" pitchFamily="34" charset="-128"/>
              <a:ea typeface="Hiragino Kaku Gothic Pro W6" panose="020B0300000000000000" pitchFamily="34" charset="-128"/>
            </a:endParaRPr>
          </a:p>
          <a:p>
            <a:pPr>
              <a:buFont typeface="Wingdings" pitchFamily="2" charset="2"/>
              <a:buChar char="q"/>
            </a:pPr>
            <a:r>
              <a:rPr lang="ja-JP" altLang="en-US" sz="1800" b="1">
                <a:latin typeface="Hiragino Kaku Gothic Pro W6" panose="020B0300000000000000" pitchFamily="34" charset="-128"/>
                <a:ea typeface="Hiragino Kaku Gothic Pro W6" panose="020B0300000000000000" pitchFamily="34" charset="-128"/>
              </a:rPr>
              <a:t>すでにある、トレーニングプログラム　</a:t>
            </a:r>
            <a:endParaRPr lang="en-US" altLang="ja-JP" sz="1800" b="1" dirty="0">
              <a:latin typeface="Hiragino Kaku Gothic Pro W6" panose="020B0300000000000000" pitchFamily="34" charset="-128"/>
              <a:ea typeface="Hiragino Kaku Gothic Pro W6" panose="020B0300000000000000" pitchFamily="34" charset="-128"/>
            </a:endParaRPr>
          </a:p>
          <a:p>
            <a:pPr marL="0" indent="0">
              <a:buNone/>
            </a:pPr>
            <a:r>
              <a:rPr lang="ja-JP" altLang="en-US" sz="1600" b="1">
                <a:solidFill>
                  <a:schemeClr val="tx1">
                    <a:lumMod val="65000"/>
                    <a:lumOff val="35000"/>
                  </a:schemeClr>
                </a:solidFill>
                <a:latin typeface="Hiragino Kaku Gothic Pro W6" panose="020B0300000000000000" pitchFamily="34" charset="-128"/>
                <a:ea typeface="Hiragino Kaku Gothic Pro W6" panose="020B0300000000000000" pitchFamily="34" charset="-128"/>
              </a:rPr>
              <a:t>（２０１９年に</a:t>
            </a:r>
            <a:r>
              <a:rPr lang="en-US" altLang="ja-JP" sz="1600" b="1" dirty="0">
                <a:solidFill>
                  <a:schemeClr val="tx1">
                    <a:lumMod val="65000"/>
                    <a:lumOff val="35000"/>
                  </a:schemeClr>
                </a:solidFill>
                <a:latin typeface="Hiragino Kaku Gothic Pro W6" panose="020B0300000000000000" pitchFamily="34" charset="-128"/>
                <a:ea typeface="Hiragino Kaku Gothic Pro W6" panose="020B0300000000000000" pitchFamily="34" charset="-128"/>
              </a:rPr>
              <a:t>IFCA</a:t>
            </a:r>
            <a:r>
              <a:rPr lang="ja-JP" altLang="en-US" sz="1600" b="1">
                <a:solidFill>
                  <a:schemeClr val="tx1">
                    <a:lumMod val="65000"/>
                    <a:lumOff val="35000"/>
                  </a:schemeClr>
                </a:solidFill>
                <a:latin typeface="Hiragino Kaku Gothic Pro W6" panose="020B0300000000000000" pitchFamily="34" charset="-128"/>
                <a:ea typeface="Hiragino Kaku Gothic Pro W6" panose="020B0300000000000000" pitchFamily="34" charset="-128"/>
              </a:rPr>
              <a:t>日米ユースチームが作成した様々な学習ビデオとその振り返りディスカッションの録画）</a:t>
            </a:r>
            <a:endParaRPr lang="en-US" altLang="ja-JP" sz="1600" b="1" dirty="0">
              <a:solidFill>
                <a:schemeClr val="tx1">
                  <a:lumMod val="65000"/>
                  <a:lumOff val="35000"/>
                </a:schemeClr>
              </a:solidFill>
              <a:latin typeface="Hiragino Kaku Gothic Pro W6" panose="020B0300000000000000" pitchFamily="34" charset="-128"/>
              <a:ea typeface="Hiragino Kaku Gothic Pro W6" panose="020B0300000000000000" pitchFamily="34" charset="-128"/>
            </a:endParaRPr>
          </a:p>
          <a:p>
            <a:pPr lvl="1"/>
            <a:r>
              <a:rPr lang="ja-JP" altLang="en-US" sz="1400" b="1">
                <a:latin typeface="Hiragino Kaku Gothic Pro W6" panose="020B0300000000000000" pitchFamily="34" charset="-128"/>
                <a:ea typeface="Hiragino Kaku Gothic Pro W6" panose="020B0300000000000000" pitchFamily="34" charset="-128"/>
              </a:rPr>
              <a:t>ネットワーキング（人脈作り）の基礎</a:t>
            </a:r>
            <a:endParaRPr lang="en-US" altLang="ja-JP" sz="1400" b="1" dirty="0">
              <a:latin typeface="Hiragino Kaku Gothic Pro W6" panose="020B0300000000000000" pitchFamily="34" charset="-128"/>
              <a:ea typeface="Hiragino Kaku Gothic Pro W6" panose="020B0300000000000000" pitchFamily="34" charset="-128"/>
            </a:endParaRPr>
          </a:p>
          <a:p>
            <a:pPr lvl="1"/>
            <a:r>
              <a:rPr lang="ja-JP" altLang="en-US" sz="1400" b="1">
                <a:latin typeface="Hiragino Kaku Gothic Pro W6" panose="020B0300000000000000" pitchFamily="34" charset="-128"/>
                <a:ea typeface="Hiragino Kaku Gothic Pro W6" panose="020B0300000000000000" pitchFamily="34" charset="-128"/>
              </a:rPr>
              <a:t>ユース諮問委員会の作り方</a:t>
            </a:r>
            <a:endParaRPr lang="en-US" altLang="ja-JP" sz="1400" b="1" dirty="0">
              <a:latin typeface="Hiragino Kaku Gothic Pro W6" panose="020B0300000000000000" pitchFamily="34" charset="-128"/>
              <a:ea typeface="Hiragino Kaku Gothic Pro W6" panose="020B0300000000000000" pitchFamily="34" charset="-128"/>
            </a:endParaRPr>
          </a:p>
          <a:p>
            <a:endParaRPr lang="en-US" altLang="ja-JP" sz="2000" b="1" dirty="0">
              <a:latin typeface="Hiragino Kaku Gothic Pro W6" panose="020B0300000000000000" pitchFamily="34" charset="-128"/>
              <a:ea typeface="Hiragino Kaku Gothic Pro W6" panose="020B0300000000000000" pitchFamily="34" charset="-128"/>
            </a:endParaRPr>
          </a:p>
          <a:p>
            <a:pPr>
              <a:buFont typeface="Wingdings" pitchFamily="2" charset="2"/>
              <a:buChar char="q"/>
            </a:pPr>
            <a:r>
              <a:rPr lang="ja-JP" altLang="en-US" sz="1400" b="1">
                <a:latin typeface="Hiragino Kaku Gothic Pro W6" panose="020B0300000000000000" pitchFamily="34" charset="-128"/>
                <a:ea typeface="Hiragino Kaku Gothic Pro W6" panose="020B0300000000000000" pitchFamily="34" charset="-128"/>
              </a:rPr>
              <a:t>これから作る必要があるかもしれないトレーニング</a:t>
            </a:r>
            <a:endParaRPr lang="en-US" altLang="ja-JP" sz="1400" b="1" dirty="0">
              <a:latin typeface="Hiragino Kaku Gothic Pro W6" panose="020B0300000000000000" pitchFamily="34" charset="-128"/>
              <a:ea typeface="Hiragino Kaku Gothic Pro W6" panose="020B0300000000000000" pitchFamily="34" charset="-128"/>
            </a:endParaRPr>
          </a:p>
          <a:p>
            <a:pPr lvl="1"/>
            <a:r>
              <a:rPr lang="ja-JP" altLang="en-US" sz="14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プロフェッショナルなイメージづくりの方法</a:t>
            </a:r>
            <a:endParaRPr lang="en-US" altLang="ja-JP" sz="14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lvl="1"/>
            <a:r>
              <a:rPr lang="ja-JP" altLang="en-US" sz="14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ロジックモデルの使い方</a:t>
            </a:r>
            <a:endParaRPr lang="en-US" altLang="ja-JP" sz="14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lvl="1"/>
            <a:r>
              <a:rPr lang="ja-JP" altLang="en-US" sz="1400" b="1">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リサーチの基礎</a:t>
            </a:r>
            <a:endParaRPr lang="en-US" altLang="ja-JP" sz="14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lvl="1"/>
            <a:endParaRPr lang="en-US" altLang="ja-JP" sz="14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endParaRPr>
          </a:p>
          <a:p>
            <a:pPr>
              <a:buFont typeface="Wingdings" pitchFamily="2" charset="2"/>
              <a:buChar char="q"/>
            </a:pPr>
            <a:r>
              <a:rPr lang="ja-JP" altLang="en-US" sz="2000" b="1">
                <a:solidFill>
                  <a:schemeClr val="accent6">
                    <a:lumMod val="75000"/>
                  </a:schemeClr>
                </a:solidFill>
                <a:latin typeface="Hiragino Kaku Gothic Pro W6" panose="020B0300000000000000" pitchFamily="34" charset="-128"/>
                <a:ea typeface="Hiragino Kaku Gothic Pro W6" panose="020B0300000000000000" pitchFamily="34" charset="-128"/>
              </a:rPr>
              <a:t>最初の重要なステップは、</a:t>
            </a:r>
            <a:r>
              <a:rPr lang="en-US" altLang="ja-JP" sz="2000" b="1" dirty="0">
                <a:solidFill>
                  <a:schemeClr val="accent6">
                    <a:lumMod val="75000"/>
                  </a:schemeClr>
                </a:solidFill>
                <a:latin typeface="Hiragino Kaku Gothic Pro W6" panose="020B0300000000000000" pitchFamily="34" charset="-128"/>
                <a:ea typeface="Hiragino Kaku Gothic Pro W6" panose="020B0300000000000000" pitchFamily="34" charset="-128"/>
              </a:rPr>
              <a:t>IFCA</a:t>
            </a:r>
            <a:r>
              <a:rPr lang="ja-JP" altLang="en-US" sz="2000" b="1">
                <a:solidFill>
                  <a:schemeClr val="accent6">
                    <a:lumMod val="75000"/>
                  </a:schemeClr>
                </a:solidFill>
                <a:latin typeface="Hiragino Kaku Gothic Pro W6" panose="020B0300000000000000" pitchFamily="34" charset="-128"/>
                <a:ea typeface="Hiragino Kaku Gothic Pro W6" panose="020B0300000000000000" pitchFamily="34" charset="-128"/>
              </a:rPr>
              <a:t>が作成した権利章典（ビルオブライツ）を読むこと</a:t>
            </a:r>
            <a:endParaRPr lang="en-US" altLang="ja-JP" sz="2000" b="1" dirty="0">
              <a:solidFill>
                <a:schemeClr val="accent6">
                  <a:lumMod val="75000"/>
                </a:schemeClr>
              </a:solidFill>
              <a:latin typeface="Hiragino Kaku Gothic Pro W6" panose="020B0300000000000000" pitchFamily="34" charset="-128"/>
              <a:ea typeface="Hiragino Kaku Gothic Pro W6" panose="020B0300000000000000" pitchFamily="34" charset="-128"/>
            </a:endParaRPr>
          </a:p>
          <a:p>
            <a:pPr>
              <a:buFont typeface="Wingdings" pitchFamily="2" charset="2"/>
              <a:buChar char="q"/>
            </a:pPr>
            <a:r>
              <a:rPr lang="ja-JP" altLang="en-US" sz="2000" b="1">
                <a:solidFill>
                  <a:schemeClr val="accent6">
                    <a:lumMod val="75000"/>
                  </a:schemeClr>
                </a:solidFill>
                <a:latin typeface="Hiragino Kaku Gothic Pro W6" panose="020B0300000000000000" pitchFamily="34" charset="-128"/>
                <a:ea typeface="Hiragino Kaku Gothic Pro W6" panose="020B0300000000000000" pitchFamily="34" charset="-128"/>
              </a:rPr>
              <a:t>諮問委員メンバーになる前に１年目のリーダー育成講座を必ず受けてください</a:t>
            </a:r>
            <a:endParaRPr lang="en-US" altLang="ja-JP" sz="2000" b="1" dirty="0">
              <a:solidFill>
                <a:schemeClr val="accent6">
                  <a:lumMod val="75000"/>
                </a:schemeClr>
              </a:solidFill>
              <a:latin typeface="Hiragino Kaku Gothic Pro W6" panose="020B0300000000000000" pitchFamily="34" charset="-128"/>
              <a:ea typeface="Hiragino Kaku Gothic Pro W6" panose="020B0300000000000000" pitchFamily="34" charset="-128"/>
            </a:endParaRPr>
          </a:p>
          <a:p>
            <a:endParaRPr lang="ja-JP" altLang="en-US" sz="2000" b="1">
              <a:latin typeface="Hiragino Kaku Gothic Pro W6" panose="020B0300000000000000" pitchFamily="34" charset="-128"/>
              <a:ea typeface="Hiragino Kaku Gothic Pro W6" panose="020B0300000000000000" pitchFamily="34" charset="-128"/>
            </a:endParaRPr>
          </a:p>
          <a:p>
            <a:endParaRPr lang="en-US" sz="2000" dirty="0"/>
          </a:p>
        </p:txBody>
      </p:sp>
    </p:spTree>
    <p:extLst>
      <p:ext uri="{BB962C8B-B14F-4D97-AF65-F5344CB8AC3E}">
        <p14:creationId xmlns:p14="http://schemas.microsoft.com/office/powerpoint/2010/main" val="1546815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350A7B1-41E6-29B4-7236-20E5668A0B16}"/>
              </a:ext>
            </a:extLst>
          </p:cNvPr>
          <p:cNvGraphicFramePr>
            <a:graphicFrameLocks noGrp="1"/>
          </p:cNvGraphicFramePr>
          <p:nvPr>
            <p:extLst>
              <p:ext uri="{D42A27DB-BD31-4B8C-83A1-F6EECF244321}">
                <p14:modId xmlns:p14="http://schemas.microsoft.com/office/powerpoint/2010/main" val="3305033124"/>
              </p:ext>
            </p:extLst>
          </p:nvPr>
        </p:nvGraphicFramePr>
        <p:xfrm>
          <a:off x="187854" y="192314"/>
          <a:ext cx="11699560" cy="6311426"/>
        </p:xfrm>
        <a:graphic>
          <a:graphicData uri="http://schemas.openxmlformats.org/drawingml/2006/table">
            <a:tbl>
              <a:tblPr firstRow="1" bandRow="1">
                <a:tableStyleId>{F2DE63D5-997A-4646-A377-4702673A728D}</a:tableStyleId>
              </a:tblPr>
              <a:tblGrid>
                <a:gridCol w="5699125">
                  <a:extLst>
                    <a:ext uri="{9D8B030D-6E8A-4147-A177-3AD203B41FA5}">
                      <a16:colId xmlns:a16="http://schemas.microsoft.com/office/drawing/2014/main" val="1075145110"/>
                    </a:ext>
                  </a:extLst>
                </a:gridCol>
                <a:gridCol w="6000435">
                  <a:extLst>
                    <a:ext uri="{9D8B030D-6E8A-4147-A177-3AD203B41FA5}">
                      <a16:colId xmlns:a16="http://schemas.microsoft.com/office/drawing/2014/main" val="586142634"/>
                    </a:ext>
                  </a:extLst>
                </a:gridCol>
              </a:tblGrid>
              <a:tr h="624017">
                <a:tc gridSpan="2">
                  <a:txBody>
                    <a:bodyPr/>
                    <a:lstStyle/>
                    <a:p>
                      <a:pPr marL="0" marR="0" algn="l">
                        <a:spcBef>
                          <a:spcPts val="0"/>
                        </a:spcBef>
                        <a:spcAft>
                          <a:spcPts val="0"/>
                        </a:spcAft>
                      </a:pPr>
                      <a:r>
                        <a:rPr lang="en-US" sz="18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rPr>
                        <a:t>資料（１）</a:t>
                      </a:r>
                      <a:r>
                        <a:rPr lang="ja-JP" altLang="en-US" sz="1800" b="1" i="0">
                          <a:effectLst/>
                          <a:latin typeface="Hiragino Kaku Gothic Pro W6" panose="020B0300000000000000" pitchFamily="34" charset="-128"/>
                          <a:ea typeface="Hiragino Kaku Gothic Pro W6" panose="020B0300000000000000" pitchFamily="34" charset="-128"/>
                          <a:cs typeface="Times New Roman" panose="02020603050405020304" pitchFamily="18" charset="0"/>
                        </a:rPr>
                        <a:t>　　　　　　　　　　　　　　　　　　　　　　　　　　</a:t>
                      </a:r>
                      <a:endParaRPr lang="en-US" altLang="ja-JP" sz="18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p>
                      <a:pPr marL="0" marR="0" algn="ctr">
                        <a:spcBef>
                          <a:spcPts val="0"/>
                        </a:spcBef>
                        <a:spcAft>
                          <a:spcPts val="0"/>
                        </a:spcAft>
                      </a:pPr>
                      <a:r>
                        <a:rPr lang="en-US" sz="18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rPr>
                        <a:t>CYC-IFCA </a:t>
                      </a:r>
                      <a:r>
                        <a:rPr lang="ja-JP" sz="1800" b="1" i="0">
                          <a:effectLst/>
                          <a:latin typeface="Hiragino Kaku Gothic Pro W6" panose="020B0300000000000000" pitchFamily="34" charset="-128"/>
                          <a:ea typeface="Hiragino Kaku Gothic Pro W6" panose="020B0300000000000000" pitchFamily="34" charset="-128"/>
                          <a:cs typeface="Times New Roman" panose="02020603050405020304" pitchFamily="18" charset="0"/>
                        </a:rPr>
                        <a:t>ユースアドボカシー・トレーニングとコンサルテーション</a:t>
                      </a:r>
                      <a:endParaRPr lang="en-US" sz="18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nchor="ctr"/>
                </a:tc>
                <a:tc hMerge="1">
                  <a:txBody>
                    <a:bodyPr/>
                    <a:lstStyle/>
                    <a:p>
                      <a:endParaRPr/>
                    </a:p>
                  </a:txBody>
                  <a:tcPr/>
                </a:tc>
                <a:extLst>
                  <a:ext uri="{0D108BD9-81ED-4DB2-BD59-A6C34878D82A}">
                    <a16:rowId xmlns:a16="http://schemas.microsoft.com/office/drawing/2014/main" val="3011464512"/>
                  </a:ext>
                </a:extLst>
              </a:tr>
              <a:tr h="148576">
                <a:tc>
                  <a:txBody>
                    <a:bodyPr/>
                    <a:lstStyle/>
                    <a:p>
                      <a:pPr marL="0" marR="0">
                        <a:lnSpc>
                          <a:spcPct val="150000"/>
                        </a:lnSpc>
                        <a:spcBef>
                          <a:spcPts val="0"/>
                        </a:spcBef>
                        <a:spcAft>
                          <a:spcPts val="0"/>
                        </a:spcAft>
                      </a:pPr>
                      <a:r>
                        <a:rPr lang="en-US" sz="1400" b="1" dirty="0">
                          <a:solidFill>
                            <a:srgbClr val="035491"/>
                          </a:solidFill>
                          <a:effectLst/>
                        </a:rPr>
                        <a:t> </a:t>
                      </a:r>
                      <a:r>
                        <a:rPr lang="ja-JP" sz="1400" b="1">
                          <a:solidFill>
                            <a:srgbClr val="035491"/>
                          </a:solidFill>
                          <a:effectLst/>
                        </a:rPr>
                        <a:t>カリキュラムの内容</a:t>
                      </a:r>
                      <a:endParaRPr lang="en-US" sz="1400" b="1" dirty="0">
                        <a:solidFill>
                          <a:srgbClr val="035491"/>
                        </a:solidFill>
                        <a:effectLst/>
                      </a:endParaRPr>
                    </a:p>
                  </a:txBody>
                  <a:tcPr marL="0" marR="0" marT="0" marB="0" anchor="b">
                    <a:solidFill>
                      <a:schemeClr val="tx2">
                        <a:lumMod val="20000"/>
                        <a:lumOff val="80000"/>
                      </a:schemeClr>
                    </a:solidFill>
                  </a:tcPr>
                </a:tc>
                <a:tc>
                  <a:txBody>
                    <a:bodyPr/>
                    <a:lstStyle/>
                    <a:p>
                      <a:pPr marL="0" marR="0">
                        <a:spcBef>
                          <a:spcPts val="0"/>
                        </a:spcBef>
                        <a:spcAft>
                          <a:spcPts val="0"/>
                        </a:spcAft>
                      </a:pPr>
                      <a:r>
                        <a:rPr lang="en-US" sz="1400" b="1" dirty="0">
                          <a:solidFill>
                            <a:srgbClr val="035491"/>
                          </a:solidFill>
                          <a:effectLst/>
                        </a:rPr>
                        <a:t> </a:t>
                      </a:r>
                      <a:r>
                        <a:rPr lang="ja-JP" sz="1400" b="1">
                          <a:solidFill>
                            <a:srgbClr val="035491"/>
                          </a:solidFill>
                          <a:effectLst/>
                        </a:rPr>
                        <a:t>ビデオと資料のリンク</a:t>
                      </a:r>
                      <a:endParaRPr lang="en-US" sz="1400" b="1" i="0" dirty="0">
                        <a:solidFill>
                          <a:srgbClr val="035491"/>
                        </a:solidFill>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nchor="b">
                    <a:solidFill>
                      <a:schemeClr val="tx2">
                        <a:lumMod val="20000"/>
                        <a:lumOff val="80000"/>
                      </a:schemeClr>
                    </a:solidFill>
                  </a:tcPr>
                </a:tc>
                <a:extLst>
                  <a:ext uri="{0D108BD9-81ED-4DB2-BD59-A6C34878D82A}">
                    <a16:rowId xmlns:a16="http://schemas.microsoft.com/office/drawing/2014/main" val="2327096637"/>
                  </a:ext>
                </a:extLst>
              </a:tr>
              <a:tr h="148576">
                <a:tc gridSpan="2">
                  <a:txBody>
                    <a:bodyPr/>
                    <a:lstStyle/>
                    <a:p>
                      <a:pPr marL="0" marR="0">
                        <a:lnSpc>
                          <a:spcPct val="150000"/>
                        </a:lnSpc>
                        <a:spcBef>
                          <a:spcPts val="0"/>
                        </a:spcBef>
                        <a:spcAft>
                          <a:spcPts val="0"/>
                        </a:spcAft>
                      </a:pPr>
                      <a:r>
                        <a:rPr lang="ja-JP" sz="1200" b="1">
                          <a:solidFill>
                            <a:srgbClr val="035491"/>
                          </a:solidFill>
                          <a:effectLst/>
                        </a:rPr>
                        <a:t>第１期</a:t>
                      </a:r>
                      <a:endParaRPr lang="en-US" altLang="ja-JP" sz="1200" b="1" dirty="0">
                        <a:solidFill>
                          <a:srgbClr val="035491"/>
                        </a:solidFill>
                        <a:effectLst/>
                      </a:endParaRPr>
                    </a:p>
                  </a:txBody>
                  <a:tcPr marL="0" marR="0" marT="0" marB="0">
                    <a:solidFill>
                      <a:schemeClr val="bg2"/>
                    </a:solidFill>
                  </a:tcPr>
                </a:tc>
                <a:tc hMerge="1">
                  <a:txBody>
                    <a:bodyPr/>
                    <a:lstStyle/>
                    <a:p>
                      <a:endParaRPr/>
                    </a:p>
                  </a:txBody>
                  <a:tcPr/>
                </a:tc>
                <a:extLst>
                  <a:ext uri="{0D108BD9-81ED-4DB2-BD59-A6C34878D82A}">
                    <a16:rowId xmlns:a16="http://schemas.microsoft.com/office/drawing/2014/main" val="3260568081"/>
                  </a:ext>
                </a:extLst>
              </a:tr>
              <a:tr h="429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effectLst/>
                        </a:rPr>
                        <a:t>１）社会活動入門 </a:t>
                      </a:r>
                      <a:r>
                        <a:rPr lang="en-US" sz="1200" b="1" dirty="0">
                          <a:effectLst/>
                        </a:rPr>
                        <a:t> (Campaigning 101)</a:t>
                      </a:r>
                      <a:r>
                        <a:rPr lang="ja-JP" sz="1200" b="1">
                          <a:effectLst/>
                        </a:rPr>
                        <a:t>　</a:t>
                      </a:r>
                      <a:r>
                        <a:rPr lang="ja-JP" altLang="en-US" sz="1000" b="1" spc="-60">
                          <a:effectLst/>
                        </a:rPr>
                        <a:t>２０２０年９月</a:t>
                      </a:r>
                      <a:endParaRPr lang="en-US" sz="1000" b="1" dirty="0">
                        <a:effectLst/>
                      </a:endParaRPr>
                    </a:p>
                    <a:p>
                      <a:pPr marL="0" marR="0">
                        <a:lnSpc>
                          <a:spcPct val="100000"/>
                        </a:lnSpc>
                        <a:spcBef>
                          <a:spcPts val="0"/>
                        </a:spcBef>
                        <a:spcAft>
                          <a:spcPts val="0"/>
                        </a:spcAft>
                      </a:pPr>
                      <a:r>
                        <a:rPr lang="ja-JP" sz="1000" b="1" spc="-60">
                          <a:solidFill>
                            <a:schemeClr val="accent6"/>
                          </a:solidFill>
                          <a:effectLst/>
                        </a:rPr>
                        <a:t>“ 社会活動の歴史とキャンペーニングの６つのステップ“</a:t>
                      </a:r>
                      <a:endParaRPr lang="en-US" altLang="ja-JP" sz="1000" b="1" spc="-60" dirty="0">
                        <a:solidFill>
                          <a:schemeClr val="accent6"/>
                        </a:solidFill>
                        <a:effectLst/>
                      </a:endParaRPr>
                    </a:p>
                    <a:p>
                      <a:pPr marL="0" marR="0">
                        <a:lnSpc>
                          <a:spcPct val="150000"/>
                        </a:lnSpc>
                        <a:spcBef>
                          <a:spcPts val="0"/>
                        </a:spcBef>
                        <a:spcAft>
                          <a:spcPts val="0"/>
                        </a:spcAft>
                      </a:pPr>
                      <a:endParaRPr lang="en-US" altLang="ja-JP" sz="1000" b="1" i="0" spc="-6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tc>
                  <a:txBody>
                    <a:bodyPr/>
                    <a:lstStyle/>
                    <a:p>
                      <a:pPr marL="0" marR="0">
                        <a:spcBef>
                          <a:spcPts val="0"/>
                        </a:spcBef>
                        <a:spcAft>
                          <a:spcPts val="0"/>
                        </a:spcAft>
                      </a:pPr>
                      <a:r>
                        <a:rPr lang="ja-JP" sz="1000" b="1">
                          <a:effectLst/>
                        </a:rPr>
                        <a:t>資料：</a:t>
                      </a:r>
                      <a:r>
                        <a:rPr lang="en-US" sz="800" b="1" u="sng" dirty="0">
                          <a:effectLst/>
                          <a:hlinkClick r:id="rId3"/>
                        </a:rPr>
                        <a:t>https://documentcloud.adobe.com/link/track?uri=urn:aaid:scds:US:10a1f02e-a067-4a69-9659-0c2625256062</a:t>
                      </a:r>
                      <a:endParaRPr lang="en-US" sz="800" b="1" dirty="0">
                        <a:effectLst/>
                      </a:endParaRPr>
                    </a:p>
                    <a:p>
                      <a:pPr marL="0" marR="0">
                        <a:spcBef>
                          <a:spcPts val="0"/>
                        </a:spcBef>
                        <a:spcAft>
                          <a:spcPts val="0"/>
                        </a:spcAft>
                      </a:pPr>
                      <a:r>
                        <a:rPr lang="en-US" sz="1000" b="1" dirty="0">
                          <a:effectLst/>
                        </a:rPr>
                        <a:t> </a:t>
                      </a:r>
                      <a:endParaRPr lang="en-US" sz="10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extLst>
                  <a:ext uri="{0D108BD9-81ED-4DB2-BD59-A6C34878D82A}">
                    <a16:rowId xmlns:a16="http://schemas.microsoft.com/office/drawing/2014/main" val="3160115895"/>
                  </a:ext>
                </a:extLst>
              </a:tr>
              <a:tr h="742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effectLst/>
                        </a:rPr>
                        <a:t>２）データの比較トレーニング</a:t>
                      </a:r>
                      <a:r>
                        <a:rPr lang="ja-JP" altLang="en-US" sz="1200" b="1">
                          <a:effectLst/>
                        </a:rPr>
                        <a:t>　</a:t>
                      </a:r>
                      <a:r>
                        <a:rPr lang="ja-JP" altLang="en-US" sz="1000" b="1" spc="-60">
                          <a:effectLst/>
                        </a:rPr>
                        <a:t>２０２０年１０月</a:t>
                      </a:r>
                      <a:endParaRPr lang="en-US" sz="1000" b="1" dirty="0">
                        <a:effectLst/>
                      </a:endParaRPr>
                    </a:p>
                    <a:p>
                      <a:pPr marL="0" marR="0">
                        <a:spcBef>
                          <a:spcPts val="0"/>
                        </a:spcBef>
                        <a:spcAft>
                          <a:spcPts val="0"/>
                        </a:spcAft>
                      </a:pPr>
                      <a:r>
                        <a:rPr lang="ja-JP" sz="1000" b="1" spc="-60">
                          <a:solidFill>
                            <a:schemeClr val="accent3"/>
                          </a:solidFill>
                          <a:effectLst/>
                        </a:rPr>
                        <a:t>“</a:t>
                      </a:r>
                      <a:r>
                        <a:rPr lang="en-US" sz="1000" b="1" spc="-60" dirty="0">
                          <a:solidFill>
                            <a:schemeClr val="accent3"/>
                          </a:solidFill>
                          <a:effectLst/>
                        </a:rPr>
                        <a:t> CYC </a:t>
                      </a:r>
                      <a:r>
                        <a:rPr lang="ja-JP" sz="1000" b="1" spc="-60">
                          <a:solidFill>
                            <a:schemeClr val="accent3"/>
                          </a:solidFill>
                          <a:effectLst/>
                        </a:rPr>
                        <a:t>と</a:t>
                      </a:r>
                      <a:r>
                        <a:rPr lang="en-US" sz="1000" b="1" spc="-60" dirty="0">
                          <a:solidFill>
                            <a:schemeClr val="accent3"/>
                          </a:solidFill>
                          <a:effectLst/>
                        </a:rPr>
                        <a:t>IFCA </a:t>
                      </a:r>
                      <a:r>
                        <a:rPr lang="ja-JP" sz="1000" b="1" spc="-60">
                          <a:solidFill>
                            <a:schemeClr val="accent3"/>
                          </a:solidFill>
                          <a:effectLst/>
                        </a:rPr>
                        <a:t>の</a:t>
                      </a:r>
                      <a:r>
                        <a:rPr lang="en-US" sz="1000" b="1" spc="-60" dirty="0">
                          <a:solidFill>
                            <a:schemeClr val="accent3"/>
                          </a:solidFill>
                          <a:effectLst/>
                        </a:rPr>
                        <a:t>COVID-19 </a:t>
                      </a:r>
                      <a:r>
                        <a:rPr lang="ja-JP" sz="1000" b="1" spc="-60">
                          <a:solidFill>
                            <a:schemeClr val="accent3"/>
                          </a:solidFill>
                          <a:effectLst/>
                        </a:rPr>
                        <a:t>と社会的養護の当事者対象の調査の日米比較 </a:t>
                      </a:r>
                      <a:r>
                        <a:rPr lang="en-US" sz="1000" b="1" spc="-60" dirty="0">
                          <a:solidFill>
                            <a:schemeClr val="accent3"/>
                          </a:solidFill>
                          <a:effectLst/>
                        </a:rPr>
                        <a:t>– </a:t>
                      </a:r>
                      <a:r>
                        <a:rPr lang="ja-JP" sz="1000" b="1" spc="-60">
                          <a:solidFill>
                            <a:schemeClr val="accent3"/>
                          </a:solidFill>
                          <a:effectLst/>
                        </a:rPr>
                        <a:t>その方法とブルー・アンド・</a:t>
                      </a:r>
                      <a:endParaRPr lang="en-US" altLang="ja-JP" sz="1000" b="1" spc="-60" dirty="0">
                        <a:solidFill>
                          <a:schemeClr val="accent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sz="1000" b="1" spc="-60">
                          <a:solidFill>
                            <a:schemeClr val="accent3"/>
                          </a:solidFill>
                          <a:effectLst/>
                        </a:rPr>
                        <a:t>ブラック・マインド・マップのプレゼンテーション “</a:t>
                      </a:r>
                      <a:r>
                        <a:rPr lang="en-US" altLang="ja-JP" sz="1000" b="1" spc="-60" dirty="0">
                          <a:solidFill>
                            <a:schemeClr val="accent3"/>
                          </a:solidFill>
                          <a:effectLst/>
                        </a:rPr>
                        <a:t>  </a:t>
                      </a:r>
                      <a:r>
                        <a:rPr lang="ja-JP" altLang="en-US" sz="1000" b="1" spc="-60">
                          <a:solidFill>
                            <a:schemeClr val="accent3"/>
                          </a:solidFill>
                          <a:effectLst/>
                        </a:rPr>
                        <a:t>（先に取り掛かるべき課題　優先度の付け方）</a:t>
                      </a:r>
                      <a:endParaRPr lang="en-US" sz="1000" b="1" dirty="0">
                        <a:solidFill>
                          <a:schemeClr val="accent3"/>
                        </a:solidFill>
                        <a:effectLst/>
                      </a:endParaRPr>
                    </a:p>
                  </a:txBody>
                  <a:tcPr marL="0" marR="0" marT="0" marB="0"/>
                </a:tc>
                <a:tc>
                  <a:txBody>
                    <a:bodyPr/>
                    <a:lstStyle/>
                    <a:p>
                      <a:pPr marL="0" marR="0">
                        <a:spcBef>
                          <a:spcPts val="0"/>
                        </a:spcBef>
                        <a:spcAft>
                          <a:spcPts val="0"/>
                        </a:spcAft>
                      </a:pPr>
                      <a:r>
                        <a:rPr lang="ja-JP" sz="1000" b="1">
                          <a:effectLst/>
                        </a:rPr>
                        <a:t>ビデオ：　</a:t>
                      </a:r>
                      <a:r>
                        <a:rPr lang="en-US" sz="1000" b="1" dirty="0">
                          <a:effectLst/>
                        </a:rPr>
                        <a:t>https://</a:t>
                      </a:r>
                      <a:r>
                        <a:rPr lang="en-US" sz="1000" b="1" dirty="0" err="1">
                          <a:effectLst/>
                        </a:rPr>
                        <a:t>vimeo.com</a:t>
                      </a:r>
                      <a:r>
                        <a:rPr lang="en-US" sz="1000" b="1" dirty="0">
                          <a:effectLst/>
                        </a:rPr>
                        <a:t>/471220893</a:t>
                      </a:r>
                    </a:p>
                    <a:p>
                      <a:pPr marL="0" marR="0">
                        <a:spcBef>
                          <a:spcPts val="0"/>
                        </a:spcBef>
                        <a:spcAft>
                          <a:spcPts val="0"/>
                        </a:spcAft>
                      </a:pPr>
                      <a:r>
                        <a:rPr lang="ja-JP" sz="1000" b="1">
                          <a:effectLst/>
                        </a:rPr>
                        <a:t>パスワード：</a:t>
                      </a:r>
                      <a:r>
                        <a:rPr lang="en-US" sz="1000" b="1" dirty="0">
                          <a:effectLst/>
                        </a:rPr>
                        <a:t>cycifcatraining20201017</a:t>
                      </a:r>
                    </a:p>
                    <a:p>
                      <a:pPr marL="0" marR="0">
                        <a:spcBef>
                          <a:spcPts val="0"/>
                        </a:spcBef>
                        <a:spcAft>
                          <a:spcPts val="0"/>
                        </a:spcAft>
                      </a:pPr>
                      <a:r>
                        <a:rPr lang="ja-JP" sz="1000" b="1">
                          <a:effectLst/>
                        </a:rPr>
                        <a:t>資料：</a:t>
                      </a:r>
                      <a:r>
                        <a:rPr lang="en-US" sz="800" b="1" u="sng" dirty="0">
                          <a:effectLst/>
                          <a:hlinkClick r:id="rId4"/>
                        </a:rPr>
                        <a:t>https://documentcloud.adobe.com/link/track?uri=urn:aaid:scds:US:c5bb546c-69ef-4007-a351-591cf08dd3f7</a:t>
                      </a:r>
                      <a:endParaRPr lang="en-US" sz="800" b="1" dirty="0">
                        <a:effectLst/>
                      </a:endParaRPr>
                    </a:p>
                    <a:p>
                      <a:pPr marL="0" marR="0">
                        <a:spcBef>
                          <a:spcPts val="0"/>
                        </a:spcBef>
                        <a:spcAft>
                          <a:spcPts val="0"/>
                        </a:spcAft>
                      </a:pPr>
                      <a:r>
                        <a:rPr lang="en-US" sz="1000" b="1" dirty="0">
                          <a:effectLst/>
                        </a:rPr>
                        <a:t> </a:t>
                      </a:r>
                      <a:endParaRPr lang="en-US" sz="10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extLst>
                  <a:ext uri="{0D108BD9-81ED-4DB2-BD59-A6C34878D82A}">
                    <a16:rowId xmlns:a16="http://schemas.microsoft.com/office/drawing/2014/main" val="1197720812"/>
                  </a:ext>
                </a:extLst>
              </a:tr>
              <a:tr h="594302">
                <a:tc>
                  <a:txBody>
                    <a:bodyPr/>
                    <a:lstStyle/>
                    <a:p>
                      <a:pPr marL="0" marR="0">
                        <a:spcBef>
                          <a:spcPts val="0"/>
                        </a:spcBef>
                        <a:spcAft>
                          <a:spcPts val="0"/>
                        </a:spcAft>
                      </a:pPr>
                      <a:r>
                        <a:rPr lang="ja-JP" sz="1200" b="1">
                          <a:effectLst/>
                        </a:rPr>
                        <a:t>３）</a:t>
                      </a:r>
                      <a:r>
                        <a:rPr lang="en-US" sz="1200" b="1" dirty="0">
                          <a:effectLst/>
                        </a:rPr>
                        <a:t>YPAR </a:t>
                      </a:r>
                      <a:r>
                        <a:rPr lang="en-US" sz="900" b="1" dirty="0">
                          <a:effectLst/>
                        </a:rPr>
                        <a:t>(Youth-Led Participatory Action Research)</a:t>
                      </a:r>
                      <a:r>
                        <a:rPr lang="ja-JP" sz="900" b="1">
                          <a:effectLst/>
                        </a:rPr>
                        <a:t>ワイパー・トレーニング</a:t>
                      </a:r>
                      <a:r>
                        <a:rPr lang="ja-JP" altLang="en-US" sz="900" b="1">
                          <a:effectLst/>
                        </a:rPr>
                        <a:t>　</a:t>
                      </a:r>
                      <a:r>
                        <a:rPr lang="ja-JP" altLang="en-US" sz="800" b="1">
                          <a:effectLst/>
                        </a:rPr>
                        <a:t>２０２０年１１月７日</a:t>
                      </a:r>
                      <a:endParaRPr lang="en-US" sz="800" b="1" dirty="0">
                        <a:effectLst/>
                      </a:endParaRPr>
                    </a:p>
                    <a:p>
                      <a:pPr marL="0" marR="0">
                        <a:spcBef>
                          <a:spcPts val="0"/>
                        </a:spcBef>
                        <a:spcAft>
                          <a:spcPts val="0"/>
                        </a:spcAft>
                      </a:pPr>
                      <a:r>
                        <a:rPr lang="ja-JP" sz="1000" b="1" spc="-60">
                          <a:solidFill>
                            <a:schemeClr val="accent3"/>
                          </a:solidFill>
                          <a:effectLst/>
                        </a:rPr>
                        <a:t>“ ユース主導の参加型活動研究の方法と実践”</a:t>
                      </a:r>
                      <a:endParaRPr lang="en-US" sz="1000" b="1" dirty="0">
                        <a:solidFill>
                          <a:schemeClr val="accent3"/>
                        </a:solidFill>
                        <a:effectLst/>
                      </a:endParaRPr>
                    </a:p>
                    <a:p>
                      <a:pPr marL="0" marR="0">
                        <a:spcBef>
                          <a:spcPts val="0"/>
                        </a:spcBef>
                        <a:spcAft>
                          <a:spcPts val="0"/>
                        </a:spcAft>
                      </a:pPr>
                      <a:endParaRPr lang="en-US" sz="10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tc>
                  <a:txBody>
                    <a:bodyPr/>
                    <a:lstStyle/>
                    <a:p>
                      <a:pPr marL="0" marR="0">
                        <a:spcBef>
                          <a:spcPts val="0"/>
                        </a:spcBef>
                        <a:spcAft>
                          <a:spcPts val="0"/>
                        </a:spcAft>
                      </a:pPr>
                      <a:r>
                        <a:rPr lang="ja-JP" sz="1000" b="1">
                          <a:effectLst/>
                        </a:rPr>
                        <a:t>ビデオ：</a:t>
                      </a:r>
                      <a:r>
                        <a:rPr lang="en-US" sz="1000" b="1" dirty="0">
                          <a:effectLst/>
                        </a:rPr>
                        <a:t>https://</a:t>
                      </a:r>
                      <a:r>
                        <a:rPr lang="en-US" sz="1000" b="1" dirty="0" err="1">
                          <a:effectLst/>
                        </a:rPr>
                        <a:t>vimeo.com</a:t>
                      </a:r>
                      <a:r>
                        <a:rPr lang="en-US" sz="1000" b="1" dirty="0">
                          <a:effectLst/>
                        </a:rPr>
                        <a:t>/498760819</a:t>
                      </a:r>
                    </a:p>
                    <a:p>
                      <a:pPr marL="0" marR="0">
                        <a:spcBef>
                          <a:spcPts val="0"/>
                        </a:spcBef>
                        <a:spcAft>
                          <a:spcPts val="0"/>
                        </a:spcAft>
                      </a:pPr>
                      <a:r>
                        <a:rPr lang="ja-JP" sz="1000" b="1">
                          <a:effectLst/>
                        </a:rPr>
                        <a:t>パスワード：</a:t>
                      </a:r>
                      <a:r>
                        <a:rPr lang="en-US" sz="1000" b="1" dirty="0">
                          <a:effectLst/>
                        </a:rPr>
                        <a:t>cycifcatraining202011</a:t>
                      </a:r>
                    </a:p>
                    <a:p>
                      <a:pPr marL="0" marR="0">
                        <a:spcBef>
                          <a:spcPts val="0"/>
                        </a:spcBef>
                        <a:spcAft>
                          <a:spcPts val="0"/>
                        </a:spcAft>
                      </a:pPr>
                      <a:r>
                        <a:rPr lang="ja-JP" sz="1000" b="1">
                          <a:effectLst/>
                        </a:rPr>
                        <a:t>資料：</a:t>
                      </a:r>
                      <a:r>
                        <a:rPr lang="en-US" sz="800" b="1" u="sng" dirty="0">
                          <a:effectLst/>
                          <a:hlinkClick r:id="rId5"/>
                        </a:rPr>
                        <a:t>https://documentcloud.adobe.com/link/track?uri=urn:aaid:scds:US:967dedcf-b3c1-495f-a493-2e24080c4334</a:t>
                      </a:r>
                      <a:endParaRPr lang="en-US" sz="8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extLst>
                  <a:ext uri="{0D108BD9-81ED-4DB2-BD59-A6C34878D82A}">
                    <a16:rowId xmlns:a16="http://schemas.microsoft.com/office/drawing/2014/main" val="1004715284"/>
                  </a:ext>
                </a:extLst>
              </a:tr>
              <a:tr h="424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effectLst/>
                        </a:rPr>
                        <a:t>４）社会的養護のビルオブライツ</a:t>
                      </a:r>
                      <a:r>
                        <a:rPr lang="ja-JP" altLang="en-US" sz="1200" b="1">
                          <a:effectLst/>
                        </a:rPr>
                        <a:t>　</a:t>
                      </a:r>
                      <a:r>
                        <a:rPr lang="ja-JP" altLang="en-US" sz="1000" b="1">
                          <a:effectLst/>
                        </a:rPr>
                        <a:t>２０２０年１２月</a:t>
                      </a:r>
                      <a:endParaRPr lang="en-US" sz="1000" b="1" dirty="0">
                        <a:effectLst/>
                      </a:endParaRPr>
                    </a:p>
                    <a:p>
                      <a:pPr marL="0" marR="0">
                        <a:spcBef>
                          <a:spcPts val="0"/>
                        </a:spcBef>
                        <a:spcAft>
                          <a:spcPts val="0"/>
                        </a:spcAft>
                      </a:pPr>
                      <a:r>
                        <a:rPr lang="ja-JP" sz="1000" b="1" spc="-60">
                          <a:solidFill>
                            <a:schemeClr val="accent3"/>
                          </a:solidFill>
                          <a:effectLst/>
                        </a:rPr>
                        <a:t>“ カリフォルニアの社会的養護に特化した「子どもの権利章典」ができるまでの行程と</a:t>
                      </a:r>
                      <a:endParaRPr lang="en-US" altLang="ja-JP" sz="1000" b="1" spc="-60" dirty="0">
                        <a:solidFill>
                          <a:schemeClr val="accent3"/>
                        </a:solidFill>
                        <a:effectLst/>
                      </a:endParaRPr>
                    </a:p>
                    <a:p>
                      <a:pPr marL="0" marR="0">
                        <a:spcBef>
                          <a:spcPts val="0"/>
                        </a:spcBef>
                        <a:spcAft>
                          <a:spcPts val="0"/>
                        </a:spcAft>
                      </a:pPr>
                      <a:r>
                        <a:rPr lang="ja-JP" sz="1000" b="1" spc="-60">
                          <a:solidFill>
                            <a:schemeClr val="accent3"/>
                          </a:solidFill>
                          <a:effectLst/>
                        </a:rPr>
                        <a:t>オンブズパーソンのプレゼンテーション”（団体外部の専門職も参加）</a:t>
                      </a:r>
                      <a:endParaRPr lang="en-US" sz="1000" b="1" dirty="0">
                        <a:solidFill>
                          <a:schemeClr val="accent3"/>
                        </a:solidFill>
                        <a:effectLst/>
                      </a:endParaRPr>
                    </a:p>
                    <a:p>
                      <a:pPr marL="0" marR="0">
                        <a:spcBef>
                          <a:spcPts val="0"/>
                        </a:spcBef>
                        <a:spcAft>
                          <a:spcPts val="0"/>
                        </a:spcAft>
                      </a:pPr>
                      <a:endParaRPr lang="en-US" sz="10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tc>
                  <a:txBody>
                    <a:bodyPr/>
                    <a:lstStyle/>
                    <a:p>
                      <a:pPr marL="0" marR="0">
                        <a:spcBef>
                          <a:spcPts val="0"/>
                        </a:spcBef>
                        <a:spcAft>
                          <a:spcPts val="0"/>
                        </a:spcAft>
                      </a:pPr>
                      <a:r>
                        <a:rPr lang="ja-JP" sz="1000" b="1">
                          <a:effectLst/>
                        </a:rPr>
                        <a:t>ビデオ：</a:t>
                      </a:r>
                      <a:r>
                        <a:rPr lang="en-US" sz="1000" b="1" dirty="0">
                          <a:effectLst/>
                        </a:rPr>
                        <a:t>https://</a:t>
                      </a:r>
                      <a:r>
                        <a:rPr lang="en-US" sz="1000" b="1" dirty="0" err="1">
                          <a:effectLst/>
                        </a:rPr>
                        <a:t>vimeo.com</a:t>
                      </a:r>
                      <a:r>
                        <a:rPr lang="en-US" sz="1000" b="1" dirty="0">
                          <a:effectLst/>
                        </a:rPr>
                        <a:t>/498593741</a:t>
                      </a:r>
                    </a:p>
                    <a:p>
                      <a:pPr marL="0" marR="0">
                        <a:spcBef>
                          <a:spcPts val="0"/>
                        </a:spcBef>
                        <a:spcAft>
                          <a:spcPts val="0"/>
                        </a:spcAft>
                      </a:pPr>
                      <a:r>
                        <a:rPr lang="ja-JP" sz="1000" b="1">
                          <a:effectLst/>
                        </a:rPr>
                        <a:t>パスワード：</a:t>
                      </a:r>
                      <a:r>
                        <a:rPr lang="en-US" sz="1000" b="1" dirty="0">
                          <a:effectLst/>
                        </a:rPr>
                        <a:t>cycifcatraining202012</a:t>
                      </a:r>
                    </a:p>
                    <a:p>
                      <a:pPr marL="0" marR="0">
                        <a:spcBef>
                          <a:spcPts val="0"/>
                        </a:spcBef>
                        <a:spcAft>
                          <a:spcPts val="0"/>
                        </a:spcAft>
                      </a:pPr>
                      <a:r>
                        <a:rPr lang="ja-JP" sz="1000" b="1">
                          <a:effectLst/>
                        </a:rPr>
                        <a:t>資料：</a:t>
                      </a:r>
                      <a:r>
                        <a:rPr lang="en-US" sz="800" b="1" u="sng" dirty="0">
                          <a:effectLst/>
                          <a:hlinkClick r:id="rId6"/>
                        </a:rPr>
                        <a:t>https://documentcloud.adobe.com/link/track?uri=urn:aaid:scds:US:c4f8e66b-da34-4ae4-8c50-1a66700a0bd2</a:t>
                      </a:r>
                      <a:endParaRPr lang="en-US" sz="800" b="1" dirty="0">
                        <a:effectLst/>
                      </a:endParaRPr>
                    </a:p>
                    <a:p>
                      <a:pPr marL="0" marR="0">
                        <a:spcBef>
                          <a:spcPts val="0"/>
                        </a:spcBef>
                        <a:spcAft>
                          <a:spcPts val="0"/>
                        </a:spcAft>
                      </a:pPr>
                      <a:r>
                        <a:rPr lang="en-US" sz="1000" b="1" dirty="0">
                          <a:effectLst/>
                        </a:rPr>
                        <a:t> </a:t>
                      </a:r>
                      <a:endParaRPr lang="en-US" sz="10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extLst>
                  <a:ext uri="{0D108BD9-81ED-4DB2-BD59-A6C34878D82A}">
                    <a16:rowId xmlns:a16="http://schemas.microsoft.com/office/drawing/2014/main" val="3354918833"/>
                  </a:ext>
                </a:extLst>
              </a:tr>
              <a:tr h="148576">
                <a:tc gridSpan="2">
                  <a:txBody>
                    <a:bodyPr/>
                    <a:lstStyle/>
                    <a:p>
                      <a:pPr marL="0" marR="0">
                        <a:spcBef>
                          <a:spcPts val="0"/>
                        </a:spcBef>
                        <a:spcAft>
                          <a:spcPts val="0"/>
                        </a:spcAft>
                      </a:pPr>
                      <a:r>
                        <a:rPr lang="ja-JP" sz="1200" b="1">
                          <a:solidFill>
                            <a:srgbClr val="035491"/>
                          </a:solidFill>
                          <a:effectLst/>
                        </a:rPr>
                        <a:t>第２期</a:t>
                      </a:r>
                      <a:endParaRPr lang="en-US" altLang="ja-JP" sz="1200" b="1" dirty="0">
                        <a:solidFill>
                          <a:srgbClr val="035491"/>
                        </a:solidFill>
                        <a:effectLst/>
                      </a:endParaRPr>
                    </a:p>
                  </a:txBody>
                  <a:tcPr marL="0" marR="0" marT="0" marB="0">
                    <a:solidFill>
                      <a:schemeClr val="bg2"/>
                    </a:solidFill>
                  </a:tcPr>
                </a:tc>
                <a:tc hMerge="1">
                  <a:txBody>
                    <a:bodyPr/>
                    <a:lstStyle/>
                    <a:p>
                      <a:endParaRPr/>
                    </a:p>
                  </a:txBody>
                  <a:tcPr/>
                </a:tc>
                <a:extLst>
                  <a:ext uri="{0D108BD9-81ED-4DB2-BD59-A6C34878D82A}">
                    <a16:rowId xmlns:a16="http://schemas.microsoft.com/office/drawing/2014/main" val="2579238150"/>
                  </a:ext>
                </a:extLst>
              </a:tr>
              <a:tr h="592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effectLst/>
                        </a:rPr>
                        <a:t>５）社会活動１０２（トレーニング１◎ </a:t>
                      </a:r>
                      <a:r>
                        <a:rPr lang="ja-JP" sz="1200" b="1" spc="-60">
                          <a:effectLst/>
                        </a:rPr>
                        <a:t>根本原因</a:t>
                      </a:r>
                      <a:r>
                        <a:rPr lang="ja-JP" sz="1000" b="1">
                          <a:effectLst/>
                        </a:rPr>
                        <a:t>）</a:t>
                      </a:r>
                      <a:r>
                        <a:rPr lang="ja-JP" altLang="en-US" sz="1000" b="1">
                          <a:effectLst/>
                        </a:rPr>
                        <a:t>２０２１年１月</a:t>
                      </a:r>
                      <a:endParaRPr lang="en-US" sz="1000" b="1" dirty="0">
                        <a:effectLst/>
                      </a:endParaRPr>
                    </a:p>
                    <a:p>
                      <a:pPr marL="0" marR="0">
                        <a:spcBef>
                          <a:spcPts val="0"/>
                        </a:spcBef>
                        <a:spcAft>
                          <a:spcPts val="0"/>
                        </a:spcAft>
                      </a:pPr>
                      <a:r>
                        <a:rPr lang="ja-JP" sz="1000" b="1" spc="-60">
                          <a:solidFill>
                            <a:schemeClr val="accent3"/>
                          </a:solidFill>
                          <a:effectLst/>
                        </a:rPr>
                        <a:t>“ </a:t>
                      </a:r>
                      <a:r>
                        <a:rPr lang="en-US" sz="1000" b="1" spc="-60" dirty="0">
                          <a:solidFill>
                            <a:schemeClr val="accent3"/>
                          </a:solidFill>
                          <a:effectLst/>
                        </a:rPr>
                        <a:t>Root Cause Analysis</a:t>
                      </a:r>
                      <a:r>
                        <a:rPr lang="ja-JP" altLang="en-US" sz="1000" b="1" spc="-60">
                          <a:solidFill>
                            <a:schemeClr val="accent3"/>
                          </a:solidFill>
                          <a:effectLst/>
                        </a:rPr>
                        <a:t>　</a:t>
                      </a:r>
                      <a:r>
                        <a:rPr lang="ja-JP" sz="1000" b="1" spc="-60">
                          <a:solidFill>
                            <a:schemeClr val="accent3"/>
                          </a:solidFill>
                          <a:effectLst/>
                        </a:rPr>
                        <a:t>根本原因の分析の方法と実践”</a:t>
                      </a:r>
                      <a:endParaRPr lang="en-US" sz="1000" b="1" i="0" dirty="0">
                        <a:solidFill>
                          <a:schemeClr val="accent3"/>
                        </a:solidFill>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tc>
                  <a:txBody>
                    <a:bodyPr/>
                    <a:lstStyle/>
                    <a:p>
                      <a:pPr marL="0" marR="0">
                        <a:spcBef>
                          <a:spcPts val="0"/>
                        </a:spcBef>
                        <a:spcAft>
                          <a:spcPts val="0"/>
                        </a:spcAft>
                      </a:pPr>
                      <a:r>
                        <a:rPr lang="ja-JP" sz="1000" b="1">
                          <a:effectLst/>
                        </a:rPr>
                        <a:t>ビデオ：</a:t>
                      </a:r>
                      <a:r>
                        <a:rPr lang="en-US" sz="1000" b="1" dirty="0">
                          <a:effectLst/>
                        </a:rPr>
                        <a:t>https://</a:t>
                      </a:r>
                      <a:r>
                        <a:rPr lang="en-US" sz="1000" b="1" dirty="0" err="1">
                          <a:effectLst/>
                        </a:rPr>
                        <a:t>vimeo.com</a:t>
                      </a:r>
                      <a:r>
                        <a:rPr lang="en-US" sz="1000" b="1" dirty="0">
                          <a:effectLst/>
                        </a:rPr>
                        <a:t>/516919465</a:t>
                      </a:r>
                    </a:p>
                    <a:p>
                      <a:pPr marL="0" marR="0">
                        <a:spcBef>
                          <a:spcPts val="0"/>
                        </a:spcBef>
                        <a:spcAft>
                          <a:spcPts val="0"/>
                        </a:spcAft>
                      </a:pPr>
                      <a:r>
                        <a:rPr lang="ja-JP" sz="1000" b="1">
                          <a:effectLst/>
                        </a:rPr>
                        <a:t>パスワード：</a:t>
                      </a:r>
                      <a:r>
                        <a:rPr lang="en-US" sz="1000" b="1" dirty="0" err="1">
                          <a:effectLst/>
                        </a:rPr>
                        <a:t>cycifcatraining</a:t>
                      </a:r>
                      <a:endParaRPr lang="en-US" sz="10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sz="1000" b="1">
                          <a:effectLst/>
                        </a:rPr>
                        <a:t>資料</a:t>
                      </a:r>
                      <a:r>
                        <a:rPr lang="ja-JP" sz="900" b="1">
                          <a:effectLst/>
                        </a:rPr>
                        <a:t>５</a:t>
                      </a:r>
                      <a:r>
                        <a:rPr lang="en-US" altLang="ja-JP" sz="900" b="1" dirty="0">
                          <a:effectLst/>
                        </a:rPr>
                        <a:t>,</a:t>
                      </a:r>
                      <a:r>
                        <a:rPr lang="ja-JP" sz="900" b="1">
                          <a:effectLst/>
                        </a:rPr>
                        <a:t>６</a:t>
                      </a:r>
                      <a:r>
                        <a:rPr lang="en-US" altLang="ja-JP" sz="900" b="1" dirty="0">
                          <a:effectLst/>
                        </a:rPr>
                        <a:t>,</a:t>
                      </a:r>
                      <a:r>
                        <a:rPr lang="ja-JP" sz="900" b="1">
                          <a:effectLst/>
                        </a:rPr>
                        <a:t>７：</a:t>
                      </a:r>
                      <a:r>
                        <a:rPr lang="en-US" sz="800" b="1" u="sng" dirty="0">
                          <a:effectLst/>
                          <a:hlinkClick r:id="rId7"/>
                        </a:rPr>
                        <a:t>https://documentcloud.adobe.com/link/track?uri=urn:aaid:scds:US:7ceeddbc-8bb0-452e-944e-bea5cf8b357e</a:t>
                      </a:r>
                      <a:r>
                        <a:rPr lang="en-US" sz="800" b="1" dirty="0">
                          <a:effectLst/>
                        </a:rPr>
                        <a:t> </a:t>
                      </a:r>
                      <a:endParaRPr lang="en-US" sz="8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extLst>
                  <a:ext uri="{0D108BD9-81ED-4DB2-BD59-A6C34878D82A}">
                    <a16:rowId xmlns:a16="http://schemas.microsoft.com/office/drawing/2014/main" val="2978989991"/>
                  </a:ext>
                </a:extLst>
              </a:tr>
              <a:tr h="742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effectLst/>
                        </a:rPr>
                        <a:t>６）社会活動１０２（トレーニング２◎ 要求）</a:t>
                      </a:r>
                      <a:r>
                        <a:rPr lang="ja-JP" altLang="en-US" sz="1000" b="1">
                          <a:effectLst/>
                        </a:rPr>
                        <a:t>２０２０年４月</a:t>
                      </a:r>
                      <a:endParaRPr lang="en-US" sz="1000" b="1" dirty="0">
                        <a:effectLst/>
                      </a:endParaRPr>
                    </a:p>
                    <a:p>
                      <a:pPr marL="0" marR="0">
                        <a:spcBef>
                          <a:spcPts val="0"/>
                        </a:spcBef>
                        <a:spcAft>
                          <a:spcPts val="0"/>
                        </a:spcAft>
                      </a:pPr>
                      <a:r>
                        <a:rPr lang="ja-JP" sz="1000" b="1" spc="-60">
                          <a:solidFill>
                            <a:schemeClr val="accent3"/>
                          </a:solidFill>
                          <a:effectLst/>
                        </a:rPr>
                        <a:t>“</a:t>
                      </a:r>
                      <a:r>
                        <a:rPr lang="en-US" sz="1000" b="1" spc="-60" dirty="0">
                          <a:solidFill>
                            <a:schemeClr val="accent3"/>
                          </a:solidFill>
                          <a:effectLst/>
                        </a:rPr>
                        <a:t>Creating Demands </a:t>
                      </a:r>
                      <a:r>
                        <a:rPr lang="ja-JP" altLang="en-US" sz="1000" b="1" spc="-60">
                          <a:solidFill>
                            <a:schemeClr val="accent3"/>
                          </a:solidFill>
                          <a:effectLst/>
                        </a:rPr>
                        <a:t>　</a:t>
                      </a:r>
                      <a:r>
                        <a:rPr lang="ja-JP" sz="1000" b="1" spc="-60">
                          <a:solidFill>
                            <a:schemeClr val="accent3"/>
                          </a:solidFill>
                          <a:effectLst/>
                        </a:rPr>
                        <a:t>要求を掲げる方法と分室に分かれての実践 ”</a:t>
                      </a:r>
                      <a:endParaRPr lang="en-US" sz="1000" b="1" dirty="0">
                        <a:solidFill>
                          <a:schemeClr val="accent3"/>
                        </a:solidFill>
                        <a:effectLst/>
                      </a:endParaRPr>
                    </a:p>
                    <a:p>
                      <a:pPr marL="0" marR="0">
                        <a:spcBef>
                          <a:spcPts val="0"/>
                        </a:spcBef>
                        <a:spcAft>
                          <a:spcPts val="0"/>
                        </a:spcAft>
                      </a:pPr>
                      <a:r>
                        <a:rPr lang="en-US" sz="1000" b="1" dirty="0">
                          <a:effectLst/>
                        </a:rPr>
                        <a:t> </a:t>
                      </a:r>
                      <a:endParaRPr lang="en-US" sz="10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tc>
                  <a:txBody>
                    <a:bodyPr/>
                    <a:lstStyle/>
                    <a:p>
                      <a:pPr marL="0" marR="0">
                        <a:spcBef>
                          <a:spcPts val="0"/>
                        </a:spcBef>
                        <a:spcAft>
                          <a:spcPts val="0"/>
                        </a:spcAft>
                      </a:pPr>
                      <a:r>
                        <a:rPr lang="ja-JP" sz="1000" b="1">
                          <a:effectLst/>
                        </a:rPr>
                        <a:t>ビデオ：</a:t>
                      </a:r>
                      <a:r>
                        <a:rPr lang="en-US" sz="1000" b="1" dirty="0">
                          <a:effectLst/>
                        </a:rPr>
                        <a:t>https://</a:t>
                      </a:r>
                      <a:r>
                        <a:rPr lang="en-US" sz="1000" b="1" dirty="0" err="1">
                          <a:effectLst/>
                        </a:rPr>
                        <a:t>vimeo.com</a:t>
                      </a:r>
                      <a:r>
                        <a:rPr lang="en-US" sz="1000" b="1" dirty="0">
                          <a:effectLst/>
                        </a:rPr>
                        <a:t>/535647784</a:t>
                      </a:r>
                    </a:p>
                    <a:p>
                      <a:pPr marL="0" marR="0">
                        <a:spcBef>
                          <a:spcPts val="0"/>
                        </a:spcBef>
                        <a:spcAft>
                          <a:spcPts val="0"/>
                        </a:spcAft>
                      </a:pPr>
                      <a:r>
                        <a:rPr lang="ja-JP" sz="1000" b="1">
                          <a:effectLst/>
                        </a:rPr>
                        <a:t>・ビデオ分室（メンタルヘルス）</a:t>
                      </a:r>
                      <a:r>
                        <a:rPr lang="en-US" sz="1000" b="1" dirty="0">
                          <a:effectLst/>
                        </a:rPr>
                        <a:t>https://</a:t>
                      </a:r>
                      <a:r>
                        <a:rPr lang="en-US" sz="1000" b="1" dirty="0" err="1">
                          <a:effectLst/>
                        </a:rPr>
                        <a:t>vimeo.com</a:t>
                      </a:r>
                      <a:r>
                        <a:rPr lang="en-US" sz="1000" b="1" dirty="0">
                          <a:effectLst/>
                        </a:rPr>
                        <a:t>/532524428</a:t>
                      </a:r>
                    </a:p>
                    <a:p>
                      <a:pPr marL="0" marR="0">
                        <a:spcBef>
                          <a:spcPts val="0"/>
                        </a:spcBef>
                        <a:spcAft>
                          <a:spcPts val="0"/>
                        </a:spcAft>
                      </a:pPr>
                      <a:r>
                        <a:rPr lang="ja-JP" sz="1000" b="1">
                          <a:effectLst/>
                        </a:rPr>
                        <a:t>・ビデオ分室（当事者参画）</a:t>
                      </a:r>
                      <a:r>
                        <a:rPr lang="en-US" sz="1000" b="1" dirty="0">
                          <a:effectLst/>
                        </a:rPr>
                        <a:t>https://</a:t>
                      </a:r>
                      <a:r>
                        <a:rPr lang="en-US" sz="1000" b="1" dirty="0" err="1">
                          <a:effectLst/>
                        </a:rPr>
                        <a:t>vimeo.com</a:t>
                      </a:r>
                      <a:r>
                        <a:rPr lang="en-US" sz="1000" b="1" dirty="0">
                          <a:effectLst/>
                        </a:rPr>
                        <a:t>/534736079</a:t>
                      </a:r>
                    </a:p>
                    <a:p>
                      <a:pPr marL="0" marR="0">
                        <a:spcBef>
                          <a:spcPts val="0"/>
                        </a:spcBef>
                        <a:spcAft>
                          <a:spcPts val="0"/>
                        </a:spcAft>
                      </a:pPr>
                      <a:r>
                        <a:rPr lang="ja-JP" sz="1000" b="1">
                          <a:effectLst/>
                        </a:rPr>
                        <a:t>パスワード：</a:t>
                      </a:r>
                      <a:r>
                        <a:rPr lang="en-US" sz="1000" b="1" dirty="0" err="1">
                          <a:effectLst/>
                        </a:rPr>
                        <a:t>cycifcatraining</a:t>
                      </a:r>
                      <a:endParaRPr lang="en-US" sz="1000" b="1" dirty="0">
                        <a:effectLst/>
                      </a:endParaRPr>
                    </a:p>
                    <a:p>
                      <a:pPr marL="0" marR="0">
                        <a:spcBef>
                          <a:spcPts val="0"/>
                        </a:spcBef>
                        <a:spcAft>
                          <a:spcPts val="0"/>
                        </a:spcAft>
                      </a:pPr>
                      <a:r>
                        <a:rPr lang="en-US" sz="1000" b="1" dirty="0">
                          <a:effectLst/>
                        </a:rPr>
                        <a:t> </a:t>
                      </a:r>
                      <a:endParaRPr lang="en-US" sz="10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extLst>
                  <a:ext uri="{0D108BD9-81ED-4DB2-BD59-A6C34878D82A}">
                    <a16:rowId xmlns:a16="http://schemas.microsoft.com/office/drawing/2014/main" val="1650174280"/>
                  </a:ext>
                </a:extLst>
              </a:tr>
              <a:tr h="426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effectLst/>
                        </a:rPr>
                        <a:t>７）社会活動１０２（トレーニング３◎ 戦略</a:t>
                      </a:r>
                      <a:r>
                        <a:rPr lang="ja-JP" sz="1000" b="1">
                          <a:effectLst/>
                        </a:rPr>
                        <a:t>）</a:t>
                      </a:r>
                      <a:r>
                        <a:rPr lang="ja-JP" altLang="en-US" sz="1000" b="1">
                          <a:effectLst/>
                        </a:rPr>
                        <a:t>２０２０年４月</a:t>
                      </a:r>
                      <a:endParaRPr lang="en-US" sz="1000" b="1" dirty="0">
                        <a:effectLst/>
                      </a:endParaRPr>
                    </a:p>
                    <a:p>
                      <a:pPr marL="0" marR="0">
                        <a:spcBef>
                          <a:spcPts val="0"/>
                        </a:spcBef>
                        <a:spcAft>
                          <a:spcPts val="0"/>
                        </a:spcAft>
                      </a:pPr>
                      <a:r>
                        <a:rPr lang="ja-JP" sz="1000" b="1" spc="-60">
                          <a:solidFill>
                            <a:schemeClr val="accent3"/>
                          </a:solidFill>
                          <a:effectLst/>
                        </a:rPr>
                        <a:t>“パワーマッピングの作成と社会活動への戦略の立て方”</a:t>
                      </a:r>
                      <a:endParaRPr lang="en-US" sz="1000" b="1" dirty="0">
                        <a:solidFill>
                          <a:schemeClr val="accent3"/>
                        </a:solidFill>
                        <a:effectLst/>
                      </a:endParaRPr>
                    </a:p>
                    <a:p>
                      <a:pPr marL="0" marR="0">
                        <a:spcBef>
                          <a:spcPts val="0"/>
                        </a:spcBef>
                        <a:spcAft>
                          <a:spcPts val="0"/>
                        </a:spcAft>
                      </a:pPr>
                      <a:endParaRPr lang="en-US" sz="10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tc>
                  <a:txBody>
                    <a:bodyPr/>
                    <a:lstStyle/>
                    <a:p>
                      <a:pPr marL="0" marR="0">
                        <a:spcBef>
                          <a:spcPts val="0"/>
                        </a:spcBef>
                        <a:spcAft>
                          <a:spcPts val="0"/>
                        </a:spcAft>
                      </a:pPr>
                      <a:r>
                        <a:rPr lang="ja-JP" sz="1000" b="1">
                          <a:effectLst/>
                        </a:rPr>
                        <a:t>ビデオ：</a:t>
                      </a:r>
                      <a:r>
                        <a:rPr lang="en-US" sz="1000" b="1">
                          <a:effectLst/>
                        </a:rPr>
                        <a:t>https://vimeo.com/543155624</a:t>
                      </a:r>
                    </a:p>
                    <a:p>
                      <a:pPr marL="0" marR="0">
                        <a:spcBef>
                          <a:spcPts val="0"/>
                        </a:spcBef>
                        <a:spcAft>
                          <a:spcPts val="0"/>
                        </a:spcAft>
                      </a:pPr>
                      <a:r>
                        <a:rPr lang="ja-JP" sz="1000" b="1">
                          <a:effectLst/>
                        </a:rPr>
                        <a:t>パスワード：</a:t>
                      </a:r>
                      <a:r>
                        <a:rPr lang="en-US" sz="1000" b="1">
                          <a:effectLst/>
                        </a:rPr>
                        <a:t>cycifcatraining</a:t>
                      </a:r>
                    </a:p>
                    <a:p>
                      <a:pPr marL="0" marR="0">
                        <a:spcBef>
                          <a:spcPts val="0"/>
                        </a:spcBef>
                        <a:spcAft>
                          <a:spcPts val="0"/>
                        </a:spcAft>
                      </a:pPr>
                      <a:r>
                        <a:rPr lang="en-US" sz="1000" b="1">
                          <a:effectLst/>
                        </a:rPr>
                        <a:t> </a:t>
                      </a:r>
                      <a:endParaRPr lang="en-US" sz="1000" b="1" i="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tc>
                <a:extLst>
                  <a:ext uri="{0D108BD9-81ED-4DB2-BD59-A6C34878D82A}">
                    <a16:rowId xmlns:a16="http://schemas.microsoft.com/office/drawing/2014/main" val="571665126"/>
                  </a:ext>
                </a:extLst>
              </a:tr>
              <a:tr h="546254">
                <a:tc>
                  <a:txBody>
                    <a:bodyPr/>
                    <a:lstStyle/>
                    <a:p>
                      <a:pPr marL="0" marR="0">
                        <a:spcBef>
                          <a:spcPts val="0"/>
                        </a:spcBef>
                        <a:spcAft>
                          <a:spcPts val="0"/>
                        </a:spcAft>
                      </a:pPr>
                      <a:r>
                        <a:rPr lang="ja-JP" sz="1000" b="1">
                          <a:solidFill>
                            <a:srgbClr val="035491"/>
                          </a:solidFill>
                          <a:effectLst/>
                        </a:rPr>
                        <a:t>★ 上記の３つの『</a:t>
                      </a:r>
                      <a:r>
                        <a:rPr lang="en-US" sz="1000" b="1" dirty="0">
                          <a:solidFill>
                            <a:srgbClr val="035491"/>
                          </a:solidFill>
                          <a:effectLst/>
                        </a:rPr>
                        <a:t>Campaigning </a:t>
                      </a:r>
                      <a:r>
                        <a:rPr lang="ja-JP" sz="1000" b="1">
                          <a:solidFill>
                            <a:srgbClr val="035491"/>
                          </a:solidFill>
                          <a:effectLst/>
                        </a:rPr>
                        <a:t>社会活動１０２』を</a:t>
                      </a:r>
                      <a:r>
                        <a:rPr lang="en-US" sz="1000" b="1" dirty="0">
                          <a:solidFill>
                            <a:srgbClr val="035491"/>
                          </a:solidFill>
                          <a:effectLst/>
                        </a:rPr>
                        <a:t>IFCA</a:t>
                      </a:r>
                      <a:r>
                        <a:rPr lang="ja-JP" sz="1000" b="1">
                          <a:solidFill>
                            <a:srgbClr val="035491"/>
                          </a:solidFill>
                          <a:effectLst/>
                        </a:rPr>
                        <a:t>チームの有志が１つの資料にまとめた。</a:t>
                      </a:r>
                      <a:endParaRPr lang="en-US" altLang="ja-JP" sz="1000" b="1" dirty="0">
                        <a:solidFill>
                          <a:srgbClr val="035491"/>
                        </a:solidFill>
                        <a:effectLst/>
                      </a:endParaRPr>
                    </a:p>
                    <a:p>
                      <a:pPr marL="0" marR="0">
                        <a:spcBef>
                          <a:spcPts val="0"/>
                        </a:spcBef>
                        <a:spcAft>
                          <a:spcPts val="0"/>
                        </a:spcAft>
                      </a:pPr>
                      <a:r>
                        <a:rPr lang="ja-JP" sz="1000" b="1">
                          <a:solidFill>
                            <a:schemeClr val="accent3"/>
                          </a:solidFill>
                          <a:effectLst/>
                        </a:rPr>
                        <a:t>研修内容をよく理解するための復習と、他のユースたちとの共有の目的）チームのアドボカシー</a:t>
                      </a:r>
                      <a:endParaRPr lang="en-US" altLang="ja-JP" sz="1000" b="1" dirty="0">
                        <a:solidFill>
                          <a:schemeClr val="accent3"/>
                        </a:solidFill>
                        <a:effectLst/>
                      </a:endParaRPr>
                    </a:p>
                    <a:p>
                      <a:pPr marL="0" marR="0">
                        <a:spcBef>
                          <a:spcPts val="0"/>
                        </a:spcBef>
                        <a:spcAft>
                          <a:spcPts val="0"/>
                        </a:spcAft>
                      </a:pPr>
                      <a:r>
                        <a:rPr lang="ja-JP" sz="1000" b="1">
                          <a:solidFill>
                            <a:schemeClr val="accent3"/>
                          </a:solidFill>
                          <a:effectLst/>
                        </a:rPr>
                        <a:t>活動が次のステップに進む前に必要</a:t>
                      </a:r>
                      <a:endParaRPr lang="en-US" altLang="ja-JP" sz="1000" b="1" dirty="0">
                        <a:solidFill>
                          <a:schemeClr val="accent3"/>
                        </a:solidFill>
                        <a:effectLst/>
                      </a:endParaRPr>
                    </a:p>
                  </a:txBody>
                  <a:tcPr marL="0" marR="0" marT="0" marB="0">
                    <a:solidFill>
                      <a:srgbClr val="E3EEFD"/>
                    </a:solidFill>
                  </a:tcPr>
                </a:tc>
                <a:tc>
                  <a:txBody>
                    <a:bodyPr/>
                    <a:lstStyle/>
                    <a:p>
                      <a:pPr marL="0" marR="0">
                        <a:spcBef>
                          <a:spcPts val="0"/>
                        </a:spcBef>
                        <a:spcAft>
                          <a:spcPts val="0"/>
                        </a:spcAft>
                      </a:pPr>
                      <a:r>
                        <a:rPr lang="ja-JP" sz="1000" b="1">
                          <a:solidFill>
                            <a:srgbClr val="035491"/>
                          </a:solidFill>
                          <a:effectLst/>
                        </a:rPr>
                        <a:t>資料：</a:t>
                      </a:r>
                      <a:r>
                        <a:rPr lang="en-US" sz="800" b="1" u="sng" dirty="0">
                          <a:effectLst/>
                          <a:hlinkClick r:id="rId8"/>
                        </a:rPr>
                        <a:t>https://documentcloud.adobe.com/link/track?uri=urn:aaid:scds:US:21ca2855-5881-4ae9-b434-050c8069784a</a:t>
                      </a:r>
                      <a:br>
                        <a:rPr lang="en-US" sz="1000" b="1" dirty="0">
                          <a:effectLst/>
                        </a:rPr>
                      </a:br>
                      <a:r>
                        <a:rPr lang="ja-JP" sz="1000" b="1">
                          <a:solidFill>
                            <a:srgbClr val="035491"/>
                          </a:solidFill>
                          <a:effectLst/>
                        </a:rPr>
                        <a:t>ビデオ：ビデオ：</a:t>
                      </a:r>
                      <a:r>
                        <a:rPr lang="en-US" sz="1000" b="1" dirty="0">
                          <a:solidFill>
                            <a:srgbClr val="035491"/>
                          </a:solidFill>
                          <a:effectLst/>
                        </a:rPr>
                        <a:t>https://</a:t>
                      </a:r>
                      <a:r>
                        <a:rPr lang="en-US" sz="1000" b="1" dirty="0" err="1">
                          <a:solidFill>
                            <a:srgbClr val="035491"/>
                          </a:solidFill>
                          <a:effectLst/>
                        </a:rPr>
                        <a:t>vimeo.com</a:t>
                      </a:r>
                      <a:r>
                        <a:rPr lang="en-US" sz="1000" b="1" dirty="0">
                          <a:solidFill>
                            <a:srgbClr val="035491"/>
                          </a:solidFill>
                          <a:effectLst/>
                        </a:rPr>
                        <a:t>/543155624</a:t>
                      </a:r>
                    </a:p>
                    <a:p>
                      <a:pPr marL="0" marR="0">
                        <a:spcBef>
                          <a:spcPts val="0"/>
                        </a:spcBef>
                        <a:spcAft>
                          <a:spcPts val="0"/>
                        </a:spcAft>
                      </a:pPr>
                      <a:r>
                        <a:rPr lang="ja-JP" sz="1000" b="1">
                          <a:solidFill>
                            <a:srgbClr val="035491"/>
                          </a:solidFill>
                          <a:effectLst/>
                        </a:rPr>
                        <a:t>パスワード：</a:t>
                      </a:r>
                      <a:r>
                        <a:rPr lang="en-US" sz="1000" b="1" dirty="0">
                          <a:solidFill>
                            <a:srgbClr val="035491"/>
                          </a:solidFill>
                          <a:effectLst/>
                        </a:rPr>
                        <a:t>cycadvocacytraining0807</a:t>
                      </a:r>
                    </a:p>
                    <a:p>
                      <a:pPr marL="0" marR="0">
                        <a:spcBef>
                          <a:spcPts val="0"/>
                        </a:spcBef>
                        <a:spcAft>
                          <a:spcPts val="0"/>
                        </a:spcAft>
                      </a:pPr>
                      <a:r>
                        <a:rPr lang="en-US" sz="1000" b="1" dirty="0">
                          <a:effectLst/>
                        </a:rPr>
                        <a:t> </a:t>
                      </a:r>
                      <a:endParaRPr lang="en-US" sz="1000" b="1" i="0" dirty="0">
                        <a:effectLst/>
                        <a:latin typeface="Hiragino Kaku Gothic Pro W6" panose="020B0300000000000000" pitchFamily="34" charset="-128"/>
                        <a:ea typeface="Hiragino Kaku Gothic Pro W6" panose="020B0300000000000000" pitchFamily="34" charset="-128"/>
                        <a:cs typeface="Times New Roman" panose="02020603050405020304" pitchFamily="18" charset="0"/>
                      </a:endParaRPr>
                    </a:p>
                  </a:txBody>
                  <a:tcPr marL="0" marR="0" marT="0" marB="0">
                    <a:solidFill>
                      <a:srgbClr val="E3EEFD"/>
                    </a:solidFill>
                  </a:tcPr>
                </a:tc>
                <a:extLst>
                  <a:ext uri="{0D108BD9-81ED-4DB2-BD59-A6C34878D82A}">
                    <a16:rowId xmlns:a16="http://schemas.microsoft.com/office/drawing/2014/main" val="2146186259"/>
                  </a:ext>
                </a:extLst>
              </a:tr>
            </a:tbl>
          </a:graphicData>
        </a:graphic>
      </p:graphicFrame>
    </p:spTree>
    <p:extLst>
      <p:ext uri="{BB962C8B-B14F-4D97-AF65-F5344CB8AC3E}">
        <p14:creationId xmlns:p14="http://schemas.microsoft.com/office/powerpoint/2010/main" val="236203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7D42-EB39-402B-FCCA-B64DDA86F8E2}"/>
              </a:ext>
            </a:extLst>
          </p:cNvPr>
          <p:cNvSpPr>
            <a:spLocks noGrp="1"/>
          </p:cNvSpPr>
          <p:nvPr>
            <p:ph type="title"/>
          </p:nvPr>
        </p:nvSpPr>
        <p:spPr>
          <a:xfrm>
            <a:off x="230188" y="365125"/>
            <a:ext cx="11643760" cy="303212"/>
          </a:xfrm>
          <a:solidFill>
            <a:srgbClr val="E3EEFD"/>
          </a:solidFill>
        </p:spPr>
        <p:txBody>
          <a:bodyPr>
            <a:noAutofit/>
          </a:bodyPr>
          <a:lstStyle/>
          <a:p>
            <a:r>
              <a:rPr lang="en-US" sz="2400" b="1" dirty="0">
                <a:solidFill>
                  <a:srgbClr val="002060"/>
                </a:solidFill>
                <a:latin typeface="Meiryo UI" panose="020B0604030504040204" pitchFamily="34" charset="-128"/>
                <a:ea typeface="Meiryo UI" panose="020B0604030504040204" pitchFamily="34" charset="-128"/>
              </a:rPr>
              <a:t>資料（２）</a:t>
            </a:r>
            <a:r>
              <a:rPr lang="ja-JP" altLang="en-US" sz="2400" b="1">
                <a:solidFill>
                  <a:srgbClr val="002060"/>
                </a:solidFill>
                <a:latin typeface="Meiryo UI" panose="020B0604030504040204" pitchFamily="34" charset="-128"/>
                <a:ea typeface="Meiryo UI" panose="020B0604030504040204" pitchFamily="34" charset="-128"/>
              </a:rPr>
              <a:t>　　　　　　　　　　　　　　　　　</a:t>
            </a:r>
            <a:r>
              <a:rPr lang="en-US" sz="2400" b="1" dirty="0" err="1">
                <a:solidFill>
                  <a:srgbClr val="002060"/>
                </a:solidFill>
                <a:latin typeface="Meiryo UI" panose="020B0604030504040204" pitchFamily="34" charset="-128"/>
                <a:ea typeface="Meiryo UI" panose="020B0604030504040204" pitchFamily="34" charset="-128"/>
              </a:rPr>
              <a:t>リソースリスト</a:t>
            </a:r>
            <a:endParaRPr sz="2400" b="1" dirty="0">
              <a:solidFill>
                <a:srgbClr val="002060"/>
              </a:solidFill>
              <a:latin typeface="Meiryo UI" panose="020B0604030504040204" pitchFamily="34" charset="-128"/>
              <a:ea typeface="Meiryo UI" panose="020B0604030504040204" pitchFamily="34" charset="-128"/>
            </a:endParaRPr>
          </a:p>
        </p:txBody>
      </p:sp>
      <p:sp>
        <p:nvSpPr>
          <p:cNvPr id="3" name="Text Placeholder 2">
            <a:extLst>
              <a:ext uri="{FF2B5EF4-FFF2-40B4-BE49-F238E27FC236}">
                <a16:creationId xmlns:a16="http://schemas.microsoft.com/office/drawing/2014/main" id="{CC07C977-7CE3-EAA6-D732-48EBBA404985}"/>
              </a:ext>
            </a:extLst>
          </p:cNvPr>
          <p:cNvSpPr>
            <a:spLocks noGrp="1"/>
          </p:cNvSpPr>
          <p:nvPr>
            <p:ph type="body" idx="1"/>
          </p:nvPr>
        </p:nvSpPr>
        <p:spPr>
          <a:xfrm>
            <a:off x="274846" y="802888"/>
            <a:ext cx="5722729" cy="303212"/>
          </a:xfrm>
          <a:solidFill>
            <a:schemeClr val="tx2">
              <a:lumMod val="40000"/>
              <a:lumOff val="60000"/>
            </a:schemeClr>
          </a:solidFill>
        </p:spPr>
        <p:txBody>
          <a:bodyPr>
            <a:normAutofit fontScale="77500" lnSpcReduction="20000"/>
          </a:bodyPr>
          <a:lstStyle/>
          <a:p>
            <a:pPr algn="ctr"/>
            <a:r>
              <a:rPr lang="en-US" dirty="0" err="1">
                <a:latin typeface="Meiryo UI" panose="020B0604030504040204" pitchFamily="34" charset="-128"/>
                <a:ea typeface="Meiryo UI" panose="020B0604030504040204" pitchFamily="34" charset="-128"/>
              </a:rPr>
              <a:t>IFCA作成のビデオ資料</a:t>
            </a:r>
            <a:endParaRPr dirty="0">
              <a:latin typeface="Meiryo UI" panose="020B0604030504040204" pitchFamily="34" charset="-128"/>
              <a:ea typeface="Meiryo UI" panose="020B0604030504040204" pitchFamily="34" charset="-128"/>
            </a:endParaRPr>
          </a:p>
        </p:txBody>
      </p:sp>
      <p:sp>
        <p:nvSpPr>
          <p:cNvPr id="4" name="Content Placeholder 3">
            <a:extLst>
              <a:ext uri="{FF2B5EF4-FFF2-40B4-BE49-F238E27FC236}">
                <a16:creationId xmlns:a16="http://schemas.microsoft.com/office/drawing/2014/main" id="{BC21F409-2F5A-AB26-CB2A-A8CDB4987539}"/>
              </a:ext>
            </a:extLst>
          </p:cNvPr>
          <p:cNvSpPr>
            <a:spLocks noGrp="1"/>
          </p:cNvSpPr>
          <p:nvPr>
            <p:ph sz="half" idx="2"/>
          </p:nvPr>
        </p:nvSpPr>
        <p:spPr>
          <a:xfrm>
            <a:off x="295828" y="1106100"/>
            <a:ext cx="5701747" cy="4715152"/>
          </a:xfrm>
          <a:solidFill>
            <a:schemeClr val="bg2"/>
          </a:solidFill>
        </p:spPr>
        <p:txBody>
          <a:bodyPr>
            <a:normAutofit fontScale="92500" lnSpcReduction="10000"/>
          </a:bodyPr>
          <a:lstStyle/>
          <a:p>
            <a:pPr marL="0" marR="0">
              <a:lnSpc>
                <a:spcPts val="1020"/>
              </a:lnSpc>
              <a:spcBef>
                <a:spcPts val="0"/>
              </a:spcBef>
              <a:spcAft>
                <a:spcPts val="600"/>
              </a:spcAft>
              <a:buFont typeface="Wingdings" pitchFamily="2" charset="2"/>
              <a:buChar char="q"/>
            </a:pPr>
            <a:r>
              <a:rPr lang="ja-JP" sz="1100" b="1" kern="100">
                <a:effectLst/>
                <a:latin typeface="Meiryo UI" panose="020B0604030504040204" pitchFamily="34" charset="-128"/>
                <a:ea typeface="Meiryo UI" panose="020B0604030504040204" pitchFamily="34" charset="-128"/>
                <a:cs typeface="Times New Roman" panose="02020603050405020304" pitchFamily="18" charset="0"/>
              </a:rPr>
              <a:t>第</a:t>
            </a:r>
            <a:r>
              <a:rPr lang="en-US" sz="1100" b="1" kern="100" dirty="0">
                <a:effectLst/>
                <a:latin typeface="Meiryo UI" panose="020B0604030504040204" pitchFamily="34" charset="-128"/>
                <a:ea typeface="Meiryo UI" panose="020B0604030504040204" pitchFamily="34" charset="-128"/>
                <a:cs typeface="Times New Roman" panose="02020603050405020304" pitchFamily="18" charset="0"/>
              </a:rPr>
              <a:t>4</a:t>
            </a:r>
            <a:r>
              <a:rPr lang="ja-JP" sz="1100" b="1" kern="100">
                <a:effectLst/>
                <a:latin typeface="Meiryo UI" panose="020B0604030504040204" pitchFamily="34" charset="-128"/>
                <a:ea typeface="Meiryo UI" panose="020B0604030504040204" pitchFamily="34" charset="-128"/>
                <a:cs typeface="Times New Roman" panose="02020603050405020304" pitchFamily="18" charset="0"/>
              </a:rPr>
              <a:t>回</a:t>
            </a:r>
            <a:r>
              <a:rPr lang="ja-JP" altLang="en-US" sz="1100" b="1" kern="100">
                <a:effectLst/>
                <a:latin typeface="Meiryo UI" panose="020B0604030504040204" pitchFamily="34" charset="-128"/>
                <a:ea typeface="Meiryo UI" panose="020B0604030504040204" pitchFamily="34" charset="-128"/>
                <a:cs typeface="Times New Roman" panose="02020603050405020304" pitchFamily="18" charset="0"/>
              </a:rPr>
              <a:t>　</a:t>
            </a:r>
            <a:r>
              <a:rPr lang="ja-JP" sz="1100" b="1" kern="100">
                <a:effectLst/>
                <a:latin typeface="Meiryo UI" panose="020B0604030504040204" pitchFamily="34" charset="-128"/>
                <a:ea typeface="Meiryo UI" panose="020B0604030504040204" pitchFamily="34" charset="-128"/>
                <a:cs typeface="Times New Roman" panose="02020603050405020304" pitchFamily="18" charset="0"/>
              </a:rPr>
              <a:t>グローバル・フォスターユース・リーダーシップ・プログラムの ビデオ</a:t>
            </a:r>
            <a:r>
              <a:rPr lang="en-US" altLang="ja-JP" sz="1100" b="1" kern="100" dirty="0">
                <a:effectLst/>
                <a:latin typeface="Meiryo UI" panose="020B0604030504040204" pitchFamily="34" charset="-128"/>
                <a:ea typeface="Meiryo UI" panose="020B0604030504040204" pitchFamily="34" charset="-128"/>
                <a:cs typeface="Times New Roman" panose="02020603050405020304" pitchFamily="18" charset="0"/>
              </a:rPr>
              <a:t> </a:t>
            </a:r>
            <a:r>
              <a:rPr lang="ja-JP" altLang="en-US" sz="1100" b="1" kern="100">
                <a:effectLst/>
                <a:latin typeface="Meiryo UI" panose="020B0604030504040204" pitchFamily="34" charset="-128"/>
                <a:ea typeface="Meiryo UI" panose="020B0604030504040204" pitchFamily="34" charset="-128"/>
                <a:cs typeface="Times New Roman" panose="02020603050405020304" pitchFamily="18" charset="0"/>
              </a:rPr>
              <a:t>（１時間５６分）</a:t>
            </a:r>
            <a:endParaRPr lang="en-US" altLang="ja-JP" sz="1100" b="1" kern="100" dirty="0">
              <a:effectLst/>
              <a:latin typeface="Meiryo UI" panose="020B0604030504040204" pitchFamily="34" charset="-128"/>
              <a:ea typeface="Meiryo UI" panose="020B0604030504040204" pitchFamily="34" charset="-128"/>
              <a:cs typeface="Times New Roman" panose="02020603050405020304" pitchFamily="18" charset="0"/>
            </a:endParaRPr>
          </a:p>
          <a:p>
            <a:pPr marL="0" indent="0">
              <a:lnSpc>
                <a:spcPts val="1020"/>
              </a:lnSpc>
              <a:spcBef>
                <a:spcPts val="0"/>
              </a:spcBef>
              <a:spcAft>
                <a:spcPts val="600"/>
              </a:spcAft>
              <a:buNone/>
            </a:pPr>
            <a:r>
              <a:rPr lang="en-US" sz="900" b="1" i="1" u="sng" kern="100" dirty="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hlinkClick r:id="rId3"/>
              </a:rPr>
              <a:t>https://vimeo.com/35578223</a:t>
            </a:r>
            <a:r>
              <a:rPr lang="en-US" sz="900" b="1" i="1" kern="100" dirty="0">
                <a:effectLst/>
                <a:latin typeface="Meiryo UI" panose="020B0604030504040204" pitchFamily="34" charset="-128"/>
                <a:ea typeface="Meiryo UI" panose="020B0604030504040204" pitchFamily="34" charset="-128"/>
                <a:cs typeface="Times New Roman" panose="02020603050405020304" pitchFamily="18" charset="0"/>
              </a:rPr>
              <a:t>   PASSWORD: </a:t>
            </a:r>
            <a:r>
              <a:rPr lang="en-US" sz="900" b="1" i="1" kern="100" dirty="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rPr>
              <a:t>youth@18   </a:t>
            </a:r>
            <a:r>
              <a:rPr lang="ja-JP" sz="900" b="1" i="1" kern="10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rPr>
              <a:t> </a:t>
            </a:r>
            <a:endParaRPr lang="en-US" altLang="ja-JP" sz="900" b="1" kern="100" dirty="0">
              <a:solidFill>
                <a:srgbClr val="002060"/>
              </a:solidFill>
              <a:effectLst/>
              <a:latin typeface="Meiryo UI" panose="020B0604030504040204" pitchFamily="34" charset="-128"/>
              <a:ea typeface="Meiryo UI" panose="020B0604030504040204" pitchFamily="34" charset="-128"/>
              <a:cs typeface="Times New Roman" panose="02020603050405020304" pitchFamily="18" charset="0"/>
            </a:endParaRPr>
          </a:p>
          <a:p>
            <a:pPr marL="800100" lvl="1" indent="-342900">
              <a:lnSpc>
                <a:spcPts val="1020"/>
              </a:lnSpc>
              <a:spcBef>
                <a:spcPts val="0"/>
              </a:spcBef>
              <a:spcAft>
                <a:spcPts val="600"/>
              </a:spcAft>
              <a:buFont typeface="Wingdings" pitchFamily="2" charset="2"/>
              <a:buChar char=""/>
              <a:tabLst>
                <a:tab pos="457200" algn="l"/>
              </a:tabLst>
            </a:pPr>
            <a:r>
              <a:rPr lang="ja-JP"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ネットワークの作り方 （エリック・ワーナー）</a:t>
            </a:r>
            <a:endParaRPr lang="en-US" sz="1000" b="1" kern="100" dirty="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endParaRPr>
          </a:p>
          <a:p>
            <a:pPr marL="800100" lvl="1" indent="-342900">
              <a:lnSpc>
                <a:spcPts val="1020"/>
              </a:lnSpc>
              <a:spcBef>
                <a:spcPts val="0"/>
              </a:spcBef>
              <a:spcAft>
                <a:spcPts val="600"/>
              </a:spcAft>
              <a:buFont typeface="Wingdings" pitchFamily="2" charset="2"/>
              <a:buChar char=""/>
              <a:tabLst>
                <a:tab pos="457200" algn="l"/>
              </a:tabLst>
            </a:pPr>
            <a:r>
              <a:rPr lang="ja-JP"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ユース</a:t>
            </a:r>
            <a:r>
              <a:rPr lang="ja-JP" altLang="en-US"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諮問</a:t>
            </a:r>
            <a:r>
              <a:rPr lang="ja-JP"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委員会の作り方　（ブリタニー・バロス）</a:t>
            </a:r>
            <a:endParaRPr lang="en-US" sz="1000" b="1" kern="100" dirty="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endParaRPr>
          </a:p>
          <a:p>
            <a:pPr marL="800100" lvl="1" indent="-342900">
              <a:lnSpc>
                <a:spcPts val="1020"/>
              </a:lnSpc>
              <a:spcBef>
                <a:spcPts val="0"/>
              </a:spcBef>
              <a:spcAft>
                <a:spcPts val="600"/>
              </a:spcAft>
              <a:buFont typeface="Wingdings" pitchFamily="2" charset="2"/>
              <a:buChar char=""/>
              <a:tabLst>
                <a:tab pos="457200" algn="l"/>
              </a:tabLst>
            </a:pPr>
            <a:r>
              <a:rPr lang="ja-JP"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地域での社会的養護についての啓発</a:t>
            </a:r>
            <a:r>
              <a:rPr lang="ja-JP" altLang="en-US"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活動</a:t>
            </a:r>
            <a:r>
              <a:rPr lang="ja-JP"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　（</a:t>
            </a:r>
            <a:r>
              <a:rPr lang="en-US" sz="1000" b="1" kern="100" dirty="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IFCA</a:t>
            </a:r>
            <a:r>
              <a:rPr lang="ja-JP"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静岡ユースチーム）</a:t>
            </a:r>
            <a:endParaRPr lang="en-US" sz="1000" b="1" kern="100" dirty="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endParaRPr>
          </a:p>
          <a:p>
            <a:pPr marL="0" marR="0">
              <a:lnSpc>
                <a:spcPts val="1020"/>
              </a:lnSpc>
              <a:spcBef>
                <a:spcPts val="0"/>
              </a:spcBef>
              <a:spcAft>
                <a:spcPts val="600"/>
              </a:spcAft>
            </a:pPr>
            <a:r>
              <a:rPr lang="ja-JP" sz="1100" b="1" kern="10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第</a:t>
            </a:r>
            <a:r>
              <a:rPr lang="en-US" sz="1100" b="1" kern="100" dirty="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4</a:t>
            </a:r>
            <a:r>
              <a:rPr lang="ja-JP" sz="1100" b="1" kern="10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回 セミナーについてのディスカッションの録画 </a:t>
            </a:r>
            <a:r>
              <a:rPr lang="ja-JP" altLang="en-US" sz="1100" b="1" kern="10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（１時間３５分）</a:t>
            </a:r>
            <a:endParaRPr lang="en-US" sz="1100" b="1" kern="100" dirty="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endParaRPr>
          </a:p>
          <a:p>
            <a:pPr marL="0" marR="0" indent="0">
              <a:lnSpc>
                <a:spcPts val="1020"/>
              </a:lnSpc>
              <a:spcBef>
                <a:spcPts val="0"/>
              </a:spcBef>
              <a:spcAft>
                <a:spcPts val="600"/>
              </a:spcAft>
              <a:buNone/>
            </a:pPr>
            <a:r>
              <a:rPr lang="en-US" sz="900" b="1" i="1" u="sng" kern="100" dirty="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hlinkClick r:id="rId4"/>
              </a:rPr>
              <a:t>https://vimeo.com/355843540</a:t>
            </a:r>
            <a:r>
              <a:rPr lang="ja-JP" sz="900" b="1" i="1" kern="100">
                <a:effectLst/>
                <a:latin typeface="Meiryo UI" panose="020B0604030504040204" pitchFamily="34" charset="-128"/>
                <a:ea typeface="Meiryo UI" panose="020B0604030504040204" pitchFamily="34" charset="-128"/>
                <a:cs typeface="Times New Roman" panose="02020603050405020304" pitchFamily="18" charset="0"/>
              </a:rPr>
              <a:t>　　</a:t>
            </a:r>
            <a:r>
              <a:rPr lang="en-US" sz="900" b="1" i="1" kern="100" dirty="0">
                <a:effectLst/>
                <a:latin typeface="Meiryo UI" panose="020B0604030504040204" pitchFamily="34" charset="-128"/>
                <a:ea typeface="Meiryo UI" panose="020B0604030504040204" pitchFamily="34" charset="-128"/>
                <a:cs typeface="Times New Roman" panose="02020603050405020304" pitchFamily="18" charset="0"/>
              </a:rPr>
              <a:t>PASSWORD: </a:t>
            </a:r>
            <a:r>
              <a:rPr lang="en-US" sz="900" b="1" i="1" kern="100" dirty="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rPr>
              <a:t>youth@18  </a:t>
            </a:r>
          </a:p>
          <a:p>
            <a:pPr marL="0" marR="0" indent="0">
              <a:lnSpc>
                <a:spcPct val="150000"/>
              </a:lnSpc>
              <a:spcBef>
                <a:spcPts val="0"/>
              </a:spcBef>
              <a:spcAft>
                <a:spcPts val="600"/>
              </a:spcAft>
              <a:buNone/>
            </a:pPr>
            <a:endParaRPr lang="en-US" sz="900" b="1" i="1" kern="100" dirty="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endParaRPr>
          </a:p>
          <a:p>
            <a:pPr marL="0" marR="0">
              <a:lnSpc>
                <a:spcPts val="1020"/>
              </a:lnSpc>
              <a:spcBef>
                <a:spcPts val="0"/>
              </a:spcBef>
              <a:spcAft>
                <a:spcPts val="600"/>
              </a:spcAft>
              <a:buFont typeface="Wingdings" pitchFamily="2" charset="2"/>
              <a:buChar char="q"/>
            </a:pPr>
            <a:r>
              <a:rPr lang="ja-JP" sz="1100" b="1" kern="100">
                <a:effectLst/>
                <a:latin typeface="Meiryo UI" panose="020B0604030504040204" pitchFamily="34" charset="-128"/>
                <a:ea typeface="Meiryo UI" panose="020B0604030504040204" pitchFamily="34" charset="-128"/>
                <a:cs typeface="Times New Roman" panose="02020603050405020304" pitchFamily="18" charset="0"/>
              </a:rPr>
              <a:t>第</a:t>
            </a:r>
            <a:r>
              <a:rPr lang="ja-JP" altLang="en-US" sz="1100" b="1" kern="100">
                <a:latin typeface="Meiryo UI" panose="020B0604030504040204" pitchFamily="34" charset="-128"/>
                <a:ea typeface="Meiryo UI" panose="020B0604030504040204" pitchFamily="34" charset="-128"/>
                <a:cs typeface="Times New Roman" panose="02020603050405020304" pitchFamily="18" charset="0"/>
              </a:rPr>
              <a:t>５</a:t>
            </a:r>
            <a:r>
              <a:rPr lang="ja-JP" sz="1100" b="1" kern="100">
                <a:effectLst/>
                <a:latin typeface="Meiryo UI" panose="020B0604030504040204" pitchFamily="34" charset="-128"/>
                <a:ea typeface="Meiryo UI" panose="020B0604030504040204" pitchFamily="34" charset="-128"/>
                <a:cs typeface="Times New Roman" panose="02020603050405020304" pitchFamily="18" charset="0"/>
              </a:rPr>
              <a:t>回</a:t>
            </a:r>
            <a:r>
              <a:rPr lang="ja-JP" altLang="en-US" sz="1100" b="1" kern="100">
                <a:effectLst/>
                <a:latin typeface="Meiryo UI" panose="020B0604030504040204" pitchFamily="34" charset="-128"/>
                <a:ea typeface="Meiryo UI" panose="020B0604030504040204" pitchFamily="34" charset="-128"/>
                <a:cs typeface="Times New Roman" panose="02020603050405020304" pitchFamily="18" charset="0"/>
              </a:rPr>
              <a:t>　</a:t>
            </a:r>
            <a:r>
              <a:rPr lang="ja-JP" sz="1100" b="1" kern="100">
                <a:effectLst/>
                <a:latin typeface="Meiryo UI" panose="020B0604030504040204" pitchFamily="34" charset="-128"/>
                <a:ea typeface="Meiryo UI" panose="020B0604030504040204" pitchFamily="34" charset="-128"/>
                <a:cs typeface="Times New Roman" panose="02020603050405020304" pitchFamily="18" charset="0"/>
              </a:rPr>
              <a:t>グローバル・フォスターユース・リーダーシップ・プログラムの ビデオ</a:t>
            </a:r>
            <a:r>
              <a:rPr lang="en-US" altLang="ja-JP" sz="1100" b="1" kern="100" dirty="0">
                <a:effectLst/>
                <a:latin typeface="Meiryo UI" panose="020B0604030504040204" pitchFamily="34" charset="-128"/>
                <a:ea typeface="Meiryo UI" panose="020B0604030504040204" pitchFamily="34" charset="-128"/>
                <a:cs typeface="Times New Roman" panose="02020603050405020304" pitchFamily="18" charset="0"/>
              </a:rPr>
              <a:t> </a:t>
            </a:r>
            <a:r>
              <a:rPr lang="ja-JP" altLang="en-US" sz="1100" b="1" kern="100">
                <a:effectLst/>
                <a:latin typeface="Meiryo UI" panose="020B0604030504040204" pitchFamily="34" charset="-128"/>
                <a:ea typeface="Meiryo UI" panose="020B0604030504040204" pitchFamily="34" charset="-128"/>
                <a:cs typeface="Times New Roman" panose="02020603050405020304" pitchFamily="18" charset="0"/>
              </a:rPr>
              <a:t>（４３分）</a:t>
            </a:r>
            <a:endParaRPr lang="en-US" altLang="ja-JP" sz="1100" b="1" kern="100" dirty="0">
              <a:effectLst/>
              <a:latin typeface="Meiryo UI" panose="020B0604030504040204" pitchFamily="34" charset="-128"/>
              <a:ea typeface="Meiryo UI" panose="020B0604030504040204" pitchFamily="34" charset="-128"/>
              <a:cs typeface="Times New Roman" panose="02020603050405020304" pitchFamily="18" charset="0"/>
            </a:endParaRPr>
          </a:p>
          <a:p>
            <a:pPr marL="0" indent="0">
              <a:lnSpc>
                <a:spcPts val="1020"/>
              </a:lnSpc>
              <a:spcBef>
                <a:spcPts val="0"/>
              </a:spcBef>
              <a:spcAft>
                <a:spcPts val="600"/>
              </a:spcAft>
              <a:buNone/>
            </a:pPr>
            <a:r>
              <a:rPr lang="en-US" sz="900" b="1" i="1" kern="100" dirty="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hlinkClick r:id="rId5"/>
              </a:rPr>
              <a:t>https://vimeo.com/358561795</a:t>
            </a:r>
            <a:r>
              <a:rPr lang="en-US" sz="900" b="1" i="1" kern="100" dirty="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rPr>
              <a:t> </a:t>
            </a:r>
            <a:r>
              <a:rPr lang="ja-JP" altLang="en-US" sz="900" b="1" i="1" kern="10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rPr>
              <a:t>　</a:t>
            </a:r>
            <a:r>
              <a:rPr lang="en-US" sz="900" b="1" i="1" kern="100" dirty="0">
                <a:effectLst/>
                <a:latin typeface="Meiryo UI" panose="020B0604030504040204" pitchFamily="34" charset="-128"/>
                <a:ea typeface="Meiryo UI" panose="020B0604030504040204" pitchFamily="34" charset="-128"/>
                <a:cs typeface="Times New Roman" panose="02020603050405020304" pitchFamily="18" charset="0"/>
              </a:rPr>
              <a:t>PASSWORD: </a:t>
            </a:r>
            <a:r>
              <a:rPr lang="en-US" sz="900" b="1" i="1" kern="100" dirty="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rPr>
              <a:t>youth@18   </a:t>
            </a:r>
            <a:r>
              <a:rPr lang="ja-JP" sz="900" b="1" i="1" kern="10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rPr>
              <a:t> </a:t>
            </a:r>
            <a:endParaRPr lang="en-US" sz="900" b="1" kern="100" dirty="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endParaRPr>
          </a:p>
          <a:p>
            <a:pPr marL="800100" lvl="1" indent="-342900">
              <a:lnSpc>
                <a:spcPts val="1020"/>
              </a:lnSpc>
              <a:spcBef>
                <a:spcPts val="0"/>
              </a:spcBef>
              <a:spcAft>
                <a:spcPts val="600"/>
              </a:spcAft>
              <a:buFont typeface="Wingdings" pitchFamily="2" charset="2"/>
              <a:buChar char=""/>
              <a:tabLst>
                <a:tab pos="457200" algn="l"/>
              </a:tabLst>
            </a:pPr>
            <a:r>
              <a:rPr lang="en-US" altLang="ja-JP" sz="1000" b="1" kern="100" dirty="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CYC </a:t>
            </a:r>
            <a:r>
              <a:rPr lang="ja-JP" altLang="en-US"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の</a:t>
            </a:r>
            <a:r>
              <a:rPr lang="ja-JP"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ユース</a:t>
            </a:r>
            <a:r>
              <a:rPr lang="ja-JP" altLang="en-US"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・アドボカシー</a:t>
            </a:r>
            <a:r>
              <a:rPr lang="en-US" altLang="ja-JP" sz="1000" b="1" kern="100" dirty="0">
                <a:solidFill>
                  <a:srgbClr val="035491"/>
                </a:solidFill>
                <a:latin typeface="Meiryo UI" panose="020B0604030504040204" pitchFamily="34" charset="-128"/>
                <a:ea typeface="Meiryo UI" panose="020B0604030504040204" pitchFamily="34" charset="-128"/>
                <a:cs typeface="Times New Roman" panose="02020603050405020304" pitchFamily="18" charset="0"/>
              </a:rPr>
              <a:t>(</a:t>
            </a:r>
            <a:r>
              <a:rPr lang="ja-JP" altLang="en-US" sz="1000" b="1" kern="100">
                <a:solidFill>
                  <a:srgbClr val="035491"/>
                </a:solidFill>
                <a:latin typeface="Meiryo UI" panose="020B0604030504040204" pitchFamily="34" charset="-128"/>
                <a:ea typeface="Meiryo UI" panose="020B0604030504040204" pitchFamily="34" charset="-128"/>
                <a:cs typeface="Times New Roman" panose="02020603050405020304" pitchFamily="18" charset="0"/>
              </a:rPr>
              <a:t>マケイラ・ジェームス</a:t>
            </a:r>
            <a:r>
              <a:rPr lang="ja-JP"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a:t>
            </a:r>
            <a:endParaRPr lang="en-US" sz="1000" b="1" kern="100" dirty="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endParaRPr>
          </a:p>
          <a:p>
            <a:pPr marL="0" marR="0">
              <a:lnSpc>
                <a:spcPts val="1020"/>
              </a:lnSpc>
              <a:spcBef>
                <a:spcPts val="0"/>
              </a:spcBef>
              <a:spcAft>
                <a:spcPts val="600"/>
              </a:spcAft>
            </a:pPr>
            <a:r>
              <a:rPr lang="ja-JP" sz="1100" b="1" kern="10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第</a:t>
            </a:r>
            <a:r>
              <a:rPr lang="ja-JP" altLang="en-US" sz="1100" b="1" kern="100">
                <a:solidFill>
                  <a:schemeClr val="tx1">
                    <a:lumMod val="65000"/>
                    <a:lumOff val="35000"/>
                  </a:schemeClr>
                </a:solidFill>
                <a:latin typeface="Meiryo UI" panose="020B0604030504040204" pitchFamily="34" charset="-128"/>
                <a:ea typeface="Meiryo UI" panose="020B0604030504040204" pitchFamily="34" charset="-128"/>
                <a:cs typeface="Times New Roman" panose="02020603050405020304" pitchFamily="18" charset="0"/>
              </a:rPr>
              <a:t>５</a:t>
            </a:r>
            <a:r>
              <a:rPr lang="ja-JP" sz="1100" b="1" kern="10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回 セミナーについてのディスカッションの録画</a:t>
            </a:r>
            <a:r>
              <a:rPr lang="ja-JP" altLang="en-US" sz="1100" b="1" kern="10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　（１時間２１分）</a:t>
            </a:r>
            <a:r>
              <a:rPr lang="ja-JP" sz="1100" b="1" kern="10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 </a:t>
            </a:r>
            <a:endParaRPr lang="en-US" sz="1100" b="1" kern="100" dirty="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endParaRPr>
          </a:p>
          <a:p>
            <a:pPr marL="0" indent="0">
              <a:lnSpc>
                <a:spcPts val="1020"/>
              </a:lnSpc>
              <a:spcBef>
                <a:spcPts val="0"/>
              </a:spcBef>
              <a:spcAft>
                <a:spcPts val="600"/>
              </a:spcAft>
              <a:buNone/>
            </a:pPr>
            <a:r>
              <a:rPr lang="en-US" sz="900" b="1" i="1" kern="100" dirty="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hlinkClick r:id="rId6"/>
              </a:rPr>
              <a:t>https://vimeo.com/366633344</a:t>
            </a:r>
            <a:r>
              <a:rPr lang="en-US" sz="900" b="1" i="1" kern="100" dirty="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rPr>
              <a:t> </a:t>
            </a:r>
            <a:r>
              <a:rPr lang="ja-JP" altLang="en-US" sz="900" b="1" i="1" kern="10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rPr>
              <a:t>　</a:t>
            </a:r>
            <a:r>
              <a:rPr lang="en-US" sz="900" b="1" i="1" kern="100" dirty="0">
                <a:effectLst/>
                <a:latin typeface="Meiryo UI" panose="020B0604030504040204" pitchFamily="34" charset="-128"/>
                <a:ea typeface="Meiryo UI" panose="020B0604030504040204" pitchFamily="34" charset="-128"/>
                <a:cs typeface="Times New Roman" panose="02020603050405020304" pitchFamily="18" charset="0"/>
              </a:rPr>
              <a:t>PASSWORD: </a:t>
            </a:r>
            <a:r>
              <a:rPr lang="en-US" sz="900" b="1" i="1" kern="100" dirty="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rPr>
              <a:t>youth@18   </a:t>
            </a:r>
            <a:endParaRPr lang="en-US" altLang="ja-JP" sz="900" b="1" kern="100" dirty="0">
              <a:effectLst/>
              <a:latin typeface="Meiryo UI" panose="020B0604030504040204" pitchFamily="34" charset="-128"/>
              <a:ea typeface="Meiryo UI" panose="020B0604030504040204" pitchFamily="34" charset="-128"/>
              <a:cs typeface="Times New Roman" panose="02020603050405020304" pitchFamily="18" charset="0"/>
            </a:endParaRPr>
          </a:p>
          <a:p>
            <a:pPr marL="0" marR="0" indent="0">
              <a:lnSpc>
                <a:spcPct val="150000"/>
              </a:lnSpc>
              <a:spcBef>
                <a:spcPts val="0"/>
              </a:spcBef>
              <a:spcAft>
                <a:spcPts val="600"/>
              </a:spcAft>
              <a:buNone/>
            </a:pPr>
            <a:endParaRPr lang="en-US" sz="900" b="1" i="1" kern="100" dirty="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endParaRPr>
          </a:p>
          <a:p>
            <a:pPr marL="0" marR="0">
              <a:lnSpc>
                <a:spcPts val="1020"/>
              </a:lnSpc>
              <a:spcBef>
                <a:spcPts val="0"/>
              </a:spcBef>
              <a:spcAft>
                <a:spcPts val="600"/>
              </a:spcAft>
              <a:buFont typeface="Wingdings" pitchFamily="2" charset="2"/>
              <a:buChar char="q"/>
            </a:pPr>
            <a:r>
              <a:rPr lang="ja-JP" sz="1100" b="1" kern="100">
                <a:effectLst/>
                <a:latin typeface="Meiryo UI" panose="020B0604030504040204" pitchFamily="34" charset="-128"/>
                <a:ea typeface="Meiryo UI" panose="020B0604030504040204" pitchFamily="34" charset="-128"/>
                <a:cs typeface="Times New Roman" panose="02020603050405020304" pitchFamily="18" charset="0"/>
              </a:rPr>
              <a:t>第</a:t>
            </a:r>
            <a:r>
              <a:rPr lang="ja-JP" altLang="en-US" sz="1100" b="1" kern="100">
                <a:effectLst/>
                <a:latin typeface="Meiryo UI" panose="020B0604030504040204" pitchFamily="34" charset="-128"/>
                <a:ea typeface="Meiryo UI" panose="020B0604030504040204" pitchFamily="34" charset="-128"/>
                <a:cs typeface="Times New Roman" panose="02020603050405020304" pitchFamily="18" charset="0"/>
              </a:rPr>
              <a:t>６</a:t>
            </a:r>
            <a:r>
              <a:rPr lang="ja-JP" sz="1100" b="1" kern="100">
                <a:effectLst/>
                <a:latin typeface="Meiryo UI" panose="020B0604030504040204" pitchFamily="34" charset="-128"/>
                <a:ea typeface="Meiryo UI" panose="020B0604030504040204" pitchFamily="34" charset="-128"/>
                <a:cs typeface="Times New Roman" panose="02020603050405020304" pitchFamily="18" charset="0"/>
              </a:rPr>
              <a:t>回</a:t>
            </a:r>
            <a:r>
              <a:rPr lang="ja-JP" altLang="en-US" sz="1100" b="1" kern="100">
                <a:effectLst/>
                <a:latin typeface="Meiryo UI" panose="020B0604030504040204" pitchFamily="34" charset="-128"/>
                <a:ea typeface="Meiryo UI" panose="020B0604030504040204" pitchFamily="34" charset="-128"/>
                <a:cs typeface="Times New Roman" panose="02020603050405020304" pitchFamily="18" charset="0"/>
              </a:rPr>
              <a:t>　</a:t>
            </a:r>
            <a:r>
              <a:rPr lang="ja-JP" sz="1100" b="1" kern="100">
                <a:effectLst/>
                <a:latin typeface="Meiryo UI" panose="020B0604030504040204" pitchFamily="34" charset="-128"/>
                <a:ea typeface="Meiryo UI" panose="020B0604030504040204" pitchFamily="34" charset="-128"/>
                <a:cs typeface="Times New Roman" panose="02020603050405020304" pitchFamily="18" charset="0"/>
              </a:rPr>
              <a:t>グローバル・フォスターユース・リーダーシップ・プログラムの ビデオ</a:t>
            </a:r>
            <a:r>
              <a:rPr lang="en-US" altLang="ja-JP" sz="1100" b="1" kern="100" dirty="0">
                <a:effectLst/>
                <a:latin typeface="Meiryo UI" panose="020B0604030504040204" pitchFamily="34" charset="-128"/>
                <a:ea typeface="Meiryo UI" panose="020B0604030504040204" pitchFamily="34" charset="-128"/>
                <a:cs typeface="Times New Roman" panose="02020603050405020304" pitchFamily="18" charset="0"/>
              </a:rPr>
              <a:t> </a:t>
            </a:r>
            <a:r>
              <a:rPr lang="ja-JP" altLang="en-US" sz="1100" b="1" kern="100">
                <a:effectLst/>
                <a:latin typeface="Meiryo UI" panose="020B0604030504040204" pitchFamily="34" charset="-128"/>
                <a:ea typeface="Meiryo UI" panose="020B0604030504040204" pitchFamily="34" charset="-128"/>
                <a:cs typeface="Times New Roman" panose="02020603050405020304" pitchFamily="18" charset="0"/>
              </a:rPr>
              <a:t>（１時間</a:t>
            </a:r>
            <a:r>
              <a:rPr lang="en-US" altLang="ja-JP" sz="1100" b="1" kern="100" dirty="0">
                <a:effectLst/>
                <a:latin typeface="Meiryo UI" panose="020B0604030504040204" pitchFamily="34" charset="-128"/>
                <a:ea typeface="Meiryo UI" panose="020B0604030504040204" pitchFamily="34" charset="-128"/>
                <a:cs typeface="Times New Roman" panose="02020603050405020304" pitchFamily="18" charset="0"/>
              </a:rPr>
              <a:t>45</a:t>
            </a:r>
            <a:r>
              <a:rPr lang="ja-JP" altLang="en-US" sz="1100" b="1" kern="100">
                <a:effectLst/>
                <a:latin typeface="Meiryo UI" panose="020B0604030504040204" pitchFamily="34" charset="-128"/>
                <a:ea typeface="Meiryo UI" panose="020B0604030504040204" pitchFamily="34" charset="-128"/>
                <a:cs typeface="Times New Roman" panose="02020603050405020304" pitchFamily="18" charset="0"/>
              </a:rPr>
              <a:t>分）</a:t>
            </a:r>
            <a:endParaRPr lang="en-US" altLang="ja-JP" sz="1100" b="1" kern="100" dirty="0">
              <a:effectLst/>
              <a:latin typeface="Meiryo UI" panose="020B0604030504040204" pitchFamily="34" charset="-128"/>
              <a:ea typeface="Meiryo UI" panose="020B0604030504040204" pitchFamily="34" charset="-128"/>
              <a:cs typeface="Times New Roman" panose="02020603050405020304" pitchFamily="18" charset="0"/>
            </a:endParaRPr>
          </a:p>
          <a:p>
            <a:pPr marL="0" indent="0">
              <a:lnSpc>
                <a:spcPts val="1020"/>
              </a:lnSpc>
              <a:spcBef>
                <a:spcPts val="0"/>
              </a:spcBef>
              <a:spcAft>
                <a:spcPts val="600"/>
              </a:spcAft>
              <a:buNone/>
            </a:pPr>
            <a:r>
              <a:rPr lang="en-US" sz="900" b="1" i="1" kern="100" dirty="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hlinkClick r:id="rId7"/>
              </a:rPr>
              <a:t>https://vimeo.com/366634702</a:t>
            </a:r>
            <a:r>
              <a:rPr lang="en-US" sz="900" b="1" i="1" kern="100" dirty="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rPr>
              <a:t>  </a:t>
            </a:r>
            <a:r>
              <a:rPr lang="en-US" sz="900" b="1" i="1" kern="100" dirty="0">
                <a:effectLst/>
                <a:latin typeface="Meiryo UI" panose="020B0604030504040204" pitchFamily="34" charset="-128"/>
                <a:ea typeface="Meiryo UI" panose="020B0604030504040204" pitchFamily="34" charset="-128"/>
                <a:cs typeface="Times New Roman" panose="02020603050405020304" pitchFamily="18" charset="0"/>
              </a:rPr>
              <a:t>PASSWORD: </a:t>
            </a:r>
            <a:r>
              <a:rPr lang="en-US" sz="900" b="1" i="1" kern="100" dirty="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rPr>
              <a:t>youth@18   </a:t>
            </a:r>
            <a:r>
              <a:rPr lang="ja-JP" sz="900" b="1" i="1" kern="10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rPr>
              <a:t> </a:t>
            </a:r>
            <a:endParaRPr lang="en-US" altLang="ja-JP" sz="900" b="1" kern="100" dirty="0">
              <a:solidFill>
                <a:srgbClr val="002060"/>
              </a:solidFill>
              <a:effectLst/>
              <a:latin typeface="Meiryo UI" panose="020B0604030504040204" pitchFamily="34" charset="-128"/>
              <a:ea typeface="Meiryo UI" panose="020B0604030504040204" pitchFamily="34" charset="-128"/>
              <a:cs typeface="Times New Roman" panose="02020603050405020304" pitchFamily="18" charset="0"/>
            </a:endParaRPr>
          </a:p>
          <a:p>
            <a:pPr marL="800100" lvl="1" indent="-342900">
              <a:lnSpc>
                <a:spcPct val="100000"/>
              </a:lnSpc>
              <a:spcBef>
                <a:spcPts val="0"/>
              </a:spcBef>
              <a:spcAft>
                <a:spcPts val="600"/>
              </a:spcAft>
              <a:buFont typeface="Wingdings" pitchFamily="2" charset="2"/>
              <a:buChar char=""/>
              <a:tabLst>
                <a:tab pos="457200" algn="l"/>
              </a:tabLst>
            </a:pPr>
            <a:r>
              <a:rPr lang="ja-JP" altLang="en-US"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ユース・アドボカシー（２）社会的養護の当事者の</a:t>
            </a:r>
            <a:r>
              <a:rPr lang="en-US" altLang="ja-JP" sz="1000" b="1" kern="100" dirty="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 </a:t>
            </a:r>
            <a:r>
              <a:rPr lang="ja-JP" altLang="en-US"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「引っ越し」</a:t>
            </a:r>
            <a:r>
              <a:rPr lang="en-US" altLang="ja-JP" sz="1000" b="1" kern="100" dirty="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 </a:t>
            </a:r>
            <a:r>
              <a:rPr lang="ja-JP" altLang="en-US"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についての問題を</a:t>
            </a:r>
            <a:r>
              <a:rPr lang="en-US" altLang="ja-JP" sz="1000" b="1" kern="100" dirty="0">
                <a:solidFill>
                  <a:srgbClr val="035491"/>
                </a:solidFill>
                <a:latin typeface="Meiryo UI" panose="020B0604030504040204" pitchFamily="34" charset="-128"/>
                <a:ea typeface="Meiryo UI" panose="020B0604030504040204" pitchFamily="34" charset="-128"/>
                <a:cs typeface="Times New Roman" panose="02020603050405020304" pitchFamily="18" charset="0"/>
              </a:rPr>
              <a:t>           </a:t>
            </a:r>
            <a:r>
              <a:rPr lang="ja-JP" altLang="en-US"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解決するには　</a:t>
            </a:r>
            <a:r>
              <a:rPr lang="ja-JP"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a:t>
            </a:r>
            <a:r>
              <a:rPr lang="en-US" sz="1000" b="1" kern="100" dirty="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IFCA</a:t>
            </a:r>
            <a:r>
              <a:rPr lang="ja-JP" altLang="en-US" sz="1000" b="1" kern="100">
                <a:solidFill>
                  <a:srgbClr val="035491"/>
                </a:solidFill>
                <a:latin typeface="Meiryo UI" panose="020B0604030504040204" pitchFamily="34" charset="-128"/>
                <a:ea typeface="Meiryo UI" panose="020B0604030504040204" pitchFamily="34" charset="-128"/>
                <a:cs typeface="Times New Roman" panose="02020603050405020304" pitchFamily="18" charset="0"/>
              </a:rPr>
              <a:t>関西</a:t>
            </a:r>
            <a:r>
              <a:rPr lang="ja-JP" sz="1000" b="1" kern="10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rPr>
              <a:t>ユースチーム）</a:t>
            </a:r>
            <a:endParaRPr lang="en-US" sz="1000" b="1" kern="100" dirty="0">
              <a:solidFill>
                <a:srgbClr val="035491"/>
              </a:solidFill>
              <a:effectLst/>
              <a:latin typeface="Meiryo UI" panose="020B0604030504040204" pitchFamily="34" charset="-128"/>
              <a:ea typeface="Meiryo UI" panose="020B0604030504040204" pitchFamily="34" charset="-128"/>
              <a:cs typeface="Times New Roman" panose="02020603050405020304" pitchFamily="18" charset="0"/>
            </a:endParaRPr>
          </a:p>
          <a:p>
            <a:pPr marL="0" marR="0">
              <a:lnSpc>
                <a:spcPts val="1020"/>
              </a:lnSpc>
              <a:spcBef>
                <a:spcPts val="0"/>
              </a:spcBef>
              <a:spcAft>
                <a:spcPts val="600"/>
              </a:spcAft>
            </a:pPr>
            <a:r>
              <a:rPr lang="ja-JP" sz="1100" b="1" kern="10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第</a:t>
            </a:r>
            <a:r>
              <a:rPr lang="ja-JP" altLang="en-US" sz="1100" b="1" kern="10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６</a:t>
            </a:r>
            <a:r>
              <a:rPr lang="ja-JP" sz="1100" b="1" kern="10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回 セミナーについてのディスカッションの録画 </a:t>
            </a:r>
            <a:r>
              <a:rPr lang="ja-JP" altLang="en-US" sz="1100" b="1" kern="10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rPr>
              <a:t>（２時間２４分）</a:t>
            </a:r>
            <a:endParaRPr lang="en-US" sz="1100" b="1" kern="100" dirty="0">
              <a:solidFill>
                <a:schemeClr val="tx1">
                  <a:lumMod val="65000"/>
                  <a:lumOff val="35000"/>
                </a:schemeClr>
              </a:solidFill>
              <a:effectLst/>
              <a:latin typeface="Meiryo UI" panose="020B0604030504040204" pitchFamily="34" charset="-128"/>
              <a:ea typeface="Meiryo UI" panose="020B0604030504040204" pitchFamily="34" charset="-128"/>
              <a:cs typeface="Times New Roman" panose="02020603050405020304" pitchFamily="18" charset="0"/>
            </a:endParaRPr>
          </a:p>
          <a:p>
            <a:pPr marL="0" marR="0" indent="0">
              <a:lnSpc>
                <a:spcPts val="1020"/>
              </a:lnSpc>
              <a:spcBef>
                <a:spcPts val="0"/>
              </a:spcBef>
              <a:spcAft>
                <a:spcPts val="600"/>
              </a:spcAft>
              <a:buNone/>
            </a:pPr>
            <a:r>
              <a:rPr lang="en-US" sz="900" b="1" i="1" kern="100" dirty="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hlinkClick r:id="rId8"/>
              </a:rPr>
              <a:t>https://vimeo.com/368366022</a:t>
            </a:r>
            <a:r>
              <a:rPr lang="en-US" sz="900" b="1" i="1" kern="100" dirty="0">
                <a:solidFill>
                  <a:srgbClr val="467886"/>
                </a:solidFill>
                <a:effectLst/>
                <a:latin typeface="Meiryo UI" panose="020B0604030504040204" pitchFamily="34" charset="-128"/>
                <a:ea typeface="Meiryo UI" panose="020B0604030504040204" pitchFamily="34" charset="-128"/>
                <a:cs typeface="Times New Roman" panose="02020603050405020304" pitchFamily="18" charset="0"/>
              </a:rPr>
              <a:t>  </a:t>
            </a:r>
            <a:r>
              <a:rPr lang="en-US" sz="900" b="1" i="1" kern="100" dirty="0">
                <a:effectLst/>
                <a:latin typeface="Meiryo UI" panose="020B0604030504040204" pitchFamily="34" charset="-128"/>
                <a:ea typeface="Meiryo UI" panose="020B0604030504040204" pitchFamily="34" charset="-128"/>
                <a:cs typeface="Times New Roman" panose="02020603050405020304" pitchFamily="18" charset="0"/>
              </a:rPr>
              <a:t>PASSWORD: </a:t>
            </a:r>
            <a:r>
              <a:rPr lang="en-US" sz="900" b="1" i="1" kern="100" dirty="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rPr>
              <a:t>youth@18</a:t>
            </a:r>
            <a:endParaRPr lang="en-US" sz="900" b="1" i="1" kern="100" dirty="0">
              <a:solidFill>
                <a:schemeClr val="accent5"/>
              </a:solidFill>
              <a:latin typeface="Meiryo UI" panose="020B0604030504040204" pitchFamily="34" charset="-128"/>
              <a:ea typeface="Meiryo UI" panose="020B0604030504040204" pitchFamily="34" charset="-128"/>
              <a:cs typeface="Times New Roman" panose="02020603050405020304" pitchFamily="18" charset="0"/>
            </a:endParaRPr>
          </a:p>
          <a:p>
            <a:pPr marL="0" marR="0" indent="0">
              <a:lnSpc>
                <a:spcPts val="1020"/>
              </a:lnSpc>
              <a:spcBef>
                <a:spcPts val="0"/>
              </a:spcBef>
              <a:spcAft>
                <a:spcPts val="600"/>
              </a:spcAft>
              <a:buNone/>
            </a:pPr>
            <a:endParaRPr lang="en-US" sz="900" b="1" i="1" kern="100" dirty="0">
              <a:solidFill>
                <a:schemeClr val="accent5"/>
              </a:solidFill>
              <a:effectLst/>
              <a:latin typeface="Meiryo UI" panose="020B0604030504040204" pitchFamily="34" charset="-128"/>
              <a:ea typeface="Meiryo UI" panose="020B0604030504040204" pitchFamily="34" charset="-128"/>
              <a:cs typeface="Times New Roman" panose="02020603050405020304" pitchFamily="18" charset="0"/>
            </a:endParaRPr>
          </a:p>
          <a:p>
            <a:pPr marL="0" indent="0">
              <a:buNone/>
            </a:pPr>
            <a:endParaRPr lang="en-US" dirty="0"/>
          </a:p>
          <a:p>
            <a:pPr marL="0" indent="0">
              <a:buNone/>
            </a:pPr>
            <a:endParaRPr dirty="0"/>
          </a:p>
        </p:txBody>
      </p:sp>
      <p:sp>
        <p:nvSpPr>
          <p:cNvPr id="5" name="Text Placeholder 4">
            <a:extLst>
              <a:ext uri="{FF2B5EF4-FFF2-40B4-BE49-F238E27FC236}">
                <a16:creationId xmlns:a16="http://schemas.microsoft.com/office/drawing/2014/main" id="{5D3E51C7-B839-B9EA-0BC9-9A445BD70288}"/>
              </a:ext>
            </a:extLst>
          </p:cNvPr>
          <p:cNvSpPr>
            <a:spLocks noGrp="1"/>
          </p:cNvSpPr>
          <p:nvPr>
            <p:ph type="body" sz="quarter" idx="3"/>
          </p:nvPr>
        </p:nvSpPr>
        <p:spPr>
          <a:xfrm>
            <a:off x="6052068" y="817224"/>
            <a:ext cx="5701748" cy="303212"/>
          </a:xfrm>
          <a:solidFill>
            <a:schemeClr val="bg1">
              <a:lumMod val="85000"/>
            </a:schemeClr>
          </a:solidFill>
        </p:spPr>
        <p:txBody>
          <a:bodyPr>
            <a:normAutofit fontScale="77500" lnSpcReduction="20000"/>
          </a:bodyPr>
          <a:lstStyle/>
          <a:p>
            <a:pPr algn="ctr"/>
            <a:r>
              <a:rPr lang="en-US" dirty="0" err="1">
                <a:latin typeface="Meiryo UI" panose="020B0604030504040204" pitchFamily="34" charset="-128"/>
                <a:ea typeface="Meiryo UI" panose="020B0604030504040204" pitchFamily="34" charset="-128"/>
              </a:rPr>
              <a:t>IFCA発行の冊子とその他の資料</a:t>
            </a:r>
            <a:endParaRPr dirty="0">
              <a:latin typeface="Meiryo UI" panose="020B0604030504040204" pitchFamily="34" charset="-128"/>
              <a:ea typeface="Meiryo UI" panose="020B0604030504040204" pitchFamily="34" charset="-128"/>
            </a:endParaRPr>
          </a:p>
        </p:txBody>
      </p:sp>
      <p:sp>
        <p:nvSpPr>
          <p:cNvPr id="6" name="Content Placeholder 5">
            <a:extLst>
              <a:ext uri="{FF2B5EF4-FFF2-40B4-BE49-F238E27FC236}">
                <a16:creationId xmlns:a16="http://schemas.microsoft.com/office/drawing/2014/main" id="{E984D525-152D-66AE-CDA3-1F04514F240C}"/>
              </a:ext>
            </a:extLst>
          </p:cNvPr>
          <p:cNvSpPr>
            <a:spLocks noGrp="1"/>
          </p:cNvSpPr>
          <p:nvPr>
            <p:ph sz="quarter" idx="4"/>
          </p:nvPr>
        </p:nvSpPr>
        <p:spPr>
          <a:xfrm>
            <a:off x="6052068" y="1106100"/>
            <a:ext cx="5701748" cy="5586247"/>
          </a:xfrm>
          <a:solidFill>
            <a:schemeClr val="bg1">
              <a:lumMod val="95000"/>
            </a:schemeClr>
          </a:solidFill>
        </p:spPr>
        <p:txBody>
          <a:bodyPr>
            <a:normAutofit fontScale="92500" lnSpcReduction="10000"/>
          </a:bodyPr>
          <a:lstStyle/>
          <a:p>
            <a:pPr marL="342900" marR="0" lvl="0" indent="-342900">
              <a:spcBef>
                <a:spcPts val="0"/>
              </a:spcBef>
              <a:spcAft>
                <a:spcPts val="0"/>
              </a:spcAft>
              <a:buFont typeface="Symbol" pitchFamily="2" charset="2"/>
              <a:buChar char=""/>
            </a:pPr>
            <a:r>
              <a:rPr lang="ja-JP" sz="1100" b="1">
                <a:effectLst/>
                <a:latin typeface="Meiryo UI" panose="020B0604030504040204" pitchFamily="34" charset="-128"/>
                <a:ea typeface="Meiryo UI" panose="020B0604030504040204" pitchFamily="34" charset="-128"/>
                <a:cs typeface="MS Gothic" panose="020B0609070205080204" pitchFamily="49" charset="-128"/>
              </a:rPr>
              <a:t>サポーティブ・アダルト（冊子</a:t>
            </a:r>
            <a:r>
              <a:rPr lang="ja-JP" sz="900" b="1">
                <a:solidFill>
                  <a:srgbClr val="538135"/>
                </a:solidFill>
                <a:effectLst/>
                <a:latin typeface="Meiryo UI" panose="020B0604030504040204" pitchFamily="34" charset="-128"/>
                <a:ea typeface="Meiryo UI" panose="020B0604030504040204" pitchFamily="34" charset="-128"/>
                <a:cs typeface="MS Gothic" panose="020B0609070205080204" pitchFamily="49" charset="-128"/>
              </a:rPr>
              <a:t>）</a:t>
            </a:r>
            <a:r>
              <a:rPr lang="en-US" sz="800" b="1" u="sng" dirty="0">
                <a:solidFill>
                  <a:srgbClr val="0563C1"/>
                </a:solidFill>
                <a:effectLst/>
                <a:latin typeface="Meiryo UI" panose="020B0604030504040204" pitchFamily="34" charset="-128"/>
                <a:ea typeface="Meiryo UI" panose="020B0604030504040204" pitchFamily="34" charset="-128"/>
                <a:cs typeface="MS Gothic" panose="020B0609070205080204" pitchFamily="49" charset="-128"/>
                <a:hlinkClick r:id="rId9"/>
              </a:rPr>
              <a:t>https://acrobat.adobe.com/link/track?uri=urn:aaid:scds:US:c69fc34f-4791-47a2-83a2-1ab4a223b6a0</a:t>
            </a:r>
            <a:endParaRPr lang="en-US" sz="800" b="1" u="sng" dirty="0">
              <a:solidFill>
                <a:srgbClr val="0563C1"/>
              </a:solidFill>
              <a:effectLst/>
              <a:latin typeface="Meiryo UI" panose="020B0604030504040204" pitchFamily="34" charset="-128"/>
              <a:ea typeface="Meiryo UI" panose="020B0604030504040204" pitchFamily="34" charset="-128"/>
              <a:cs typeface="MS Gothic" panose="020B0609070205080204" pitchFamily="49" charset="-128"/>
            </a:endParaRPr>
          </a:p>
          <a:p>
            <a:pPr marL="342900" marR="0" lvl="0" indent="-342900">
              <a:spcBef>
                <a:spcPts val="0"/>
              </a:spcBef>
              <a:spcAft>
                <a:spcPts val="0"/>
              </a:spcAft>
              <a:buFont typeface="Symbol" pitchFamily="2" charset="2"/>
              <a:buChar char=""/>
            </a:pPr>
            <a:endParaRPr lang="en-US" sz="800" b="1" dirty="0">
              <a:effectLst/>
              <a:latin typeface="Meiryo UI" panose="020B0604030504040204" pitchFamily="34" charset="-128"/>
              <a:ea typeface="Meiryo UI" panose="020B0604030504040204" pitchFamily="34" charset="-128"/>
              <a:cs typeface="Times New Roman" panose="02020603050405020304" pitchFamily="18" charset="0"/>
            </a:endParaRPr>
          </a:p>
          <a:p>
            <a:pPr marL="342900" marR="0" lvl="0" indent="-342900">
              <a:spcBef>
                <a:spcPts val="0"/>
              </a:spcBef>
              <a:spcAft>
                <a:spcPts val="0"/>
              </a:spcAft>
              <a:buFont typeface="Symbol" pitchFamily="2" charset="2"/>
              <a:buChar char=""/>
            </a:pPr>
            <a:r>
              <a:rPr lang="ja-JP" altLang="en-US" sz="1100" b="1">
                <a:effectLst/>
                <a:latin typeface="Meiryo UI" panose="020B0604030504040204" pitchFamily="34" charset="-128"/>
                <a:ea typeface="Meiryo UI" panose="020B0604030504040204" pitchFamily="34" charset="-128"/>
                <a:cs typeface="MS Gothic" panose="020B0609070205080204" pitchFamily="49" charset="-128"/>
              </a:rPr>
              <a:t>パーマネンシー・パクト（冊子）</a:t>
            </a:r>
            <a:r>
              <a:rPr lang="en-US" sz="800" b="1" u="sng" dirty="0">
                <a:solidFill>
                  <a:srgbClr val="0563C1"/>
                </a:solidFill>
                <a:effectLst/>
                <a:latin typeface="Meiryo UI" panose="020B0604030504040204" pitchFamily="34" charset="-128"/>
                <a:ea typeface="Meiryo UI" panose="020B0604030504040204" pitchFamily="34" charset="-128"/>
                <a:cs typeface="Times New Roman" panose="02020603050405020304" pitchFamily="18" charset="0"/>
                <a:hlinkClick r:id="rId10"/>
              </a:rPr>
              <a:t>https://documentcloud</a:t>
            </a:r>
            <a:r>
              <a:rPr lang="en-US" sz="800" b="1" u="sng" dirty="0">
                <a:solidFill>
                  <a:srgbClr val="0563C1"/>
                </a:solidFill>
                <a:effectLst/>
                <a:latin typeface="Hiragino Kaku Gothic Pro W6" panose="020B0300000000000000" pitchFamily="34" charset="-128"/>
                <a:ea typeface="Yu Mincho" panose="02020400000000000000" pitchFamily="18" charset="-128"/>
                <a:cs typeface="Times New Roman" panose="02020603050405020304" pitchFamily="18" charset="0"/>
                <a:hlinkClick r:id="rId10"/>
              </a:rPr>
              <a:t>.adobe.com/link/track?uri=urn:aaid:scds:US:c2c461a4-da82-4530-a20e-a564d07de403</a:t>
            </a:r>
            <a:endParaRPr lang="en-US" sz="800" b="1" u="sng" dirty="0">
              <a:solidFill>
                <a:srgbClr val="0563C1"/>
              </a:solidFill>
              <a:effectLst/>
              <a:latin typeface="Hiragino Kaku Gothic Pro W6" panose="020B0300000000000000" pitchFamily="34" charset="-128"/>
              <a:ea typeface="Yu Mincho" panose="02020400000000000000" pitchFamily="18" charset="-128"/>
              <a:cs typeface="Times New Roman" panose="02020603050405020304" pitchFamily="18" charset="0"/>
            </a:endParaRPr>
          </a:p>
          <a:p>
            <a:pPr>
              <a:buFont typeface="Wingdings" pitchFamily="2" charset="2"/>
              <a:buChar char="q"/>
            </a:pPr>
            <a:r>
              <a:rPr lang="en-US" sz="1200" b="1" dirty="0" err="1">
                <a:latin typeface="Meiryo UI" panose="020B0604030504040204" pitchFamily="34" charset="-128"/>
                <a:ea typeface="Meiryo UI" panose="020B0604030504040204" pitchFamily="34" charset="-128"/>
              </a:rPr>
              <a:t>英語の論文</a:t>
            </a:r>
            <a:r>
              <a:rPr lang="en-US" sz="1200" b="1" dirty="0">
                <a:latin typeface="Meiryo UI" panose="020B0604030504040204" pitchFamily="34" charset="-128"/>
                <a:ea typeface="Meiryo UI" panose="020B0604030504040204" pitchFamily="34" charset="-128"/>
              </a:rPr>
              <a:t>：</a:t>
            </a:r>
          </a:p>
          <a:p>
            <a:pPr>
              <a:buFont typeface="Wingdings" pitchFamily="2" charset="2"/>
              <a:buChar char="§"/>
            </a:pPr>
            <a:r>
              <a:rPr lang="en-US" sz="1000" i="1" dirty="0"/>
              <a:t>Bradley </a:t>
            </a:r>
            <a:r>
              <a:rPr lang="en-US" sz="1000" i="1" dirty="0" err="1"/>
              <a:t>Forenza</a:t>
            </a:r>
            <a:r>
              <a:rPr lang="en-US" sz="1000" i="1" dirty="0"/>
              <a:t> Montclair State University, 2018, Awareness, Analysis, Engagement: Critical Consciousness through Foster </a:t>
            </a:r>
            <a:r>
              <a:rPr lang="en-US" sz="1000" i="1" dirty="0" err="1"/>
              <a:t>Youthr</a:t>
            </a:r>
            <a:r>
              <a:rPr lang="en-US" sz="1000" i="1" dirty="0"/>
              <a:t> Youth  Advisory Board Participation</a:t>
            </a:r>
            <a:endParaRPr lang="en-US" sz="1000" i="1" dirty="0">
              <a:effectLst/>
              <a:latin typeface="Helvetica" pitchFamily="2" charset="0"/>
            </a:endParaRPr>
          </a:p>
          <a:p>
            <a:pPr>
              <a:buFont typeface="Wingdings" pitchFamily="2" charset="2"/>
              <a:buChar char="§"/>
            </a:pPr>
            <a:r>
              <a:rPr lang="en-US" sz="1000" i="1" dirty="0" err="1">
                <a:effectLst/>
                <a:latin typeface="Gill Sans MT" panose="020B0502020104020203" pitchFamily="34" charset="77"/>
              </a:rPr>
              <a:t>YouthPower</a:t>
            </a:r>
            <a:r>
              <a:rPr lang="en-US" sz="1000" i="1" dirty="0">
                <a:effectLst/>
                <a:latin typeface="Gill Sans MT" panose="020B0502020104020203" pitchFamily="34" charset="77"/>
              </a:rPr>
              <a:t> Learning, YOUTH ADVISORY COUNCILS: EIGHT STEPS TO CONSIDER BEFORE YOU ENGAGE</a:t>
            </a:r>
          </a:p>
          <a:p>
            <a:pPr>
              <a:buFont typeface="Wingdings" pitchFamily="2" charset="2"/>
              <a:buChar char="§"/>
            </a:pPr>
            <a:r>
              <a:rPr lang="en-US" sz="1000" i="1" dirty="0">
                <a:effectLst/>
                <a:latin typeface="Helvetica" pitchFamily="2" charset="0"/>
              </a:rPr>
              <a:t>Sierra Health Foundation, 2006, Engaging Youth-A How-To Guide for Creating Opportunities for Young People to Participate, Lead and Succeed  </a:t>
            </a:r>
            <a:r>
              <a:rPr lang="en-US" sz="1000" i="1" dirty="0">
                <a:effectLst/>
                <a:latin typeface="Helvetica" pitchFamily="2" charset="0"/>
                <a:hlinkClick r:id="rId11"/>
              </a:rPr>
              <a:t>https://acrobat.adobe.com/id/urn:aaid:sc:US:a1afda22-2ea7-4e84-84eb-7295603cba73</a:t>
            </a:r>
            <a:endParaRPr lang="en-US" sz="1000" i="1" dirty="0">
              <a:effectLst/>
              <a:latin typeface="Helvetica" pitchFamily="2" charset="0"/>
            </a:endParaRPr>
          </a:p>
          <a:p>
            <a:r>
              <a:rPr lang="en-US" sz="1000" i="1" dirty="0">
                <a:latin typeface="Helvetica" pitchFamily="2" charset="0"/>
              </a:rPr>
              <a:t>Casey Family Programs, </a:t>
            </a:r>
            <a:r>
              <a:rPr lang="en-US" sz="1000" i="1" dirty="0">
                <a:effectLst/>
                <a:latin typeface="Helvetica" pitchFamily="2" charset="0"/>
              </a:rPr>
              <a:t> What are some best practices for recruiting and working with youth advisory boards? </a:t>
            </a:r>
            <a:r>
              <a:rPr lang="en-US" sz="1000" i="1" dirty="0">
                <a:effectLst/>
                <a:latin typeface="Helvetica" pitchFamily="2" charset="0"/>
                <a:hlinkClick r:id="rId12"/>
              </a:rPr>
              <a:t>https://acrobat.adobe.com/id/urn:aaid:sc:US:edafe845-8be1-4953-a903-fcc67b05270f</a:t>
            </a:r>
            <a:endParaRPr lang="en-US" sz="1000" i="1" dirty="0">
              <a:latin typeface="Helvetica" pitchFamily="2" charset="0"/>
            </a:endParaRPr>
          </a:p>
          <a:p>
            <a:r>
              <a:rPr lang="en-US" sz="1000" i="1" dirty="0">
                <a:effectLst/>
                <a:latin typeface="Helvetica" pitchFamily="2" charset="0"/>
              </a:rPr>
              <a:t>The Annie E. Casey Foundation, A Framework for Effectively Partnering with Young People </a:t>
            </a:r>
          </a:p>
          <a:p>
            <a:pPr>
              <a:buFont typeface="Wingdings" pitchFamily="2" charset="2"/>
              <a:buChar char="§"/>
            </a:pPr>
            <a:r>
              <a:rPr lang="en-US" sz="1000" i="1" dirty="0">
                <a:latin typeface="Helvetica" pitchFamily="2" charset="0"/>
              </a:rPr>
              <a:t>Jim Casey Youth Opportunities Initiative (JCYOI) Realizing the Power of Youth and Young Adult Voice Through Youth Leadership Boards   </a:t>
            </a:r>
            <a:r>
              <a:rPr lang="en-US" sz="1000" i="1" dirty="0">
                <a:latin typeface="Helvetica" pitchFamily="2" charset="0"/>
                <a:hlinkClick r:id="rId13"/>
              </a:rPr>
              <a:t>https://acrobat.adobe.com/id/urn:aaid:sc:US:21311ce1-a028-4465-8adc-6995d01a82b5</a:t>
            </a:r>
            <a:endParaRPr lang="en-US" sz="1000" i="1" dirty="0">
              <a:latin typeface="Helvetica" pitchFamily="2" charset="0"/>
            </a:endParaRPr>
          </a:p>
          <a:p>
            <a:pPr>
              <a:buFont typeface="Wingdings" pitchFamily="2" charset="2"/>
              <a:buChar char="§"/>
            </a:pPr>
            <a:r>
              <a:rPr lang="en-US" sz="1000" i="1" dirty="0">
                <a:latin typeface="Helvetica" pitchFamily="2" charset="0"/>
              </a:rPr>
              <a:t>JCYOI, 2010, TOOLKIT for Jim Casey Youth Opportunities Initiative Partners-Overview and Implementation </a:t>
            </a:r>
            <a:r>
              <a:rPr lang="en-US" sz="1000" i="1" dirty="0" err="1">
                <a:latin typeface="Helvetica" pitchFamily="2" charset="0"/>
              </a:rPr>
              <a:t>Guiide</a:t>
            </a:r>
            <a:endParaRPr lang="en-US" sz="1000" i="1" dirty="0">
              <a:latin typeface="Helvetica" pitchFamily="2" charset="0"/>
            </a:endParaRPr>
          </a:p>
          <a:p>
            <a:r>
              <a:rPr lang="en-US" sz="1000" i="1" dirty="0">
                <a:effectLst/>
                <a:latin typeface="Helvetica" pitchFamily="2" charset="0"/>
              </a:rPr>
              <a:t>JCYOI, SITE-LEVEL LOGIC MODEL</a:t>
            </a:r>
            <a:r>
              <a:rPr lang="en-US" sz="1000" dirty="0">
                <a:latin typeface="Helvetica" pitchFamily="2" charset="0"/>
              </a:rPr>
              <a:t>-</a:t>
            </a:r>
            <a:r>
              <a:rPr lang="en-US" sz="1000" i="1" dirty="0">
                <a:effectLst/>
                <a:latin typeface="Helvetica" pitchFamily="2" charset="0"/>
              </a:rPr>
              <a:t>Vision: All young people leaving foster care will make successful transitions to adulthood.</a:t>
            </a:r>
            <a:endParaRPr lang="en-US" sz="1000" i="1" dirty="0">
              <a:latin typeface="Helvetica" pitchFamily="2" charset="0"/>
            </a:endParaRPr>
          </a:p>
          <a:p>
            <a:pPr>
              <a:buFont typeface="Wingdings" pitchFamily="2" charset="2"/>
              <a:buChar char="§"/>
            </a:pPr>
            <a:r>
              <a:rPr lang="en-US" sz="1000" i="1" dirty="0">
                <a:latin typeface="Helvetica" pitchFamily="2" charset="0"/>
              </a:rPr>
              <a:t>Wisconsin Department of Health Services, 2018, Youth Engagement Toolkit  </a:t>
            </a:r>
            <a:r>
              <a:rPr lang="en-US" sz="1000" i="1" dirty="0">
                <a:latin typeface="Helvetica" pitchFamily="2" charset="0"/>
                <a:hlinkClick r:id="rId14"/>
              </a:rPr>
              <a:t>https://acrobat.adobe.com/id/urn:aaid:sc:US:a50da2d1-5829-4fc3-be20-00d48548e5e7</a:t>
            </a:r>
            <a:endParaRPr lang="en-US" sz="1000" i="1" dirty="0">
              <a:latin typeface="Helvetica" pitchFamily="2" charset="0"/>
            </a:endParaRPr>
          </a:p>
          <a:p>
            <a:pPr>
              <a:buFont typeface="Wingdings" pitchFamily="2" charset="2"/>
              <a:buChar char="§"/>
            </a:pPr>
            <a:r>
              <a:rPr lang="en-US" sz="1000" i="1" dirty="0">
                <a:latin typeface="Helvetica" pitchFamily="2" charset="0"/>
              </a:rPr>
              <a:t>Missouri Department of Social Services Children’s Division, 2018, Policies and Procedures Handbook of the Missouri State Youth Advisory Board  </a:t>
            </a:r>
            <a:r>
              <a:rPr lang="en-US" sz="1000" i="1" dirty="0">
                <a:latin typeface="Helvetica" pitchFamily="2" charset="0"/>
                <a:hlinkClick r:id="rId15"/>
              </a:rPr>
              <a:t>https://acrobat.adobe.com/id/urn:aaid:sc:US:4ca6f6b6-3f03-47c5-b81e-4a504cc810ae</a:t>
            </a:r>
            <a:endParaRPr lang="en-US" sz="1000" i="1" dirty="0">
              <a:solidFill>
                <a:srgbClr val="D22128"/>
              </a:solidFill>
              <a:effectLst/>
              <a:latin typeface="Gill Sans MT" panose="020B0502020104020203" pitchFamily="34" charset="77"/>
            </a:endParaRPr>
          </a:p>
          <a:p>
            <a:r>
              <a:rPr lang="en-US" sz="1000" b="1" i="1" dirty="0">
                <a:latin typeface="Meiryo UI" panose="020B0604030504040204" pitchFamily="34" charset="-128"/>
                <a:ea typeface="Meiryo UI" panose="020B0604030504040204" pitchFamily="34" charset="-128"/>
              </a:rPr>
              <a:t>Amy Salazar, </a:t>
            </a:r>
            <a:r>
              <a:rPr lang="en-US" sz="1000" b="1" i="1" dirty="0" err="1">
                <a:latin typeface="Meiryo UI" panose="020B0604030504040204" pitchFamily="34" charset="-128"/>
                <a:ea typeface="Meiryo UI" panose="020B0604030504040204" pitchFamily="34" charset="-128"/>
              </a:rPr>
              <a:t>et.al</a:t>
            </a:r>
            <a:r>
              <a:rPr lang="en-US" sz="1000" b="1" i="1" dirty="0">
                <a:latin typeface="Meiryo UI" panose="020B0604030504040204" pitchFamily="34" charset="-128"/>
                <a:ea typeface="Meiryo UI" panose="020B0604030504040204" pitchFamily="34" charset="-128"/>
              </a:rPr>
              <a:t>., </a:t>
            </a:r>
            <a:r>
              <a:rPr lang="en-US" sz="1000" i="1" dirty="0">
                <a:effectLst/>
                <a:latin typeface="Helvetica" pitchFamily="2" charset="0"/>
              </a:rPr>
              <a:t>JOURNAL OF YOUTH STUDIES</a:t>
            </a:r>
            <a:r>
              <a:rPr lang="en-US" sz="1000" i="1" dirty="0">
                <a:latin typeface="Helvetica" pitchFamily="2" charset="0"/>
              </a:rPr>
              <a:t>, </a:t>
            </a:r>
            <a:r>
              <a:rPr lang="en-US" sz="1000" i="1" dirty="0">
                <a:effectLst/>
                <a:latin typeface="Helvetica" pitchFamily="2" charset="0"/>
              </a:rPr>
              <a:t>2021, Authentically engaging youth with foster care experience:</a:t>
            </a:r>
            <a:r>
              <a:rPr lang="en-US" sz="1000" i="1" dirty="0">
                <a:latin typeface="Helvetica" pitchFamily="2" charset="0"/>
              </a:rPr>
              <a:t> definitions</a:t>
            </a:r>
            <a:r>
              <a:rPr lang="en-US" sz="1000" i="1" dirty="0">
                <a:effectLst/>
                <a:latin typeface="Helvetica" pitchFamily="2" charset="0"/>
              </a:rPr>
              <a:t> and recommended strategies from youth and staff</a:t>
            </a:r>
          </a:p>
          <a:p>
            <a:r>
              <a:rPr lang="en-US" sz="1000" i="1" dirty="0">
                <a:effectLst/>
                <a:latin typeface="Helvetica" pitchFamily="2" charset="0"/>
              </a:rPr>
              <a:t>Lisa K. </a:t>
            </a:r>
            <a:r>
              <a:rPr lang="en-US" sz="1000" i="1" dirty="0" err="1">
                <a:effectLst/>
                <a:latin typeface="Helvetica" pitchFamily="2" charset="0"/>
              </a:rPr>
              <a:t>Hohenemser</a:t>
            </a:r>
            <a:r>
              <a:rPr lang="en-US" sz="1000" i="1" dirty="0">
                <a:latin typeface="Helvetica" pitchFamily="2" charset="0"/>
              </a:rPr>
              <a:t> &amp;</a:t>
            </a:r>
            <a:r>
              <a:rPr lang="en-US" sz="1000" i="1" dirty="0">
                <a:effectLst/>
                <a:latin typeface="Helvetica" pitchFamily="2" charset="0"/>
              </a:rPr>
              <a:t> Beth D. Marshall, Utilizing a Youth Development Framework to Establish and Maintain a Youth Advisory Committee </a:t>
            </a:r>
          </a:p>
          <a:p>
            <a:endParaRPr lang="en-US" sz="800" dirty="0">
              <a:effectLst/>
              <a:latin typeface="Helvetica" pitchFamily="2" charset="0"/>
            </a:endParaRPr>
          </a:p>
          <a:p>
            <a:endParaRPr lang="en-US" sz="900" i="1" dirty="0">
              <a:effectLst/>
              <a:latin typeface="Helvetica" pitchFamily="2" charset="0"/>
            </a:endParaRPr>
          </a:p>
          <a:p>
            <a:endParaRPr lang="en-US" sz="1000" dirty="0">
              <a:effectLst/>
              <a:latin typeface="Helvetica" pitchFamily="2" charset="0"/>
            </a:endParaRPr>
          </a:p>
          <a:p>
            <a:pPr>
              <a:buFont typeface="Wingdings" pitchFamily="2" charset="2"/>
              <a:buChar char="q"/>
            </a:pPr>
            <a:endParaRPr sz="1200" b="1" dirty="0">
              <a:latin typeface="Meiryo UI" panose="020B0604030504040204" pitchFamily="34" charset="-128"/>
              <a:ea typeface="Meiryo UI" panose="020B0604030504040204" pitchFamily="34" charset="-128"/>
            </a:endParaRPr>
          </a:p>
        </p:txBody>
      </p:sp>
      <p:sp>
        <p:nvSpPr>
          <p:cNvPr id="7" name="TextBox 6">
            <a:extLst>
              <a:ext uri="{FF2B5EF4-FFF2-40B4-BE49-F238E27FC236}">
                <a16:creationId xmlns:a16="http://schemas.microsoft.com/office/drawing/2014/main" id="{21D5B1CD-3E1E-674E-7B7D-F7235AB1AF2E}"/>
              </a:ext>
            </a:extLst>
          </p:cNvPr>
          <p:cNvSpPr txBox="1"/>
          <p:nvPr/>
        </p:nvSpPr>
        <p:spPr>
          <a:xfrm>
            <a:off x="295827" y="5821251"/>
            <a:ext cx="5722729" cy="892552"/>
          </a:xfrm>
          <a:prstGeom prst="rect">
            <a:avLst/>
          </a:prstGeom>
          <a:solidFill>
            <a:schemeClr val="bg2">
              <a:lumMod val="90000"/>
            </a:schemeClr>
          </a:solidFill>
        </p:spPr>
        <p:txBody>
          <a:bodyPr wrap="square" rtlCol="0">
            <a:spAutoFit/>
          </a:bodyPr>
          <a:lstStyle/>
          <a:p>
            <a:pPr marL="0" marR="0">
              <a:spcBef>
                <a:spcPts val="0"/>
              </a:spcBef>
              <a:spcAft>
                <a:spcPts val="0"/>
              </a:spcAft>
            </a:pPr>
            <a:r>
              <a:rPr lang="ja-JP" altLang="en-US" sz="1100" b="1" kern="100">
                <a:effectLst/>
                <a:latin typeface="Meiryo UI" panose="020B0604030504040204" pitchFamily="34" charset="-128"/>
                <a:ea typeface="Meiryo UI" panose="020B0604030504040204" pitchFamily="34" charset="-128"/>
                <a:cs typeface="Times New Roman" panose="02020603050405020304" pitchFamily="18" charset="0"/>
              </a:rPr>
              <a:t>★ </a:t>
            </a:r>
            <a:r>
              <a:rPr lang="ja-JP" sz="1100" b="1" kern="100">
                <a:effectLst/>
                <a:latin typeface="Meiryo UI" panose="020B0604030504040204" pitchFamily="34" charset="-128"/>
                <a:ea typeface="Meiryo UI" panose="020B0604030504040204" pitchFamily="34" charset="-128"/>
                <a:cs typeface="Times New Roman" panose="02020603050405020304" pitchFamily="18" charset="0"/>
              </a:rPr>
              <a:t>グローバル・フォスターユース・リーダーシップ・プログラムの</a:t>
            </a:r>
            <a:r>
              <a:rPr lang="ja-JP" altLang="en-US" sz="1100" b="1" kern="100">
                <a:effectLst/>
                <a:latin typeface="Meiryo UI" panose="020B0604030504040204" pitchFamily="34" charset="-128"/>
                <a:ea typeface="Meiryo UI" panose="020B0604030504040204" pitchFamily="34" charset="-128"/>
                <a:cs typeface="Times New Roman" panose="02020603050405020304" pitchFamily="18" charset="0"/>
              </a:rPr>
              <a:t>パワーポイントを含める</a:t>
            </a:r>
            <a:r>
              <a:rPr lang="ja-JP" sz="1100" b="1">
                <a:effectLst/>
                <a:latin typeface="Meiryo UI" panose="020B0604030504040204" pitchFamily="34" charset="-128"/>
                <a:ea typeface="Meiryo UI" panose="020B0604030504040204" pitchFamily="34" charset="-128"/>
              </a:rPr>
              <a:t>すべての資料</a:t>
            </a:r>
            <a:r>
              <a:rPr lang="ja-JP" altLang="en-US" sz="1100" b="1">
                <a:effectLst/>
                <a:latin typeface="Meiryo UI" panose="020B0604030504040204" pitchFamily="34" charset="-128"/>
                <a:ea typeface="Meiryo UI" panose="020B0604030504040204" pitchFamily="34" charset="-128"/>
              </a:rPr>
              <a:t>は、このリンクから</a:t>
            </a:r>
            <a:r>
              <a:rPr lang="ja-JP" sz="1100" b="1">
                <a:effectLst/>
                <a:latin typeface="Meiryo UI" panose="020B0604030504040204" pitchFamily="34" charset="-128"/>
                <a:ea typeface="Meiryo UI" panose="020B0604030504040204" pitchFamily="34" charset="-128"/>
              </a:rPr>
              <a:t>アクセスすることができます</a:t>
            </a:r>
            <a:endParaRPr lang="en-US" sz="1100" b="1" dirty="0">
              <a:effectLst/>
              <a:latin typeface="Meiryo UI" panose="020B0604030504040204" pitchFamily="34" charset="-128"/>
              <a:ea typeface="Meiryo UI" panose="020B0604030504040204" pitchFamily="34" charset="-128"/>
            </a:endParaRPr>
          </a:p>
          <a:p>
            <a:pPr marL="0" marR="0">
              <a:spcBef>
                <a:spcPts val="0"/>
              </a:spcBef>
              <a:spcAft>
                <a:spcPts val="0"/>
              </a:spcAft>
            </a:pPr>
            <a:r>
              <a:rPr lang="en-US" sz="1000" b="1" u="sng" dirty="0">
                <a:solidFill>
                  <a:srgbClr val="0563C1"/>
                </a:solidFill>
                <a:effectLst/>
                <a:latin typeface="Meiryo UI" panose="020B0604030504040204" pitchFamily="34" charset="-128"/>
                <a:ea typeface="Meiryo UI" panose="020B0604030504040204" pitchFamily="34" charset="-128"/>
                <a:hlinkClick r:id="rId16"/>
              </a:rPr>
              <a:t>https://documentcloud.adobe.com/link/track?uri=urn:aaid:scds:US:4728ffe7-eadc-4e7f-ae96-bff027f89dd5</a:t>
            </a:r>
            <a:endParaRPr lang="en-US" sz="1000" b="1" u="sng" dirty="0">
              <a:solidFill>
                <a:srgbClr val="0563C1"/>
              </a:solidFill>
              <a:latin typeface="Meiryo UI" panose="020B0604030504040204" pitchFamily="34" charset="-128"/>
              <a:ea typeface="Meiryo UI" panose="020B0604030504040204" pitchFamily="34" charset="-128"/>
            </a:endParaRPr>
          </a:p>
          <a:p>
            <a:pPr marL="0" marR="0">
              <a:spcBef>
                <a:spcPts val="0"/>
              </a:spcBef>
              <a:spcAft>
                <a:spcPts val="0"/>
              </a:spcAft>
            </a:pPr>
            <a:endParaRPr lang="en-US" sz="1000" b="1" dirty="0">
              <a:effectLst/>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726479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5C9D962-F904-4553-A140-500CF3EF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4">
            <a:extLst>
              <a:ext uri="{FF2B5EF4-FFF2-40B4-BE49-F238E27FC236}">
                <a16:creationId xmlns:a16="http://schemas.microsoft.com/office/drawing/2014/main" id="{0FF8C7AA-9FDF-4CBE-B625-3A8A7354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277223" y="-1"/>
            <a:ext cx="6914777" cy="643325"/>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AEBCE0F-09B3-4EF2-8276-E70A7E141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5584"/>
            <a:ext cx="12192000" cy="2749242"/>
          </a:xfrm>
          <a:custGeom>
            <a:avLst/>
            <a:gdLst>
              <a:gd name="connsiteX0" fmla="*/ 1479835 w 12192000"/>
              <a:gd name="connsiteY0" fmla="*/ 0 h 2693565"/>
              <a:gd name="connsiteX1" fmla="*/ 1511804 w 12192000"/>
              <a:gd name="connsiteY1" fmla="*/ 3644 h 2693565"/>
              <a:gd name="connsiteX2" fmla="*/ 1540872 w 12192000"/>
              <a:gd name="connsiteY2" fmla="*/ 15524 h 2693565"/>
              <a:gd name="connsiteX3" fmla="*/ 1540229 w 12192000"/>
              <a:gd name="connsiteY3" fmla="*/ 18447 h 2693565"/>
              <a:gd name="connsiteX4" fmla="*/ 1544831 w 12192000"/>
              <a:gd name="connsiteY4" fmla="*/ 20367 h 2693565"/>
              <a:gd name="connsiteX5" fmla="*/ 1549414 w 12192000"/>
              <a:gd name="connsiteY5" fmla="*/ 19016 h 2693565"/>
              <a:gd name="connsiteX6" fmla="*/ 1554920 w 12192000"/>
              <a:gd name="connsiteY6" fmla="*/ 21266 h 2693565"/>
              <a:gd name="connsiteX7" fmla="*/ 1570090 w 12192000"/>
              <a:gd name="connsiteY7" fmla="*/ 26625 h 2693565"/>
              <a:gd name="connsiteX8" fmla="*/ 1574449 w 12192000"/>
              <a:gd name="connsiteY8" fmla="*/ 33255 h 2693565"/>
              <a:gd name="connsiteX9" fmla="*/ 1634129 w 12192000"/>
              <a:gd name="connsiteY9" fmla="*/ 52786 h 2693565"/>
              <a:gd name="connsiteX10" fmla="*/ 1653408 w 12192000"/>
              <a:gd name="connsiteY10" fmla="*/ 50933 h 2693565"/>
              <a:gd name="connsiteX11" fmla="*/ 1673821 w 12192000"/>
              <a:gd name="connsiteY11" fmla="*/ 63320 h 2693565"/>
              <a:gd name="connsiteX12" fmla="*/ 1735578 w 12192000"/>
              <a:gd name="connsiteY12" fmla="*/ 74197 h 2693565"/>
              <a:gd name="connsiteX13" fmla="*/ 1803240 w 12192000"/>
              <a:gd name="connsiteY13" fmla="*/ 93803 h 2693565"/>
              <a:gd name="connsiteX14" fmla="*/ 1850407 w 12192000"/>
              <a:gd name="connsiteY14" fmla="*/ 112482 h 2693565"/>
              <a:gd name="connsiteX15" fmla="*/ 1981598 w 12192000"/>
              <a:gd name="connsiteY15" fmla="*/ 136278 h 2693565"/>
              <a:gd name="connsiteX16" fmla="*/ 2203718 w 12192000"/>
              <a:gd name="connsiteY16" fmla="*/ 165797 h 2693565"/>
              <a:gd name="connsiteX17" fmla="*/ 2249831 w 12192000"/>
              <a:gd name="connsiteY17" fmla="*/ 174273 h 2693565"/>
              <a:gd name="connsiteX18" fmla="*/ 2284800 w 12192000"/>
              <a:gd name="connsiteY18" fmla="*/ 190263 h 2693565"/>
              <a:gd name="connsiteX19" fmla="*/ 2288840 w 12192000"/>
              <a:gd name="connsiteY19" fmla="*/ 201561 h 2693565"/>
              <a:gd name="connsiteX20" fmla="*/ 2313454 w 12192000"/>
              <a:gd name="connsiteY20" fmla="*/ 207617 h 2693565"/>
              <a:gd name="connsiteX21" fmla="*/ 2319021 w 12192000"/>
              <a:gd name="connsiteY21" fmla="*/ 211049 h 2693565"/>
              <a:gd name="connsiteX22" fmla="*/ 2351943 w 12192000"/>
              <a:gd name="connsiteY22" fmla="*/ 228899 h 2693565"/>
              <a:gd name="connsiteX23" fmla="*/ 2446476 w 12192000"/>
              <a:gd name="connsiteY23" fmla="*/ 221823 h 2693565"/>
              <a:gd name="connsiteX24" fmla="*/ 2514466 w 12192000"/>
              <a:gd name="connsiteY24" fmla="*/ 225768 h 2693565"/>
              <a:gd name="connsiteX25" fmla="*/ 2519045 w 12192000"/>
              <a:gd name="connsiteY25" fmla="*/ 229167 h 2693565"/>
              <a:gd name="connsiteX26" fmla="*/ 2521518 w 12192000"/>
              <a:gd name="connsiteY26" fmla="*/ 236740 h 2693565"/>
              <a:gd name="connsiteX27" fmla="*/ 2532948 w 12192000"/>
              <a:gd name="connsiteY27" fmla="*/ 240920 h 2693565"/>
              <a:gd name="connsiteX28" fmla="*/ 2542831 w 12192000"/>
              <a:gd name="connsiteY28" fmla="*/ 250292 h 2693565"/>
              <a:gd name="connsiteX29" fmla="*/ 2951466 w 12192000"/>
              <a:gd name="connsiteY29" fmla="*/ 331735 h 2693565"/>
              <a:gd name="connsiteX30" fmla="*/ 3145677 w 12192000"/>
              <a:gd name="connsiteY30" fmla="*/ 312283 h 2693565"/>
              <a:gd name="connsiteX31" fmla="*/ 3221782 w 12192000"/>
              <a:gd name="connsiteY31" fmla="*/ 315740 h 2693565"/>
              <a:gd name="connsiteX32" fmla="*/ 3230913 w 12192000"/>
              <a:gd name="connsiteY32" fmla="*/ 323864 h 2693565"/>
              <a:gd name="connsiteX33" fmla="*/ 3343537 w 12192000"/>
              <a:gd name="connsiteY33" fmla="*/ 298906 h 2693565"/>
              <a:gd name="connsiteX34" fmla="*/ 3493591 w 12192000"/>
              <a:gd name="connsiteY34" fmla="*/ 322860 h 2693565"/>
              <a:gd name="connsiteX35" fmla="*/ 3604486 w 12192000"/>
              <a:gd name="connsiteY35" fmla="*/ 350634 h 2693565"/>
              <a:gd name="connsiteX36" fmla="*/ 3667668 w 12192000"/>
              <a:gd name="connsiteY36" fmla="*/ 362018 h 2693565"/>
              <a:gd name="connsiteX37" fmla="*/ 3712536 w 12192000"/>
              <a:gd name="connsiteY37" fmla="*/ 374952 h 2693565"/>
              <a:gd name="connsiteX38" fmla="*/ 3832709 w 12192000"/>
              <a:gd name="connsiteY38" fmla="*/ 382853 h 2693565"/>
              <a:gd name="connsiteX39" fmla="*/ 4034400 w 12192000"/>
              <a:gd name="connsiteY39" fmla="*/ 385496 h 2693565"/>
              <a:gd name="connsiteX40" fmla="*/ 4176121 w 12192000"/>
              <a:gd name="connsiteY40" fmla="*/ 430521 h 2693565"/>
              <a:gd name="connsiteX41" fmla="*/ 4258735 w 12192000"/>
              <a:gd name="connsiteY41" fmla="*/ 412077 h 2693565"/>
              <a:gd name="connsiteX42" fmla="*/ 4348797 w 12192000"/>
              <a:gd name="connsiteY42" fmla="*/ 428832 h 2693565"/>
              <a:gd name="connsiteX43" fmla="*/ 4707799 w 12192000"/>
              <a:gd name="connsiteY43" fmla="*/ 430789 h 2693565"/>
              <a:gd name="connsiteX44" fmla="*/ 4939895 w 12192000"/>
              <a:gd name="connsiteY44" fmla="*/ 425286 h 2693565"/>
              <a:gd name="connsiteX45" fmla="*/ 4972179 w 12192000"/>
              <a:gd name="connsiteY45" fmla="*/ 421596 h 2693565"/>
              <a:gd name="connsiteX46" fmla="*/ 4972746 w 12192000"/>
              <a:gd name="connsiteY46" fmla="*/ 418665 h 2693565"/>
              <a:gd name="connsiteX47" fmla="*/ 4977873 w 12192000"/>
              <a:gd name="connsiteY47" fmla="*/ 418043 h 2693565"/>
              <a:gd name="connsiteX48" fmla="*/ 4981666 w 12192000"/>
              <a:gd name="connsiteY48" fmla="*/ 420512 h 2693565"/>
              <a:gd name="connsiteX49" fmla="*/ 4987781 w 12192000"/>
              <a:gd name="connsiteY49" fmla="*/ 419813 h 2693565"/>
              <a:gd name="connsiteX50" fmla="*/ 5004292 w 12192000"/>
              <a:gd name="connsiteY50" fmla="*/ 418684 h 2693565"/>
              <a:gd name="connsiteX51" fmla="*/ 5011080 w 12192000"/>
              <a:gd name="connsiteY51" fmla="*/ 413543 h 2693565"/>
              <a:gd name="connsiteX52" fmla="*/ 5092908 w 12192000"/>
              <a:gd name="connsiteY52" fmla="*/ 417334 h 2693565"/>
              <a:gd name="connsiteX53" fmla="*/ 5117205 w 12192000"/>
              <a:gd name="connsiteY53" fmla="*/ 410915 h 2693565"/>
              <a:gd name="connsiteX54" fmla="*/ 5180020 w 12192000"/>
              <a:gd name="connsiteY54" fmla="*/ 416669 h 2693565"/>
              <a:gd name="connsiteX55" fmla="*/ 5251931 w 12192000"/>
              <a:gd name="connsiteY55" fmla="*/ 415698 h 2693565"/>
              <a:gd name="connsiteX56" fmla="*/ 5304075 w 12192000"/>
              <a:gd name="connsiteY56" fmla="*/ 410278 h 2693565"/>
              <a:gd name="connsiteX57" fmla="*/ 5437791 w 12192000"/>
              <a:gd name="connsiteY57" fmla="*/ 421851 h 2693565"/>
              <a:gd name="connsiteX58" fmla="*/ 5659855 w 12192000"/>
              <a:gd name="connsiteY58" fmla="*/ 451638 h 2693565"/>
              <a:gd name="connsiteX59" fmla="*/ 5706898 w 12192000"/>
              <a:gd name="connsiteY59" fmla="*/ 455600 h 2693565"/>
              <a:gd name="connsiteX60" fmla="*/ 5754782 w 12192000"/>
              <a:gd name="connsiteY60" fmla="*/ 439912 h 2693565"/>
              <a:gd name="connsiteX61" fmla="*/ 5780510 w 12192000"/>
              <a:gd name="connsiteY61" fmla="*/ 440576 h 2693565"/>
              <a:gd name="connsiteX62" fmla="*/ 5787158 w 12192000"/>
              <a:gd name="connsiteY62" fmla="*/ 438777 h 2693565"/>
              <a:gd name="connsiteX63" fmla="*/ 5825490 w 12192000"/>
              <a:gd name="connsiteY63" fmla="*/ 430438 h 2693565"/>
              <a:gd name="connsiteX64" fmla="*/ 5912104 w 12192000"/>
              <a:gd name="connsiteY64" fmla="*/ 461700 h 2693565"/>
              <a:gd name="connsiteX65" fmla="*/ 5978031 w 12192000"/>
              <a:gd name="connsiteY65" fmla="*/ 475635 h 2693565"/>
              <a:gd name="connsiteX66" fmla="*/ 5983729 w 12192000"/>
              <a:gd name="connsiteY66" fmla="*/ 473608 h 2693565"/>
              <a:gd name="connsiteX67" fmla="*/ 5989115 w 12192000"/>
              <a:gd name="connsiteY67" fmla="*/ 467085 h 2693565"/>
              <a:gd name="connsiteX68" fmla="*/ 6001610 w 12192000"/>
              <a:gd name="connsiteY68" fmla="*/ 466101 h 2693565"/>
              <a:gd name="connsiteX69" fmla="*/ 6014731 w 12192000"/>
              <a:gd name="connsiteY69" fmla="*/ 459798 h 2693565"/>
              <a:gd name="connsiteX70" fmla="*/ 6409381 w 12192000"/>
              <a:gd name="connsiteY70" fmla="*/ 515501 h 2693565"/>
              <a:gd name="connsiteX71" fmla="*/ 6487437 w 12192000"/>
              <a:gd name="connsiteY71" fmla="*/ 553647 h 2693565"/>
              <a:gd name="connsiteX72" fmla="*/ 6610142 w 12192000"/>
              <a:gd name="connsiteY72" fmla="*/ 557790 h 2693565"/>
              <a:gd name="connsiteX73" fmla="*/ 6683551 w 12192000"/>
              <a:gd name="connsiteY73" fmla="*/ 574296 h 2693565"/>
              <a:gd name="connsiteX74" fmla="*/ 6695459 w 12192000"/>
              <a:gd name="connsiteY74" fmla="*/ 568981 h 2693565"/>
              <a:gd name="connsiteX75" fmla="*/ 6792010 w 12192000"/>
              <a:gd name="connsiteY75" fmla="*/ 621866 h 2693565"/>
              <a:gd name="connsiteX76" fmla="*/ 6943635 w 12192000"/>
              <a:gd name="connsiteY76" fmla="*/ 638192 h 2693565"/>
              <a:gd name="connsiteX77" fmla="*/ 7059745 w 12192000"/>
              <a:gd name="connsiteY77" fmla="*/ 640725 h 2693565"/>
              <a:gd name="connsiteX78" fmla="*/ 7124112 w 12192000"/>
              <a:gd name="connsiteY78" fmla="*/ 646371 h 2693565"/>
              <a:gd name="connsiteX79" fmla="*/ 7171770 w 12192000"/>
              <a:gd name="connsiteY79" fmla="*/ 645791 h 2693565"/>
              <a:gd name="connsiteX80" fmla="*/ 7288670 w 12192000"/>
              <a:gd name="connsiteY80" fmla="*/ 669540 h 2693565"/>
              <a:gd name="connsiteX81" fmla="*/ 7480598 w 12192000"/>
              <a:gd name="connsiteY81" fmla="*/ 719452 h 2693565"/>
              <a:gd name="connsiteX82" fmla="*/ 7703580 w 12192000"/>
              <a:gd name="connsiteY82" fmla="*/ 752595 h 2693565"/>
              <a:gd name="connsiteX83" fmla="*/ 7795544 w 12192000"/>
              <a:gd name="connsiteY83" fmla="*/ 760142 h 2693565"/>
              <a:gd name="connsiteX84" fmla="*/ 8234397 w 12192000"/>
              <a:gd name="connsiteY84" fmla="*/ 817628 h 2693565"/>
              <a:gd name="connsiteX85" fmla="*/ 8335061 w 12192000"/>
              <a:gd name="connsiteY85" fmla="*/ 849146 h 2693565"/>
              <a:gd name="connsiteX86" fmla="*/ 8537578 w 12192000"/>
              <a:gd name="connsiteY86" fmla="*/ 956663 h 2693565"/>
              <a:gd name="connsiteX87" fmla="*/ 8796979 w 12192000"/>
              <a:gd name="connsiteY87" fmla="*/ 1002770 h 2693565"/>
              <a:gd name="connsiteX88" fmla="*/ 8813274 w 12192000"/>
              <a:gd name="connsiteY88" fmla="*/ 1021683 h 2693565"/>
              <a:gd name="connsiteX89" fmla="*/ 8817811 w 12192000"/>
              <a:gd name="connsiteY89" fmla="*/ 1024375 h 2693565"/>
              <a:gd name="connsiteX90" fmla="*/ 8819508 w 12192000"/>
              <a:gd name="connsiteY90" fmla="*/ 1023536 h 2693565"/>
              <a:gd name="connsiteX91" fmla="*/ 8844321 w 12192000"/>
              <a:gd name="connsiteY91" fmla="*/ 1022121 h 2693565"/>
              <a:gd name="connsiteX92" fmla="*/ 8901176 w 12192000"/>
              <a:gd name="connsiteY92" fmla="*/ 999714 h 2693565"/>
              <a:gd name="connsiteX93" fmla="*/ 8970456 w 12192000"/>
              <a:gd name="connsiteY93" fmla="*/ 971358 h 2693565"/>
              <a:gd name="connsiteX94" fmla="*/ 9021279 w 12192000"/>
              <a:gd name="connsiteY94" fmla="*/ 968334 h 2693565"/>
              <a:gd name="connsiteX95" fmla="*/ 9144634 w 12192000"/>
              <a:gd name="connsiteY95" fmla="*/ 945164 h 2693565"/>
              <a:gd name="connsiteX96" fmla="*/ 9224215 w 12192000"/>
              <a:gd name="connsiteY96" fmla="*/ 935769 h 2693565"/>
              <a:gd name="connsiteX97" fmla="*/ 9226449 w 12192000"/>
              <a:gd name="connsiteY97" fmla="*/ 935197 h 2693565"/>
              <a:gd name="connsiteX98" fmla="*/ 9242615 w 12192000"/>
              <a:gd name="connsiteY98" fmla="*/ 940365 h 2693565"/>
              <a:gd name="connsiteX99" fmla="*/ 9241484 w 12192000"/>
              <a:gd name="connsiteY99" fmla="*/ 947917 h 2693565"/>
              <a:gd name="connsiteX100" fmla="*/ 9255340 w 12192000"/>
              <a:gd name="connsiteY100" fmla="*/ 954591 h 2693565"/>
              <a:gd name="connsiteX101" fmla="*/ 9284189 w 12192000"/>
              <a:gd name="connsiteY101" fmla="*/ 954041 h 2693565"/>
              <a:gd name="connsiteX102" fmla="*/ 9294504 w 12192000"/>
              <a:gd name="connsiteY102" fmla="*/ 958215 h 2693565"/>
              <a:gd name="connsiteX103" fmla="*/ 9298497 w 12192000"/>
              <a:gd name="connsiteY103" fmla="*/ 958155 h 2693565"/>
              <a:gd name="connsiteX104" fmla="*/ 9307861 w 12192000"/>
              <a:gd name="connsiteY104" fmla="*/ 958940 h 2693565"/>
              <a:gd name="connsiteX105" fmla="*/ 9307085 w 12192000"/>
              <a:gd name="connsiteY105" fmla="*/ 954092 h 2693565"/>
              <a:gd name="connsiteX106" fmla="*/ 9319074 w 12192000"/>
              <a:gd name="connsiteY106" fmla="*/ 946047 h 2693565"/>
              <a:gd name="connsiteX107" fmla="*/ 9372632 w 12192000"/>
              <a:gd name="connsiteY107" fmla="*/ 953006 h 2693565"/>
              <a:gd name="connsiteX108" fmla="*/ 9375071 w 12192000"/>
              <a:gd name="connsiteY108" fmla="*/ 958595 h 2693565"/>
              <a:gd name="connsiteX109" fmla="*/ 9381767 w 12192000"/>
              <a:gd name="connsiteY109" fmla="*/ 959998 h 2693565"/>
              <a:gd name="connsiteX110" fmla="*/ 9387324 w 12192000"/>
              <a:gd name="connsiteY110" fmla="*/ 955424 h 2693565"/>
              <a:gd name="connsiteX111" fmla="*/ 9478921 w 12192000"/>
              <a:gd name="connsiteY111" fmla="*/ 950802 h 2693565"/>
              <a:gd name="connsiteX112" fmla="*/ 9600789 w 12192000"/>
              <a:gd name="connsiteY112" fmla="*/ 953342 h 2693565"/>
              <a:gd name="connsiteX113" fmla="*/ 9685744 w 12192000"/>
              <a:gd name="connsiteY113" fmla="*/ 982941 h 2693565"/>
              <a:gd name="connsiteX114" fmla="*/ 9694172 w 12192000"/>
              <a:gd name="connsiteY114" fmla="*/ 978796 h 2693565"/>
              <a:gd name="connsiteX115" fmla="*/ 9754661 w 12192000"/>
              <a:gd name="connsiteY115" fmla="*/ 985691 h 2693565"/>
              <a:gd name="connsiteX116" fmla="*/ 9961620 w 12192000"/>
              <a:gd name="connsiteY116" fmla="*/ 1043270 h 2693565"/>
              <a:gd name="connsiteX117" fmla="*/ 10079965 w 12192000"/>
              <a:gd name="connsiteY117" fmla="*/ 1055820 h 2693565"/>
              <a:gd name="connsiteX118" fmla="*/ 10122766 w 12192000"/>
              <a:gd name="connsiteY118" fmla="*/ 1054885 h 2693565"/>
              <a:gd name="connsiteX119" fmla="*/ 10194425 w 12192000"/>
              <a:gd name="connsiteY119" fmla="*/ 1053652 h 2693565"/>
              <a:gd name="connsiteX120" fmla="*/ 10249948 w 12192000"/>
              <a:gd name="connsiteY120" fmla="*/ 1039456 h 2693565"/>
              <a:gd name="connsiteX121" fmla="*/ 10309089 w 12192000"/>
              <a:gd name="connsiteY121" fmla="*/ 1043685 h 2693565"/>
              <a:gd name="connsiteX122" fmla="*/ 10320289 w 12192000"/>
              <a:gd name="connsiteY122" fmla="*/ 1061835 h 2693565"/>
              <a:gd name="connsiteX123" fmla="*/ 10384377 w 12192000"/>
              <a:gd name="connsiteY123" fmla="*/ 1060786 h 2693565"/>
              <a:gd name="connsiteX124" fmla="*/ 10481874 w 12192000"/>
              <a:gd name="connsiteY124" fmla="*/ 1057315 h 2693565"/>
              <a:gd name="connsiteX125" fmla="*/ 10537450 w 12192000"/>
              <a:gd name="connsiteY125" fmla="*/ 1059745 h 2693565"/>
              <a:gd name="connsiteX126" fmla="*/ 10689967 w 12192000"/>
              <a:gd name="connsiteY126" fmla="*/ 1061568 h 2693565"/>
              <a:gd name="connsiteX127" fmla="*/ 10843272 w 12192000"/>
              <a:gd name="connsiteY127" fmla="*/ 1059725 h 2693565"/>
              <a:gd name="connsiteX128" fmla="*/ 10937143 w 12192000"/>
              <a:gd name="connsiteY128" fmla="*/ 1037919 h 2693565"/>
              <a:gd name="connsiteX129" fmla="*/ 11062831 w 12192000"/>
              <a:gd name="connsiteY129" fmla="*/ 1038640 h 2693565"/>
              <a:gd name="connsiteX130" fmla="*/ 11084314 w 12192000"/>
              <a:gd name="connsiteY130" fmla="*/ 1035726 h 2693565"/>
              <a:gd name="connsiteX131" fmla="*/ 11112761 w 12192000"/>
              <a:gd name="connsiteY131" fmla="*/ 1041304 h 2693565"/>
              <a:gd name="connsiteX132" fmla="*/ 11226650 w 12192000"/>
              <a:gd name="connsiteY132" fmla="*/ 1064615 h 2693565"/>
              <a:gd name="connsiteX133" fmla="*/ 11315138 w 12192000"/>
              <a:gd name="connsiteY133" fmla="*/ 1091562 h 2693565"/>
              <a:gd name="connsiteX134" fmla="*/ 11430149 w 12192000"/>
              <a:gd name="connsiteY134" fmla="*/ 1089068 h 2693565"/>
              <a:gd name="connsiteX135" fmla="*/ 11498691 w 12192000"/>
              <a:gd name="connsiteY135" fmla="*/ 1099602 h 2693565"/>
              <a:gd name="connsiteX136" fmla="*/ 11608544 w 12192000"/>
              <a:gd name="connsiteY136" fmla="*/ 1135250 h 2693565"/>
              <a:gd name="connsiteX137" fmla="*/ 11758635 w 12192000"/>
              <a:gd name="connsiteY137" fmla="*/ 1141533 h 2693565"/>
              <a:gd name="connsiteX138" fmla="*/ 11792628 w 12192000"/>
              <a:gd name="connsiteY138" fmla="*/ 1118443 h 2693565"/>
              <a:gd name="connsiteX139" fmla="*/ 11835851 w 12192000"/>
              <a:gd name="connsiteY139" fmla="*/ 1106547 h 2693565"/>
              <a:gd name="connsiteX140" fmla="*/ 11848808 w 12192000"/>
              <a:gd name="connsiteY140" fmla="*/ 1144622 h 2693565"/>
              <a:gd name="connsiteX141" fmla="*/ 11974416 w 12192000"/>
              <a:gd name="connsiteY141" fmla="*/ 1183759 h 2693565"/>
              <a:gd name="connsiteX142" fmla="*/ 12037690 w 12192000"/>
              <a:gd name="connsiteY142" fmla="*/ 1199182 h 2693565"/>
              <a:gd name="connsiteX143" fmla="*/ 12137350 w 12192000"/>
              <a:gd name="connsiteY143" fmla="*/ 1214847 h 2693565"/>
              <a:gd name="connsiteX144" fmla="*/ 12167506 w 12192000"/>
              <a:gd name="connsiteY144" fmla="*/ 1221091 h 2693565"/>
              <a:gd name="connsiteX145" fmla="*/ 12192000 w 12192000"/>
              <a:gd name="connsiteY145" fmla="*/ 1225437 h 2693565"/>
              <a:gd name="connsiteX146" fmla="*/ 12192000 w 12192000"/>
              <a:gd name="connsiteY146" fmla="*/ 2693565 h 2693565"/>
              <a:gd name="connsiteX147" fmla="*/ 0 w 12192000"/>
              <a:gd name="connsiteY147" fmla="*/ 2693565 h 2693565"/>
              <a:gd name="connsiteX148" fmla="*/ 0 w 12192000"/>
              <a:gd name="connsiteY148" fmla="*/ 305932 h 2693565"/>
              <a:gd name="connsiteX149" fmla="*/ 7453 w 12192000"/>
              <a:gd name="connsiteY149" fmla="*/ 309471 h 2693565"/>
              <a:gd name="connsiteX150" fmla="*/ 56573 w 12192000"/>
              <a:gd name="connsiteY150" fmla="*/ 335374 h 2693565"/>
              <a:gd name="connsiteX151" fmla="*/ 184586 w 12192000"/>
              <a:gd name="connsiteY151" fmla="*/ 353266 h 2693565"/>
              <a:gd name="connsiteX152" fmla="*/ 235650 w 12192000"/>
              <a:gd name="connsiteY152" fmla="*/ 342210 h 2693565"/>
              <a:gd name="connsiteX153" fmla="*/ 333156 w 12192000"/>
              <a:gd name="connsiteY153" fmla="*/ 324339 h 2693565"/>
              <a:gd name="connsiteX154" fmla="*/ 414362 w 12192000"/>
              <a:gd name="connsiteY154" fmla="*/ 275773 h 2693565"/>
              <a:gd name="connsiteX155" fmla="*/ 509613 w 12192000"/>
              <a:gd name="connsiteY155" fmla="*/ 242197 h 2693565"/>
              <a:gd name="connsiteX156" fmla="*/ 521640 w 12192000"/>
              <a:gd name="connsiteY156" fmla="*/ 245434 h 2693565"/>
              <a:gd name="connsiteX157" fmla="*/ 575469 w 12192000"/>
              <a:gd name="connsiteY157" fmla="*/ 224434 h 2693565"/>
              <a:gd name="connsiteX158" fmla="*/ 727704 w 12192000"/>
              <a:gd name="connsiteY158" fmla="*/ 167150 h 2693565"/>
              <a:gd name="connsiteX159" fmla="*/ 835654 w 12192000"/>
              <a:gd name="connsiteY159" fmla="*/ 71601 h 2693565"/>
              <a:gd name="connsiteX160" fmla="*/ 878896 w 12192000"/>
              <a:gd name="connsiteY160" fmla="*/ 63761 h 2693565"/>
              <a:gd name="connsiteX161" fmla="*/ 951001 w 12192000"/>
              <a:gd name="connsiteY161" fmla="*/ 50233 h 2693565"/>
              <a:gd name="connsiteX162" fmla="*/ 965408 w 12192000"/>
              <a:gd name="connsiteY162" fmla="*/ 55880 h 2693565"/>
              <a:gd name="connsiteX163" fmla="*/ 971791 w 12192000"/>
              <a:gd name="connsiteY163" fmla="*/ 54603 h 2693565"/>
              <a:gd name="connsiteX164" fmla="*/ 972435 w 12192000"/>
              <a:gd name="connsiteY164" fmla="*/ 54961 h 2693565"/>
              <a:gd name="connsiteX165" fmla="*/ 973799 w 12192000"/>
              <a:gd name="connsiteY165" fmla="*/ 54202 h 2693565"/>
              <a:gd name="connsiteX166" fmla="*/ 987946 w 12192000"/>
              <a:gd name="connsiteY166" fmla="*/ 51373 h 2693565"/>
              <a:gd name="connsiteX167" fmla="*/ 1018608 w 12192000"/>
              <a:gd name="connsiteY167" fmla="*/ 55733 h 2693565"/>
              <a:gd name="connsiteX168" fmla="*/ 1037218 w 12192000"/>
              <a:gd name="connsiteY168" fmla="*/ 55219 h 2693565"/>
              <a:gd name="connsiteX169" fmla="*/ 1055961 w 12192000"/>
              <a:gd name="connsiteY169" fmla="*/ 39838 h 2693565"/>
              <a:gd name="connsiteX170" fmla="*/ 1068713 w 12192000"/>
              <a:gd name="connsiteY170" fmla="*/ 38669 h 2693565"/>
              <a:gd name="connsiteX171" fmla="*/ 1071331 w 12192000"/>
              <a:gd name="connsiteY171" fmla="*/ 36555 h 2693565"/>
              <a:gd name="connsiteX172" fmla="*/ 1078748 w 12192000"/>
              <a:gd name="connsiteY172" fmla="*/ 32518 h 2693565"/>
              <a:gd name="connsiteX173" fmla="*/ 1071510 w 12192000"/>
              <a:gd name="connsiteY173" fmla="*/ 28114 h 2693565"/>
              <a:gd name="connsiteX174" fmla="*/ 1158018 w 12192000"/>
              <a:gd name="connsiteY174" fmla="*/ 14155 h 2693565"/>
              <a:gd name="connsiteX175" fmla="*/ 1231493 w 12192000"/>
              <a:gd name="connsiteY175" fmla="*/ 2246 h 2693565"/>
              <a:gd name="connsiteX176" fmla="*/ 1355072 w 12192000"/>
              <a:gd name="connsiteY176" fmla="*/ 31208 h 2693565"/>
              <a:gd name="connsiteX177" fmla="*/ 1479835 w 12192000"/>
              <a:gd name="connsiteY177" fmla="*/ 0 h 269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2000" h="2693565">
                <a:moveTo>
                  <a:pt x="1479835" y="0"/>
                </a:moveTo>
                <a:lnTo>
                  <a:pt x="1511804" y="3644"/>
                </a:lnTo>
                <a:lnTo>
                  <a:pt x="1540872" y="15524"/>
                </a:lnTo>
                <a:lnTo>
                  <a:pt x="1540229" y="18447"/>
                </a:lnTo>
                <a:cubicBezTo>
                  <a:pt x="1540641" y="20467"/>
                  <a:pt x="1542255" y="20832"/>
                  <a:pt x="1544831" y="20367"/>
                </a:cubicBezTo>
                <a:lnTo>
                  <a:pt x="1549414" y="19016"/>
                </a:lnTo>
                <a:lnTo>
                  <a:pt x="1554920" y="21266"/>
                </a:lnTo>
                <a:lnTo>
                  <a:pt x="1570090" y="26625"/>
                </a:lnTo>
                <a:lnTo>
                  <a:pt x="1574449" y="33255"/>
                </a:lnTo>
                <a:cubicBezTo>
                  <a:pt x="1588372" y="44475"/>
                  <a:pt x="1624928" y="36962"/>
                  <a:pt x="1634129" y="52786"/>
                </a:cubicBezTo>
                <a:lnTo>
                  <a:pt x="1653408" y="50933"/>
                </a:lnTo>
                <a:lnTo>
                  <a:pt x="1673821" y="63320"/>
                </a:lnTo>
                <a:cubicBezTo>
                  <a:pt x="1692776" y="73767"/>
                  <a:pt x="1712758" y="80831"/>
                  <a:pt x="1735578" y="74197"/>
                </a:cubicBezTo>
                <a:cubicBezTo>
                  <a:pt x="1725769" y="94019"/>
                  <a:pt x="1790078" y="74373"/>
                  <a:pt x="1803240" y="93803"/>
                </a:cubicBezTo>
                <a:cubicBezTo>
                  <a:pt x="1811054" y="109566"/>
                  <a:pt x="1832389" y="107278"/>
                  <a:pt x="1850407" y="112482"/>
                </a:cubicBezTo>
                <a:cubicBezTo>
                  <a:pt x="1866338" y="128260"/>
                  <a:pt x="1953255" y="139774"/>
                  <a:pt x="1981598" y="136278"/>
                </a:cubicBezTo>
                <a:cubicBezTo>
                  <a:pt x="2059030" y="116852"/>
                  <a:pt x="2141385" y="179647"/>
                  <a:pt x="2203718" y="165797"/>
                </a:cubicBezTo>
                <a:cubicBezTo>
                  <a:pt x="2221190" y="166649"/>
                  <a:pt x="2236289" y="169766"/>
                  <a:pt x="2249831" y="174273"/>
                </a:cubicBezTo>
                <a:lnTo>
                  <a:pt x="2284800" y="190263"/>
                </a:lnTo>
                <a:lnTo>
                  <a:pt x="2288840" y="201561"/>
                </a:lnTo>
                <a:lnTo>
                  <a:pt x="2313454" y="207617"/>
                </a:lnTo>
                <a:lnTo>
                  <a:pt x="2319021" y="211049"/>
                </a:lnTo>
                <a:cubicBezTo>
                  <a:pt x="2329636" y="217639"/>
                  <a:pt x="2340334" y="223880"/>
                  <a:pt x="2351943" y="228899"/>
                </a:cubicBezTo>
                <a:cubicBezTo>
                  <a:pt x="2369139" y="185217"/>
                  <a:pt x="2453517" y="264393"/>
                  <a:pt x="2446476" y="221823"/>
                </a:cubicBezTo>
                <a:cubicBezTo>
                  <a:pt x="2496555" y="236811"/>
                  <a:pt x="2495450" y="214816"/>
                  <a:pt x="2514466" y="225768"/>
                </a:cubicBezTo>
                <a:lnTo>
                  <a:pt x="2519045" y="229167"/>
                </a:lnTo>
                <a:lnTo>
                  <a:pt x="2521518" y="236740"/>
                </a:lnTo>
                <a:lnTo>
                  <a:pt x="2532948" y="240920"/>
                </a:lnTo>
                <a:lnTo>
                  <a:pt x="2542831" y="250292"/>
                </a:lnTo>
                <a:cubicBezTo>
                  <a:pt x="2670524" y="253866"/>
                  <a:pt x="2831439" y="351801"/>
                  <a:pt x="2951466" y="331735"/>
                </a:cubicBezTo>
                <a:lnTo>
                  <a:pt x="3145677" y="312283"/>
                </a:lnTo>
                <a:cubicBezTo>
                  <a:pt x="3166736" y="299982"/>
                  <a:pt x="3200809" y="301529"/>
                  <a:pt x="3221782" y="315740"/>
                </a:cubicBezTo>
                <a:cubicBezTo>
                  <a:pt x="3225389" y="318185"/>
                  <a:pt x="3228464" y="320921"/>
                  <a:pt x="3230913" y="323864"/>
                </a:cubicBezTo>
                <a:cubicBezTo>
                  <a:pt x="3292781" y="295375"/>
                  <a:pt x="3311084" y="320413"/>
                  <a:pt x="3343537" y="298906"/>
                </a:cubicBezTo>
                <a:cubicBezTo>
                  <a:pt x="3418860" y="303711"/>
                  <a:pt x="3463951" y="341454"/>
                  <a:pt x="3493591" y="322860"/>
                </a:cubicBezTo>
                <a:cubicBezTo>
                  <a:pt x="3529011" y="332105"/>
                  <a:pt x="3566223" y="369362"/>
                  <a:pt x="3604486" y="350634"/>
                </a:cubicBezTo>
                <a:cubicBezTo>
                  <a:pt x="3599050" y="371574"/>
                  <a:pt x="3652814" y="344238"/>
                  <a:pt x="3667668" y="362018"/>
                </a:cubicBezTo>
                <a:cubicBezTo>
                  <a:pt x="3677181" y="376788"/>
                  <a:pt x="3695715" y="371937"/>
                  <a:pt x="3712536" y="374952"/>
                </a:cubicBezTo>
                <a:cubicBezTo>
                  <a:pt x="3729245" y="388755"/>
                  <a:pt x="3808162" y="389754"/>
                  <a:pt x="3832709" y="382853"/>
                </a:cubicBezTo>
                <a:cubicBezTo>
                  <a:pt x="3898137" y="354155"/>
                  <a:pt x="3981432" y="406816"/>
                  <a:pt x="4034400" y="385496"/>
                </a:cubicBezTo>
                <a:cubicBezTo>
                  <a:pt x="4096895" y="380474"/>
                  <a:pt x="4131671" y="416106"/>
                  <a:pt x="4176121" y="430521"/>
                </a:cubicBezTo>
                <a:cubicBezTo>
                  <a:pt x="4184188" y="384912"/>
                  <a:pt x="4271961" y="453654"/>
                  <a:pt x="4258735" y="412077"/>
                </a:cubicBezTo>
                <a:cubicBezTo>
                  <a:pt x="4321188" y="423941"/>
                  <a:pt x="4292211" y="381252"/>
                  <a:pt x="4348797" y="428832"/>
                </a:cubicBezTo>
                <a:cubicBezTo>
                  <a:pt x="4462546" y="417000"/>
                  <a:pt x="4604724" y="465257"/>
                  <a:pt x="4707799" y="430789"/>
                </a:cubicBezTo>
                <a:lnTo>
                  <a:pt x="4939895" y="425286"/>
                </a:lnTo>
                <a:lnTo>
                  <a:pt x="4972179" y="421596"/>
                </a:lnTo>
                <a:cubicBezTo>
                  <a:pt x="4972369" y="420619"/>
                  <a:pt x="4972557" y="419642"/>
                  <a:pt x="4972746" y="418665"/>
                </a:cubicBezTo>
                <a:cubicBezTo>
                  <a:pt x="4973950" y="416860"/>
                  <a:pt x="4975622" y="416934"/>
                  <a:pt x="4977873" y="418043"/>
                </a:cubicBezTo>
                <a:lnTo>
                  <a:pt x="4981666" y="420512"/>
                </a:lnTo>
                <a:lnTo>
                  <a:pt x="4987781" y="419813"/>
                </a:lnTo>
                <a:lnTo>
                  <a:pt x="5004292" y="418684"/>
                </a:lnTo>
                <a:lnTo>
                  <a:pt x="5011080" y="413543"/>
                </a:lnTo>
                <a:lnTo>
                  <a:pt x="5092908" y="417334"/>
                </a:lnTo>
                <a:lnTo>
                  <a:pt x="5117205" y="410915"/>
                </a:lnTo>
                <a:cubicBezTo>
                  <a:pt x="5139341" y="405953"/>
                  <a:pt x="5161092" y="404460"/>
                  <a:pt x="5180020" y="416669"/>
                </a:cubicBezTo>
                <a:cubicBezTo>
                  <a:pt x="5178705" y="395362"/>
                  <a:pt x="5231666" y="430665"/>
                  <a:pt x="5251931" y="415698"/>
                </a:cubicBezTo>
                <a:cubicBezTo>
                  <a:pt x="5265663" y="402811"/>
                  <a:pt x="5284931" y="410521"/>
                  <a:pt x="5304075" y="410278"/>
                </a:cubicBezTo>
                <a:cubicBezTo>
                  <a:pt x="5325492" y="399487"/>
                  <a:pt x="5412373" y="411177"/>
                  <a:pt x="5437791" y="421851"/>
                </a:cubicBezTo>
                <a:cubicBezTo>
                  <a:pt x="5503260" y="460357"/>
                  <a:pt x="5606433" y="422332"/>
                  <a:pt x="5659855" y="451638"/>
                </a:cubicBezTo>
                <a:cubicBezTo>
                  <a:pt x="5676731" y="455370"/>
                  <a:pt x="5692271" y="456345"/>
                  <a:pt x="5706898" y="455600"/>
                </a:cubicBezTo>
                <a:lnTo>
                  <a:pt x="5754782" y="439912"/>
                </a:lnTo>
                <a:lnTo>
                  <a:pt x="5780510" y="440576"/>
                </a:lnTo>
                <a:lnTo>
                  <a:pt x="5787158" y="438777"/>
                </a:lnTo>
                <a:cubicBezTo>
                  <a:pt x="5799851" y="435298"/>
                  <a:pt x="5812485" y="432173"/>
                  <a:pt x="5825490" y="430438"/>
                </a:cubicBezTo>
                <a:cubicBezTo>
                  <a:pt x="5824203" y="476245"/>
                  <a:pt x="5935878" y="423245"/>
                  <a:pt x="5912104" y="461700"/>
                </a:cubicBezTo>
                <a:cubicBezTo>
                  <a:pt x="5965520" y="460532"/>
                  <a:pt x="5955632" y="481057"/>
                  <a:pt x="5978031" y="475635"/>
                </a:cubicBezTo>
                <a:lnTo>
                  <a:pt x="5983729" y="473608"/>
                </a:lnTo>
                <a:lnTo>
                  <a:pt x="5989115" y="467085"/>
                </a:lnTo>
                <a:lnTo>
                  <a:pt x="6001610" y="466101"/>
                </a:lnTo>
                <a:lnTo>
                  <a:pt x="6014731" y="459798"/>
                </a:lnTo>
                <a:cubicBezTo>
                  <a:pt x="6137008" y="489599"/>
                  <a:pt x="6303861" y="465321"/>
                  <a:pt x="6409381" y="515501"/>
                </a:cubicBezTo>
                <a:lnTo>
                  <a:pt x="6487437" y="553647"/>
                </a:lnTo>
                <a:cubicBezTo>
                  <a:pt x="6528113" y="569393"/>
                  <a:pt x="6571143" y="527170"/>
                  <a:pt x="6610142" y="557790"/>
                </a:cubicBezTo>
                <a:cubicBezTo>
                  <a:pt x="6625126" y="574906"/>
                  <a:pt x="6657993" y="582294"/>
                  <a:pt x="6683551" y="574296"/>
                </a:cubicBezTo>
                <a:cubicBezTo>
                  <a:pt x="6687949" y="572920"/>
                  <a:pt x="6691959" y="571129"/>
                  <a:pt x="6695459" y="568981"/>
                </a:cubicBezTo>
                <a:cubicBezTo>
                  <a:pt x="6742555" y="612018"/>
                  <a:pt x="6769939" y="593080"/>
                  <a:pt x="6792010" y="621866"/>
                </a:cubicBezTo>
                <a:cubicBezTo>
                  <a:pt x="6865220" y="636894"/>
                  <a:pt x="6923060" y="612894"/>
                  <a:pt x="6943635" y="638192"/>
                </a:cubicBezTo>
                <a:cubicBezTo>
                  <a:pt x="6980872" y="638645"/>
                  <a:pt x="7031062" y="613058"/>
                  <a:pt x="7059745" y="640725"/>
                </a:cubicBezTo>
                <a:cubicBezTo>
                  <a:pt x="7063016" y="619497"/>
                  <a:pt x="7102907" y="659336"/>
                  <a:pt x="7124112" y="646371"/>
                </a:cubicBezTo>
                <a:cubicBezTo>
                  <a:pt x="7139051" y="634866"/>
                  <a:pt x="7154640" y="644272"/>
                  <a:pt x="7171770" y="645791"/>
                </a:cubicBezTo>
                <a:cubicBezTo>
                  <a:pt x="7193129" y="637070"/>
                  <a:pt x="7268212" y="656632"/>
                  <a:pt x="7288670" y="669540"/>
                </a:cubicBezTo>
                <a:cubicBezTo>
                  <a:pt x="7339052" y="713700"/>
                  <a:pt x="7439044" y="685512"/>
                  <a:pt x="7480598" y="719452"/>
                </a:cubicBezTo>
                <a:cubicBezTo>
                  <a:pt x="7549749" y="733295"/>
                  <a:pt x="7651088" y="745813"/>
                  <a:pt x="7703580" y="752595"/>
                </a:cubicBezTo>
                <a:cubicBezTo>
                  <a:pt x="7767450" y="757595"/>
                  <a:pt x="7722870" y="790464"/>
                  <a:pt x="7795544" y="760142"/>
                </a:cubicBezTo>
                <a:cubicBezTo>
                  <a:pt x="7898433" y="800898"/>
                  <a:pt x="8150708" y="758225"/>
                  <a:pt x="8234397" y="817628"/>
                </a:cubicBezTo>
                <a:cubicBezTo>
                  <a:pt x="8324317" y="832462"/>
                  <a:pt x="8268141" y="831633"/>
                  <a:pt x="8335061" y="849146"/>
                </a:cubicBezTo>
                <a:cubicBezTo>
                  <a:pt x="8342399" y="903105"/>
                  <a:pt x="8500207" y="925631"/>
                  <a:pt x="8537578" y="956663"/>
                </a:cubicBezTo>
                <a:cubicBezTo>
                  <a:pt x="8631361" y="970564"/>
                  <a:pt x="8701947" y="1017329"/>
                  <a:pt x="8796979" y="1002770"/>
                </a:cubicBezTo>
                <a:cubicBezTo>
                  <a:pt x="8800805" y="1010082"/>
                  <a:pt x="8806424" y="1016287"/>
                  <a:pt x="8813274" y="1021683"/>
                </a:cubicBezTo>
                <a:lnTo>
                  <a:pt x="8817811" y="1024375"/>
                </a:lnTo>
                <a:lnTo>
                  <a:pt x="8819508" y="1023536"/>
                </a:lnTo>
                <a:cubicBezTo>
                  <a:pt x="8825917" y="1021803"/>
                  <a:pt x="8833699" y="1021195"/>
                  <a:pt x="8844321" y="1022121"/>
                </a:cubicBezTo>
                <a:cubicBezTo>
                  <a:pt x="8849047" y="973708"/>
                  <a:pt x="8866578" y="1007760"/>
                  <a:pt x="8901176" y="999714"/>
                </a:cubicBezTo>
                <a:cubicBezTo>
                  <a:pt x="8931141" y="995841"/>
                  <a:pt x="8945799" y="979520"/>
                  <a:pt x="8970456" y="971358"/>
                </a:cubicBezTo>
                <a:cubicBezTo>
                  <a:pt x="8990473" y="966128"/>
                  <a:pt x="8994851" y="980867"/>
                  <a:pt x="9021279" y="968334"/>
                </a:cubicBezTo>
                <a:cubicBezTo>
                  <a:pt x="9068612" y="982595"/>
                  <a:pt x="9107817" y="950499"/>
                  <a:pt x="9144634" y="945164"/>
                </a:cubicBezTo>
                <a:cubicBezTo>
                  <a:pt x="9156291" y="946681"/>
                  <a:pt x="9191524" y="942385"/>
                  <a:pt x="9224215" y="935769"/>
                </a:cubicBezTo>
                <a:lnTo>
                  <a:pt x="9226449" y="935197"/>
                </a:lnTo>
                <a:lnTo>
                  <a:pt x="9242615" y="940365"/>
                </a:lnTo>
                <a:cubicBezTo>
                  <a:pt x="9246547" y="942524"/>
                  <a:pt x="9247167" y="944945"/>
                  <a:pt x="9241484" y="947917"/>
                </a:cubicBezTo>
                <a:cubicBezTo>
                  <a:pt x="9245969" y="951992"/>
                  <a:pt x="9250611" y="953857"/>
                  <a:pt x="9255340" y="954591"/>
                </a:cubicBezTo>
                <a:cubicBezTo>
                  <a:pt x="9264796" y="956057"/>
                  <a:pt x="9274598" y="952996"/>
                  <a:pt x="9284189" y="954041"/>
                </a:cubicBezTo>
                <a:lnTo>
                  <a:pt x="9294504" y="958215"/>
                </a:lnTo>
                <a:lnTo>
                  <a:pt x="9298497" y="958155"/>
                </a:lnTo>
                <a:lnTo>
                  <a:pt x="9307861" y="958940"/>
                </a:lnTo>
                <a:lnTo>
                  <a:pt x="9307085" y="954092"/>
                </a:lnTo>
                <a:cubicBezTo>
                  <a:pt x="9305463" y="949397"/>
                  <a:pt x="9304383" y="944306"/>
                  <a:pt x="9319074" y="946047"/>
                </a:cubicBezTo>
                <a:cubicBezTo>
                  <a:pt x="9349305" y="951935"/>
                  <a:pt x="9361374" y="933135"/>
                  <a:pt x="9372632" y="953006"/>
                </a:cubicBezTo>
                <a:lnTo>
                  <a:pt x="9375071" y="958595"/>
                </a:lnTo>
                <a:lnTo>
                  <a:pt x="9381767" y="959998"/>
                </a:lnTo>
                <a:cubicBezTo>
                  <a:pt x="9385419" y="960114"/>
                  <a:pt x="9387600" y="958963"/>
                  <a:pt x="9387324" y="955424"/>
                </a:cubicBezTo>
                <a:cubicBezTo>
                  <a:pt x="9414634" y="972091"/>
                  <a:pt x="9449605" y="952522"/>
                  <a:pt x="9478921" y="950802"/>
                </a:cubicBezTo>
                <a:cubicBezTo>
                  <a:pt x="9499452" y="966349"/>
                  <a:pt x="9540712" y="947412"/>
                  <a:pt x="9600789" y="953342"/>
                </a:cubicBezTo>
                <a:cubicBezTo>
                  <a:pt x="9623099" y="971104"/>
                  <a:pt x="9641319" y="957149"/>
                  <a:pt x="9685744" y="982941"/>
                </a:cubicBezTo>
                <a:cubicBezTo>
                  <a:pt x="9688118" y="981338"/>
                  <a:pt x="9690956" y="979942"/>
                  <a:pt x="9694172" y="978796"/>
                </a:cubicBezTo>
                <a:cubicBezTo>
                  <a:pt x="9712854" y="972144"/>
                  <a:pt x="9739938" y="975230"/>
                  <a:pt x="9754661" y="985691"/>
                </a:cubicBezTo>
                <a:cubicBezTo>
                  <a:pt x="9826496" y="1021800"/>
                  <a:pt x="9896819" y="1029553"/>
                  <a:pt x="9961620" y="1043270"/>
                </a:cubicBezTo>
                <a:cubicBezTo>
                  <a:pt x="10035471" y="1055817"/>
                  <a:pt x="9991652" y="1018987"/>
                  <a:pt x="10079965" y="1055820"/>
                </a:cubicBezTo>
                <a:cubicBezTo>
                  <a:pt x="10091885" y="1046409"/>
                  <a:pt x="10103779" y="1047350"/>
                  <a:pt x="10122766" y="1054885"/>
                </a:cubicBezTo>
                <a:cubicBezTo>
                  <a:pt x="10158792" y="1060185"/>
                  <a:pt x="10160710" y="1033074"/>
                  <a:pt x="10194425" y="1053652"/>
                </a:cubicBezTo>
                <a:cubicBezTo>
                  <a:pt x="10190401" y="1038468"/>
                  <a:pt x="10264044" y="1056450"/>
                  <a:pt x="10249948" y="1039456"/>
                </a:cubicBezTo>
                <a:cubicBezTo>
                  <a:pt x="10275818" y="1029226"/>
                  <a:pt x="10283688" y="1052223"/>
                  <a:pt x="10309089" y="1043685"/>
                </a:cubicBezTo>
                <a:cubicBezTo>
                  <a:pt x="10335955" y="1044245"/>
                  <a:pt x="10291248" y="1057215"/>
                  <a:pt x="10320289" y="1061835"/>
                </a:cubicBezTo>
                <a:cubicBezTo>
                  <a:pt x="10355953" y="1064839"/>
                  <a:pt x="10351274" y="1091207"/>
                  <a:pt x="10384377" y="1060786"/>
                </a:cubicBezTo>
                <a:cubicBezTo>
                  <a:pt x="10420069" y="1073328"/>
                  <a:pt x="10429874" y="1059045"/>
                  <a:pt x="10481874" y="1057315"/>
                </a:cubicBezTo>
                <a:cubicBezTo>
                  <a:pt x="10501680" y="1068177"/>
                  <a:pt x="10519421" y="1065993"/>
                  <a:pt x="10537450" y="1059745"/>
                </a:cubicBezTo>
                <a:cubicBezTo>
                  <a:pt x="10586493" y="1067520"/>
                  <a:pt x="10633607" y="1060262"/>
                  <a:pt x="10689967" y="1061568"/>
                </a:cubicBezTo>
                <a:cubicBezTo>
                  <a:pt x="10748426" y="1077920"/>
                  <a:pt x="10783057" y="1058234"/>
                  <a:pt x="10843272" y="1059725"/>
                </a:cubicBezTo>
                <a:cubicBezTo>
                  <a:pt x="10898437" y="1087831"/>
                  <a:pt x="10887290" y="1031628"/>
                  <a:pt x="10937143" y="1037919"/>
                </a:cubicBezTo>
                <a:cubicBezTo>
                  <a:pt x="11015338" y="1066127"/>
                  <a:pt x="10938076" y="1019729"/>
                  <a:pt x="11062831" y="1038640"/>
                </a:cubicBezTo>
                <a:cubicBezTo>
                  <a:pt x="11069397" y="1042745"/>
                  <a:pt x="11085203" y="1040603"/>
                  <a:pt x="11084314" y="1035726"/>
                </a:cubicBezTo>
                <a:cubicBezTo>
                  <a:pt x="11092072" y="1037916"/>
                  <a:pt x="11109774" y="1048720"/>
                  <a:pt x="11112761" y="1041304"/>
                </a:cubicBezTo>
                <a:cubicBezTo>
                  <a:pt x="11152966" y="1044024"/>
                  <a:pt x="11192190" y="1052052"/>
                  <a:pt x="11226650" y="1064615"/>
                </a:cubicBezTo>
                <a:cubicBezTo>
                  <a:pt x="11305689" y="1058552"/>
                  <a:pt x="11258784" y="1090166"/>
                  <a:pt x="11315138" y="1091562"/>
                </a:cubicBezTo>
                <a:cubicBezTo>
                  <a:pt x="11361985" y="1080652"/>
                  <a:pt x="11377018" y="1094351"/>
                  <a:pt x="11430149" y="1089068"/>
                </a:cubicBezTo>
                <a:cubicBezTo>
                  <a:pt x="11444825" y="1115277"/>
                  <a:pt x="11479264" y="1090856"/>
                  <a:pt x="11498691" y="1099602"/>
                </a:cubicBezTo>
                <a:cubicBezTo>
                  <a:pt x="11534287" y="1073718"/>
                  <a:pt x="11574772" y="1132835"/>
                  <a:pt x="11608544" y="1135250"/>
                </a:cubicBezTo>
                <a:cubicBezTo>
                  <a:pt x="11665899" y="1134901"/>
                  <a:pt x="11730579" y="1110553"/>
                  <a:pt x="11758635" y="1141533"/>
                </a:cubicBezTo>
                <a:cubicBezTo>
                  <a:pt x="11764015" y="1130111"/>
                  <a:pt x="11760429" y="1113687"/>
                  <a:pt x="11792628" y="1118443"/>
                </a:cubicBezTo>
                <a:cubicBezTo>
                  <a:pt x="11806166" y="1113506"/>
                  <a:pt x="11810246" y="1095634"/>
                  <a:pt x="11835851" y="1106547"/>
                </a:cubicBezTo>
                <a:cubicBezTo>
                  <a:pt x="11801664" y="1119996"/>
                  <a:pt x="11855557" y="1126304"/>
                  <a:pt x="11848808" y="1144622"/>
                </a:cubicBezTo>
                <a:cubicBezTo>
                  <a:pt x="11888209" y="1159428"/>
                  <a:pt x="11982396" y="1150542"/>
                  <a:pt x="11974416" y="1183759"/>
                </a:cubicBezTo>
                <a:cubicBezTo>
                  <a:pt x="11984558" y="1204467"/>
                  <a:pt x="12039206" y="1177765"/>
                  <a:pt x="12037690" y="1199182"/>
                </a:cubicBezTo>
                <a:cubicBezTo>
                  <a:pt x="12061583" y="1187085"/>
                  <a:pt x="12100041" y="1212725"/>
                  <a:pt x="12137350" y="1214847"/>
                </a:cubicBezTo>
                <a:cubicBezTo>
                  <a:pt x="12143663" y="1225017"/>
                  <a:pt x="12152270" y="1225179"/>
                  <a:pt x="12167506" y="1221091"/>
                </a:cubicBezTo>
                <a:lnTo>
                  <a:pt x="12192000" y="1225437"/>
                </a:lnTo>
                <a:lnTo>
                  <a:pt x="12192000" y="2693565"/>
                </a:lnTo>
                <a:lnTo>
                  <a:pt x="0" y="2693565"/>
                </a:lnTo>
                <a:lnTo>
                  <a:pt x="0" y="305932"/>
                </a:lnTo>
                <a:lnTo>
                  <a:pt x="7453" y="309471"/>
                </a:lnTo>
                <a:cubicBezTo>
                  <a:pt x="23896" y="319081"/>
                  <a:pt x="38977" y="328472"/>
                  <a:pt x="56573" y="335374"/>
                </a:cubicBezTo>
                <a:cubicBezTo>
                  <a:pt x="69155" y="358380"/>
                  <a:pt x="163342" y="348134"/>
                  <a:pt x="184586" y="353266"/>
                </a:cubicBezTo>
                <a:cubicBezTo>
                  <a:pt x="214121" y="345491"/>
                  <a:pt x="204765" y="347033"/>
                  <a:pt x="235650" y="342210"/>
                </a:cubicBezTo>
                <a:cubicBezTo>
                  <a:pt x="247937" y="316367"/>
                  <a:pt x="302580" y="328405"/>
                  <a:pt x="333156" y="324339"/>
                </a:cubicBezTo>
                <a:cubicBezTo>
                  <a:pt x="339717" y="301268"/>
                  <a:pt x="360087" y="295523"/>
                  <a:pt x="414362" y="275773"/>
                </a:cubicBezTo>
                <a:cubicBezTo>
                  <a:pt x="420721" y="249657"/>
                  <a:pt x="488456" y="282645"/>
                  <a:pt x="509613" y="242197"/>
                </a:cubicBezTo>
                <a:cubicBezTo>
                  <a:pt x="513387" y="243636"/>
                  <a:pt x="517437" y="244726"/>
                  <a:pt x="521640" y="245434"/>
                </a:cubicBezTo>
                <a:cubicBezTo>
                  <a:pt x="546049" y="249549"/>
                  <a:pt x="570152" y="240147"/>
                  <a:pt x="575469" y="224434"/>
                </a:cubicBezTo>
                <a:cubicBezTo>
                  <a:pt x="614641" y="165790"/>
                  <a:pt x="675649" y="197289"/>
                  <a:pt x="727704" y="167150"/>
                </a:cubicBezTo>
                <a:cubicBezTo>
                  <a:pt x="789763" y="136526"/>
                  <a:pt x="780796" y="134575"/>
                  <a:pt x="835654" y="71601"/>
                </a:cubicBezTo>
                <a:cubicBezTo>
                  <a:pt x="855810" y="80465"/>
                  <a:pt x="866761" y="76836"/>
                  <a:pt x="878896" y="63761"/>
                </a:cubicBezTo>
                <a:cubicBezTo>
                  <a:pt x="909898" y="49812"/>
                  <a:pt x="935837" y="82137"/>
                  <a:pt x="951001" y="50233"/>
                </a:cubicBezTo>
                <a:cubicBezTo>
                  <a:pt x="953370" y="55026"/>
                  <a:pt x="958711" y="56299"/>
                  <a:pt x="965408" y="55880"/>
                </a:cubicBezTo>
                <a:lnTo>
                  <a:pt x="971791" y="54603"/>
                </a:lnTo>
                <a:lnTo>
                  <a:pt x="972435" y="54961"/>
                </a:lnTo>
                <a:lnTo>
                  <a:pt x="973799" y="54202"/>
                </a:lnTo>
                <a:lnTo>
                  <a:pt x="987946" y="51373"/>
                </a:lnTo>
                <a:cubicBezTo>
                  <a:pt x="1003526" y="47416"/>
                  <a:pt x="1018060" y="43999"/>
                  <a:pt x="1018608" y="55733"/>
                </a:cubicBezTo>
                <a:cubicBezTo>
                  <a:pt x="1027284" y="57464"/>
                  <a:pt x="1033006" y="56925"/>
                  <a:pt x="1037218" y="55219"/>
                </a:cubicBezTo>
                <a:cubicBezTo>
                  <a:pt x="1045641" y="51809"/>
                  <a:pt x="1048029" y="43734"/>
                  <a:pt x="1055961" y="39838"/>
                </a:cubicBezTo>
                <a:lnTo>
                  <a:pt x="1068713" y="38669"/>
                </a:lnTo>
                <a:lnTo>
                  <a:pt x="1071331" y="36555"/>
                </a:lnTo>
                <a:lnTo>
                  <a:pt x="1078748" y="32518"/>
                </a:lnTo>
                <a:lnTo>
                  <a:pt x="1071510" y="28114"/>
                </a:lnTo>
                <a:cubicBezTo>
                  <a:pt x="1063911" y="24295"/>
                  <a:pt x="1145676" y="19987"/>
                  <a:pt x="1158018" y="14155"/>
                </a:cubicBezTo>
                <a:lnTo>
                  <a:pt x="1231493" y="2246"/>
                </a:lnTo>
                <a:lnTo>
                  <a:pt x="1355072" y="31208"/>
                </a:lnTo>
                <a:cubicBezTo>
                  <a:pt x="1384547" y="167"/>
                  <a:pt x="1449853" y="16313"/>
                  <a:pt x="1479835" y="0"/>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188686" y="4941588"/>
            <a:ext cx="11669485" cy="19164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i="1" dirty="0">
                <a:latin typeface="Times New Roman" panose="02020603050405020304" pitchFamily="18" charset="0"/>
                <a:ea typeface="Meiryo UI" panose="020B0604030504040204" pitchFamily="34" charset="-128"/>
                <a:cs typeface="Times New Roman" panose="02020603050405020304" pitchFamily="18" charset="0"/>
              </a:rPr>
              <a:t>Connecting Foster Youth, Caregivers and Child Welfare Professionals Overseas</a:t>
            </a:r>
          </a:p>
          <a:p>
            <a:pPr algn="ctr">
              <a:lnSpc>
                <a:spcPct val="90000"/>
              </a:lnSpc>
              <a:spcBef>
                <a:spcPct val="0"/>
              </a:spcBef>
              <a:spcAft>
                <a:spcPts val="600"/>
              </a:spcAft>
            </a:pPr>
            <a:endParaRPr lang="en-US" sz="2000" i="1" dirty="0">
              <a:solidFill>
                <a:schemeClr val="accent5"/>
              </a:solidFill>
              <a:latin typeface="Times New Roman" panose="02020603050405020304" pitchFamily="18" charset="0"/>
              <a:ea typeface="Meiryo UI" panose="020B0604030504040204" pitchFamily="34" charset="-128"/>
              <a:cs typeface="Times New Roman" panose="02020603050405020304" pitchFamily="18" charset="0"/>
            </a:endParaRPr>
          </a:p>
          <a:p>
            <a:pPr algn="ctr">
              <a:lnSpc>
                <a:spcPct val="90000"/>
              </a:lnSpc>
              <a:spcBef>
                <a:spcPct val="0"/>
              </a:spcBef>
              <a:spcAft>
                <a:spcPts val="600"/>
              </a:spcAft>
            </a:pPr>
            <a:r>
              <a:rPr lang="en-US" sz="1600" b="1" dirty="0" err="1">
                <a:solidFill>
                  <a:schemeClr val="accent5"/>
                </a:solidFill>
                <a:latin typeface="Hiragino Kaku Gothic Pro W6" panose="020B0300000000000000" pitchFamily="34" charset="-128"/>
                <a:ea typeface="Hiragino Kaku Gothic Pro W6" panose="020B0300000000000000" pitchFamily="34" charset="-128"/>
                <a:cs typeface="+mj-cs"/>
              </a:rPr>
              <a:t>NPO法人インターナショナル・フォスターケア・アライアンス</a:t>
            </a:r>
            <a:r>
              <a:rPr lang="en-US" sz="1600" b="1" dirty="0">
                <a:solidFill>
                  <a:schemeClr val="accent5"/>
                </a:solidFill>
                <a:latin typeface="Hiragino Kaku Gothic Pro W6" panose="020B0300000000000000" pitchFamily="34" charset="-128"/>
                <a:ea typeface="Hiragino Kaku Gothic Pro W6" panose="020B0300000000000000" pitchFamily="34" charset="-128"/>
                <a:cs typeface="+mj-cs"/>
              </a:rPr>
              <a:t> [IFCA]</a:t>
            </a:r>
            <a:r>
              <a:rPr lang="ja-JP" altLang="en-US" sz="1600" b="1">
                <a:solidFill>
                  <a:schemeClr val="accent5"/>
                </a:solidFill>
                <a:latin typeface="Hiragino Kaku Gothic Pro W6" panose="020B0300000000000000" pitchFamily="34" charset="-128"/>
                <a:ea typeface="Hiragino Kaku Gothic Pro W6" panose="020B0300000000000000" pitchFamily="34" charset="-128"/>
                <a:cs typeface="+mj-cs"/>
              </a:rPr>
              <a:t>　</a:t>
            </a:r>
            <a:r>
              <a:rPr lang="en-US" sz="1600" dirty="0">
                <a:solidFill>
                  <a:schemeClr val="accent5"/>
                </a:solidFill>
                <a:latin typeface="+mj-lt"/>
                <a:ea typeface="+mj-ea"/>
                <a:cs typeface="+mj-cs"/>
                <a:hlinkClick r:id="rId3">
                  <a:extLst>
                    <a:ext uri="{A12FA001-AC4F-418D-AE19-62706E023703}">
                      <ahyp:hlinkClr xmlns:ahyp="http://schemas.microsoft.com/office/drawing/2018/hyperlinkcolor" val="tx"/>
                    </a:ext>
                  </a:extLst>
                </a:hlinkClick>
              </a:rPr>
              <a:t>www.ifcajapan.org</a:t>
            </a:r>
            <a:endParaRPr lang="en-US" sz="1600" b="1" dirty="0">
              <a:solidFill>
                <a:schemeClr val="accent5"/>
              </a:solidFill>
              <a:latin typeface="Hiragino Kaku Gothic Pro W6" panose="020B0300000000000000" pitchFamily="34" charset="-128"/>
              <a:ea typeface="Hiragino Kaku Gothic Pro W6" panose="020B0300000000000000" pitchFamily="34" charset="-128"/>
              <a:cs typeface="+mj-cs"/>
            </a:endParaRPr>
          </a:p>
          <a:p>
            <a:pPr algn="ctr">
              <a:lnSpc>
                <a:spcPct val="90000"/>
              </a:lnSpc>
              <a:spcBef>
                <a:spcPct val="0"/>
              </a:spcBef>
              <a:spcAft>
                <a:spcPts val="600"/>
              </a:spcAft>
            </a:pPr>
            <a:r>
              <a:rPr lang="en-US" sz="16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cs typeface="+mj-cs"/>
              </a:rPr>
              <a:t>International Foster Care Alliance [IFCA] </a:t>
            </a:r>
            <a:r>
              <a:rPr lang="en-US" sz="12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cs typeface="+mj-cs"/>
              </a:rPr>
              <a:t>501(c)3 nonprofit</a:t>
            </a:r>
            <a:r>
              <a:rPr lang="ja-JP" altLang="en-US" sz="1200" b="1">
                <a:solidFill>
                  <a:schemeClr val="tx1">
                    <a:lumMod val="50000"/>
                    <a:lumOff val="50000"/>
                  </a:schemeClr>
                </a:solidFill>
                <a:latin typeface="Hiragino Kaku Gothic Pro W6" panose="020B0300000000000000" pitchFamily="34" charset="-128"/>
                <a:ea typeface="Hiragino Kaku Gothic Pro W6" panose="020B0300000000000000" pitchFamily="34" charset="-128"/>
                <a:cs typeface="+mj-cs"/>
              </a:rPr>
              <a:t>　</a:t>
            </a:r>
            <a:r>
              <a:rPr lang="en-US" sz="1200" dirty="0">
                <a:solidFill>
                  <a:schemeClr val="tx1">
                    <a:lumMod val="50000"/>
                    <a:lumOff val="50000"/>
                  </a:schemeClr>
                </a:solidFill>
                <a:latin typeface="+mj-lt"/>
                <a:ea typeface="+mj-ea"/>
                <a:cs typeface="+mj-cs"/>
                <a:hlinkClick r:id="rId4">
                  <a:extLst>
                    <a:ext uri="{A12FA001-AC4F-418D-AE19-62706E023703}">
                      <ahyp:hlinkClr xmlns:ahyp="http://schemas.microsoft.com/office/drawing/2018/hyperlinkcolor" val="tx"/>
                    </a:ext>
                  </a:extLst>
                </a:hlinkClick>
              </a:rPr>
              <a:t> </a:t>
            </a:r>
            <a:r>
              <a:rPr lang="en-US" sz="1600" dirty="0">
                <a:solidFill>
                  <a:schemeClr val="tx1">
                    <a:lumMod val="50000"/>
                    <a:lumOff val="50000"/>
                  </a:schemeClr>
                </a:solidFill>
                <a:latin typeface="+mj-lt"/>
                <a:ea typeface="+mj-ea"/>
                <a:cs typeface="+mj-cs"/>
                <a:hlinkClick r:id="rId4">
                  <a:extLst>
                    <a:ext uri="{A12FA001-AC4F-418D-AE19-62706E023703}">
                      <ahyp:hlinkClr xmlns:ahyp="http://schemas.microsoft.com/office/drawing/2018/hyperlinkcolor" val="tx"/>
                    </a:ext>
                  </a:extLst>
                </a:hlinkClick>
              </a:rPr>
              <a:t>www.ifcaseattle.org</a:t>
            </a:r>
            <a:r>
              <a:rPr lang="en-US" sz="1600" dirty="0">
                <a:solidFill>
                  <a:schemeClr val="tx1">
                    <a:lumMod val="50000"/>
                    <a:lumOff val="50000"/>
                  </a:schemeClr>
                </a:solidFill>
                <a:latin typeface="+mj-lt"/>
                <a:ea typeface="+mj-ea"/>
                <a:cs typeface="+mj-cs"/>
              </a:rPr>
              <a:t> </a:t>
            </a:r>
            <a:endParaRPr lang="en-US" sz="16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cs typeface="+mj-cs"/>
            </a:endParaRPr>
          </a:p>
          <a:p>
            <a:pPr>
              <a:lnSpc>
                <a:spcPct val="90000"/>
              </a:lnSpc>
              <a:spcBef>
                <a:spcPct val="0"/>
              </a:spcBef>
              <a:spcAft>
                <a:spcPts val="600"/>
              </a:spcAft>
            </a:pPr>
            <a:endParaRPr lang="en-US" sz="2000" dirty="0">
              <a:latin typeface="+mj-lt"/>
              <a:ea typeface="+mj-ea"/>
              <a:cs typeface="+mj-cs"/>
            </a:endParaRPr>
          </a:p>
        </p:txBody>
      </p:sp>
      <p:sp>
        <p:nvSpPr>
          <p:cNvPr id="19" name="Freeform: Shape 18">
            <a:extLst>
              <a:ext uri="{FF2B5EF4-FFF2-40B4-BE49-F238E27FC236}">
                <a16:creationId xmlns:a16="http://schemas.microsoft.com/office/drawing/2014/main" id="{E451C4C3-A96F-4234-B862-B5403A1B10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9868" y="708300"/>
            <a:ext cx="10449645" cy="409598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89EEB008-5692-A248-8A24-C2E958B57D15}"/>
              </a:ext>
            </a:extLst>
          </p:cNvPr>
          <p:cNvPicPr>
            <a:picLocks noChangeAspect="1"/>
          </p:cNvPicPr>
          <p:nvPr/>
        </p:nvPicPr>
        <p:blipFill rotWithShape="1">
          <a:blip r:embed="rId5"/>
          <a:srcRect r="-2" b="12057"/>
          <a:stretch/>
        </p:blipFill>
        <p:spPr>
          <a:xfrm>
            <a:off x="1083265" y="845608"/>
            <a:ext cx="10086759" cy="37699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0671A-EDB2-EC3F-65CE-33B1D3151747}"/>
              </a:ext>
            </a:extLst>
          </p:cNvPr>
          <p:cNvSpPr>
            <a:spLocks noGrp="1"/>
          </p:cNvSpPr>
          <p:nvPr>
            <p:ph type="title"/>
          </p:nvPr>
        </p:nvSpPr>
        <p:spPr>
          <a:xfrm>
            <a:off x="300037" y="424541"/>
            <a:ext cx="2689906" cy="6063346"/>
          </a:xfrm>
          <a:solidFill>
            <a:schemeClr val="bg1">
              <a:lumMod val="85000"/>
            </a:schemeClr>
          </a:solidFill>
        </p:spPr>
        <p:txBody>
          <a:bodyPr>
            <a:normAutofit/>
          </a:bodyPr>
          <a:lstStyle/>
          <a:p>
            <a:r>
              <a:rPr lang="ja-JP" altLang="en-US" sz="2400" b="1">
                <a:solidFill>
                  <a:schemeClr val="tx1">
                    <a:lumMod val="65000"/>
                    <a:lumOff val="35000"/>
                  </a:schemeClr>
                </a:solidFill>
                <a:latin typeface="Hiragino Kaku Gothic Pro W6" panose="020B0300000000000000" pitchFamily="34" charset="-128"/>
                <a:ea typeface="Hiragino Kaku Gothic Pro W6" panose="020B0300000000000000" pitchFamily="34" charset="-128"/>
              </a:rPr>
              <a:t>フォスターユース</a:t>
            </a:r>
            <a:br>
              <a:rPr lang="en-US" altLang="ja-JP" sz="2400" b="1" dirty="0">
                <a:solidFill>
                  <a:schemeClr val="tx1">
                    <a:lumMod val="65000"/>
                    <a:lumOff val="35000"/>
                  </a:schemeClr>
                </a:solidFill>
                <a:latin typeface="Hiragino Kaku Gothic Pro W6" panose="020B0300000000000000" pitchFamily="34" charset="-128"/>
                <a:ea typeface="Hiragino Kaku Gothic Pro W6" panose="020B0300000000000000" pitchFamily="34" charset="-128"/>
              </a:rPr>
            </a:br>
            <a:r>
              <a:rPr lang="ja-JP" altLang="en-US" sz="2400" b="1">
                <a:solidFill>
                  <a:schemeClr val="tx1">
                    <a:lumMod val="65000"/>
                    <a:lumOff val="35000"/>
                  </a:schemeClr>
                </a:solidFill>
                <a:latin typeface="Hiragino Kaku Gothic Pro W6" panose="020B0300000000000000" pitchFamily="34" charset="-128"/>
                <a:ea typeface="Hiragino Kaku Gothic Pro W6" panose="020B0300000000000000" pitchFamily="34" charset="-128"/>
              </a:rPr>
              <a:t>諮問委員会</a:t>
            </a:r>
            <a:br>
              <a:rPr lang="en-US" altLang="ja-JP" sz="2400" b="1" dirty="0">
                <a:solidFill>
                  <a:schemeClr val="tx1">
                    <a:lumMod val="65000"/>
                    <a:lumOff val="35000"/>
                  </a:schemeClr>
                </a:solidFill>
                <a:latin typeface="Hiragino Kaku Gothic Pro W6" panose="020B0300000000000000" pitchFamily="34" charset="-128"/>
                <a:ea typeface="Hiragino Kaku Gothic Pro W6" panose="020B0300000000000000" pitchFamily="34" charset="-128"/>
              </a:rPr>
            </a:br>
            <a:br>
              <a:rPr lang="en-US" altLang="ja-JP" sz="2400" b="1" dirty="0">
                <a:solidFill>
                  <a:schemeClr val="tx1">
                    <a:lumMod val="65000"/>
                    <a:lumOff val="35000"/>
                  </a:schemeClr>
                </a:solidFill>
                <a:latin typeface="Hiragino Kaku Gothic Pro W6" panose="020B0300000000000000" pitchFamily="34" charset="-128"/>
                <a:ea typeface="Hiragino Kaku Gothic Pro W6" panose="020B0300000000000000" pitchFamily="34" charset="-128"/>
              </a:rPr>
            </a:br>
            <a:endParaRPr lang="ja-JP" altLang="en-US" sz="2400" b="1">
              <a:solidFill>
                <a:schemeClr val="tx1">
                  <a:lumMod val="65000"/>
                  <a:lumOff val="35000"/>
                </a:schemeClr>
              </a:solidFill>
              <a:latin typeface="Hiragino Kaku Gothic Pro W6" panose="020B0300000000000000" pitchFamily="34" charset="-128"/>
              <a:ea typeface="Hiragino Kaku Gothic Pro W6" panose="020B0300000000000000" pitchFamily="34" charset="-128"/>
            </a:endParaRPr>
          </a:p>
        </p:txBody>
      </p:sp>
      <p:graphicFrame>
        <p:nvGraphicFramePr>
          <p:cNvPr id="5" name="Content Placeholder 2">
            <a:extLst>
              <a:ext uri="{FF2B5EF4-FFF2-40B4-BE49-F238E27FC236}">
                <a16:creationId xmlns:a16="http://schemas.microsoft.com/office/drawing/2014/main" id="{38145D0B-2304-599B-BA3F-BC362F0A1261}"/>
              </a:ext>
            </a:extLst>
          </p:cNvPr>
          <p:cNvGraphicFramePr>
            <a:graphicFrameLocks noGrp="1"/>
          </p:cNvGraphicFramePr>
          <p:nvPr>
            <p:ph idx="1"/>
            <p:extLst>
              <p:ext uri="{D42A27DB-BD31-4B8C-83A1-F6EECF244321}">
                <p14:modId xmlns:p14="http://schemas.microsoft.com/office/powerpoint/2010/main" val="139419274"/>
              </p:ext>
            </p:extLst>
          </p:nvPr>
        </p:nvGraphicFramePr>
        <p:xfrm>
          <a:off x="3113313" y="217714"/>
          <a:ext cx="8778649" cy="6458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51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B90B-EC50-25F7-5B1C-92B617433070}"/>
              </a:ext>
            </a:extLst>
          </p:cNvPr>
          <p:cNvSpPr>
            <a:spLocks noGrp="1"/>
          </p:cNvSpPr>
          <p:nvPr>
            <p:ph type="title"/>
          </p:nvPr>
        </p:nvSpPr>
        <p:spPr>
          <a:xfrm>
            <a:off x="333829" y="365125"/>
            <a:ext cx="11524342" cy="447675"/>
          </a:xfrm>
          <a:solidFill>
            <a:schemeClr val="accent6">
              <a:alpha val="20113"/>
            </a:schemeClr>
          </a:solidFill>
        </p:spPr>
        <p:txBody>
          <a:bodyPr>
            <a:noAutofit/>
          </a:bodyPr>
          <a:lstStyle/>
          <a:p>
            <a:pPr algn="ctr"/>
            <a:r>
              <a:rPr lang="en-US" sz="2800" b="1" dirty="0" err="1">
                <a:latin typeface="Hiragino Kaku Gothic Pro W6" panose="020B0300000000000000" pitchFamily="34" charset="-128"/>
                <a:ea typeface="Hiragino Kaku Gothic Pro W6" panose="020B0300000000000000" pitchFamily="34" charset="-128"/>
              </a:rPr>
              <a:t>名称・呼び方</a:t>
            </a:r>
            <a:endParaRPr sz="2800" b="1" dirty="0">
              <a:latin typeface="Hiragino Kaku Gothic Pro W6" panose="020B0300000000000000" pitchFamily="34" charset="-128"/>
              <a:ea typeface="Hiragino Kaku Gothic Pro W6" panose="020B0300000000000000" pitchFamily="34" charset="-128"/>
            </a:endParaRPr>
          </a:p>
        </p:txBody>
      </p:sp>
      <p:sp>
        <p:nvSpPr>
          <p:cNvPr id="3" name="Content Placeholder 2">
            <a:extLst>
              <a:ext uri="{FF2B5EF4-FFF2-40B4-BE49-F238E27FC236}">
                <a16:creationId xmlns:a16="http://schemas.microsoft.com/office/drawing/2014/main" id="{EF8EC10A-ECD6-FA85-D08C-014B1AA96EB6}"/>
              </a:ext>
            </a:extLst>
          </p:cNvPr>
          <p:cNvSpPr>
            <a:spLocks noGrp="1"/>
          </p:cNvSpPr>
          <p:nvPr>
            <p:ph sz="half" idx="1"/>
          </p:nvPr>
        </p:nvSpPr>
        <p:spPr>
          <a:xfrm>
            <a:off x="333829" y="1030514"/>
            <a:ext cx="5762171" cy="5646057"/>
          </a:xfrm>
          <a:solidFill>
            <a:schemeClr val="bg2"/>
          </a:solidFill>
        </p:spPr>
        <p:txBody>
          <a:bodyPr>
            <a:normAutofit fontScale="70000" lnSpcReduction="20000"/>
          </a:bodyPr>
          <a:lstStyle/>
          <a:p>
            <a:endParaRPr lang="en-US" sz="2800" dirty="0"/>
          </a:p>
          <a:p>
            <a:r>
              <a:rPr lang="en-US" sz="2800" dirty="0"/>
              <a:t>Youth Advisory Board</a:t>
            </a:r>
            <a:r>
              <a:rPr lang="en-US" dirty="0"/>
              <a:t> </a:t>
            </a:r>
            <a:r>
              <a:rPr lang="en-US" dirty="0">
                <a:solidFill>
                  <a:schemeClr val="accent6">
                    <a:lumMod val="75000"/>
                  </a:schemeClr>
                </a:solidFill>
              </a:rPr>
              <a:t>(YAB)</a:t>
            </a:r>
            <a:endParaRPr lang="en-US" sz="2800" dirty="0">
              <a:solidFill>
                <a:schemeClr val="accent6">
                  <a:lumMod val="75000"/>
                </a:schemeClr>
              </a:solidFill>
            </a:endParaRPr>
          </a:p>
          <a:p>
            <a:r>
              <a:rPr lang="en-US" sz="2800" dirty="0"/>
              <a:t>Youth Advisory Council</a:t>
            </a:r>
          </a:p>
          <a:p>
            <a:r>
              <a:rPr lang="en-US" sz="2800" dirty="0"/>
              <a:t>Youth Commission</a:t>
            </a:r>
          </a:p>
          <a:p>
            <a:r>
              <a:rPr lang="en-US" sz="2800" dirty="0"/>
              <a:t>Youth Leadership Board</a:t>
            </a:r>
            <a:r>
              <a:rPr lang="ja-JP" altLang="en-US" sz="2800"/>
              <a:t>　</a:t>
            </a:r>
            <a:endParaRPr lang="en-US" altLang="ja-JP" sz="2800" dirty="0"/>
          </a:p>
          <a:p>
            <a:pPr marL="0" indent="0">
              <a:buNone/>
            </a:pPr>
            <a:endParaRPr lang="en-US" altLang="ja-JP" dirty="0"/>
          </a:p>
          <a:p>
            <a:pPr>
              <a:lnSpc>
                <a:spcPct val="160000"/>
              </a:lnSpc>
              <a:buFont typeface="Wingdings" pitchFamily="2" charset="2"/>
              <a:buChar char="§"/>
            </a:pPr>
            <a:r>
              <a:rPr lang="en-US" sz="1800" b="1" dirty="0">
                <a:solidFill>
                  <a:schemeClr val="accent5"/>
                </a:solidFill>
                <a:latin typeface="Hiragino Kaku Gothic Pro W6" panose="020B0300000000000000" pitchFamily="34" charset="-128"/>
                <a:ea typeface="Hiragino Kaku Gothic Pro W6" panose="020B0300000000000000" pitchFamily="34" charset="-128"/>
              </a:rPr>
              <a:t>Michigan Youth Opportunities Initiative (</a:t>
            </a:r>
            <a:r>
              <a:rPr lang="en-US" sz="1800" b="1" dirty="0" err="1">
                <a:solidFill>
                  <a:schemeClr val="accent5"/>
                </a:solidFill>
                <a:latin typeface="Hiragino Kaku Gothic Pro W6" panose="020B0300000000000000" pitchFamily="34" charset="-128"/>
                <a:ea typeface="Hiragino Kaku Gothic Pro W6" panose="020B0300000000000000" pitchFamily="34" charset="-128"/>
              </a:rPr>
              <a:t>MYOI・ミシガン州</a:t>
            </a:r>
            <a:r>
              <a:rPr lang="en-US" sz="1800" b="1" dirty="0">
                <a:solidFill>
                  <a:schemeClr val="accent5"/>
                </a:solidFill>
                <a:latin typeface="Hiragino Kaku Gothic Pro W6" panose="020B0300000000000000" pitchFamily="34" charset="-128"/>
                <a:ea typeface="Hiragino Kaku Gothic Pro W6" panose="020B0300000000000000" pitchFamily="34" charset="-128"/>
              </a:rPr>
              <a:t>)</a:t>
            </a:r>
          </a:p>
          <a:p>
            <a:pPr>
              <a:lnSpc>
                <a:spcPct val="160000"/>
              </a:lnSpc>
              <a:buFont typeface="Wingdings" pitchFamily="2" charset="2"/>
              <a:buChar char="§"/>
            </a:pPr>
            <a:r>
              <a:rPr lang="en-US" sz="1800" b="1" dirty="0">
                <a:solidFill>
                  <a:schemeClr val="accent5"/>
                </a:solidFill>
                <a:effectLst/>
                <a:latin typeface="Hiragino Kaku Gothic Pro W6" panose="020B0300000000000000" pitchFamily="34" charset="-128"/>
                <a:ea typeface="Hiragino Kaku Gothic Pro W6" panose="020B0300000000000000" pitchFamily="34" charset="-128"/>
              </a:rPr>
              <a:t>The National Foster Care Youth &amp; Alumni Policy Council</a:t>
            </a:r>
            <a:r>
              <a:rPr lang="en-US" sz="1800" b="1" dirty="0">
                <a:solidFill>
                  <a:schemeClr val="accent5"/>
                </a:solidFill>
                <a:latin typeface="Hiragino Kaku Gothic Pro W6" panose="020B0300000000000000" pitchFamily="34" charset="-128"/>
                <a:ea typeface="Hiragino Kaku Gothic Pro W6" panose="020B0300000000000000" pitchFamily="34" charset="-128"/>
              </a:rPr>
              <a:t> </a:t>
            </a:r>
            <a:r>
              <a:rPr lang="ja-JP" altLang="en-US" sz="1800" b="1">
                <a:solidFill>
                  <a:schemeClr val="accent5"/>
                </a:solidFill>
                <a:latin typeface="Hiragino Kaku Gothic Pro W6" panose="020B0300000000000000" pitchFamily="34" charset="-128"/>
                <a:ea typeface="Hiragino Kaku Gothic Pro W6" panose="020B0300000000000000" pitchFamily="34" charset="-128"/>
              </a:rPr>
              <a:t>　　</a:t>
            </a:r>
            <a:r>
              <a:rPr lang="en-US" sz="1800" b="1" dirty="0">
                <a:solidFill>
                  <a:schemeClr val="accent5"/>
                </a:solidFill>
                <a:latin typeface="Hiragino Kaku Gothic Pro W6" panose="020B0300000000000000" pitchFamily="34" charset="-128"/>
                <a:ea typeface="Hiragino Kaku Gothic Pro W6" panose="020B0300000000000000" pitchFamily="34" charset="-128"/>
              </a:rPr>
              <a:t>(</a:t>
            </a:r>
            <a:r>
              <a:rPr lang="en-US" sz="1800" b="1" dirty="0" err="1">
                <a:solidFill>
                  <a:schemeClr val="accent5"/>
                </a:solidFill>
                <a:latin typeface="Hiragino Kaku Gothic Pro W6" panose="020B0300000000000000" pitchFamily="34" charset="-128"/>
                <a:ea typeface="Hiragino Kaku Gothic Pro W6" panose="020B0300000000000000" pitchFamily="34" charset="-128"/>
              </a:rPr>
              <a:t>全米規模</a:t>
            </a:r>
            <a:r>
              <a:rPr lang="en-US" sz="1800" b="1" dirty="0">
                <a:solidFill>
                  <a:schemeClr val="accent5"/>
                </a:solidFill>
                <a:latin typeface="Hiragino Kaku Gothic Pro W6" panose="020B0300000000000000" pitchFamily="34" charset="-128"/>
                <a:ea typeface="Hiragino Kaku Gothic Pro W6" panose="020B0300000000000000" pitchFamily="34" charset="-128"/>
              </a:rPr>
              <a:t>） </a:t>
            </a:r>
            <a:r>
              <a:rPr lang="en-US" sz="1800" b="1" dirty="0">
                <a:solidFill>
                  <a:schemeClr val="accent5"/>
                </a:solidFill>
                <a:latin typeface="Hiragino Kaku Gothic Pro W6" panose="020B0300000000000000" pitchFamily="34" charset="-128"/>
                <a:ea typeface="Hiragino Kaku Gothic Pro W6" panose="020B0300000000000000" pitchFamily="34" charset="-128"/>
                <a:hlinkClick r:id="rId3"/>
              </a:rPr>
              <a:t>https://nationalpolicycouncil.org/</a:t>
            </a:r>
            <a:endParaRPr lang="en-US" sz="1800" b="1" dirty="0">
              <a:solidFill>
                <a:schemeClr val="accent5"/>
              </a:solidFill>
              <a:effectLst/>
              <a:latin typeface="Hiragino Kaku Gothic Pro W6" panose="020B0300000000000000" pitchFamily="34" charset="-128"/>
              <a:ea typeface="Hiragino Kaku Gothic Pro W6" panose="020B0300000000000000" pitchFamily="34" charset="-128"/>
            </a:endParaRPr>
          </a:p>
          <a:p>
            <a:pPr>
              <a:lnSpc>
                <a:spcPct val="160000"/>
              </a:lnSpc>
              <a:buFont typeface="Wingdings" pitchFamily="2" charset="2"/>
              <a:buChar char="§"/>
            </a:pPr>
            <a:r>
              <a:rPr lang="en-US" sz="1800" b="1" dirty="0">
                <a:solidFill>
                  <a:schemeClr val="accent5"/>
                </a:solidFill>
                <a:effectLst/>
                <a:latin typeface="Hiragino Kaku Gothic Pro W6" panose="020B0300000000000000" pitchFamily="34" charset="-128"/>
                <a:ea typeface="Hiragino Kaku Gothic Pro W6" panose="020B0300000000000000" pitchFamily="34" charset="-128"/>
              </a:rPr>
              <a:t>Los Angeles County Youth Commission </a:t>
            </a:r>
            <a:r>
              <a:rPr lang="ja-JP" altLang="en-US" sz="1800" b="1">
                <a:solidFill>
                  <a:schemeClr val="accent5"/>
                </a:solidFill>
                <a:latin typeface="Hiragino Kaku Gothic Pro W6" panose="020B0300000000000000" pitchFamily="34" charset="-128"/>
                <a:ea typeface="Hiragino Kaku Gothic Pro W6" panose="020B0300000000000000" pitchFamily="34" charset="-128"/>
              </a:rPr>
              <a:t>（</a:t>
            </a:r>
            <a:r>
              <a:rPr lang="en-US" sz="1800" b="1" dirty="0" err="1">
                <a:solidFill>
                  <a:schemeClr val="accent5"/>
                </a:solidFill>
                <a:effectLst/>
                <a:latin typeface="Hiragino Kaku Gothic Pro W6" panose="020B0300000000000000" pitchFamily="34" charset="-128"/>
                <a:ea typeface="Hiragino Kaku Gothic Pro W6" panose="020B0300000000000000" pitchFamily="34" charset="-128"/>
              </a:rPr>
              <a:t>ロサンゼルス郡</a:t>
            </a:r>
            <a:r>
              <a:rPr lang="en-US" sz="1800" b="1" dirty="0">
                <a:solidFill>
                  <a:schemeClr val="accent5"/>
                </a:solidFill>
                <a:effectLst/>
                <a:latin typeface="Hiragino Kaku Gothic Pro W6" panose="020B0300000000000000" pitchFamily="34" charset="-128"/>
                <a:ea typeface="Hiragino Kaku Gothic Pro W6" panose="020B0300000000000000" pitchFamily="34" charset="-128"/>
              </a:rPr>
              <a:t>）</a:t>
            </a:r>
          </a:p>
          <a:p>
            <a:pPr>
              <a:lnSpc>
                <a:spcPct val="160000"/>
              </a:lnSpc>
              <a:buFont typeface="Wingdings" pitchFamily="2" charset="2"/>
              <a:buChar char="§"/>
            </a:pPr>
            <a:r>
              <a:rPr lang="en-US" sz="1700" b="1" dirty="0">
                <a:solidFill>
                  <a:schemeClr val="accent5"/>
                </a:solidFill>
                <a:latin typeface="Hiragino Kaku Gothic Pro W6" panose="020B0300000000000000" pitchFamily="34" charset="-128"/>
                <a:ea typeface="Hiragino Kaku Gothic Pro W6" panose="020B0300000000000000" pitchFamily="34" charset="-128"/>
              </a:rPr>
              <a:t>Washington State Foster Youth Services</a:t>
            </a:r>
            <a:r>
              <a:rPr lang="en-US" sz="1800" b="1" dirty="0">
                <a:solidFill>
                  <a:schemeClr val="accent5"/>
                </a:solidFill>
                <a:latin typeface="Hiragino Kaku Gothic Pro W6" panose="020B0300000000000000" pitchFamily="34" charset="-128"/>
                <a:ea typeface="Hiragino Kaku Gothic Pro W6" panose="020B0300000000000000" pitchFamily="34" charset="-128"/>
              </a:rPr>
              <a:t>-Passion to Action</a:t>
            </a:r>
            <a:r>
              <a:rPr lang="ja-JP" altLang="en-US" sz="1800" b="1">
                <a:solidFill>
                  <a:schemeClr val="accent5"/>
                </a:solidFill>
                <a:latin typeface="Hiragino Kaku Gothic Pro W6" panose="020B0300000000000000" pitchFamily="34" charset="-128"/>
                <a:ea typeface="Hiragino Kaku Gothic Pro W6" panose="020B0300000000000000" pitchFamily="34" charset="-128"/>
              </a:rPr>
              <a:t>　　</a:t>
            </a:r>
            <a:r>
              <a:rPr lang="en-US" altLang="ja-JP" sz="1800" b="1" dirty="0">
                <a:solidFill>
                  <a:schemeClr val="accent5"/>
                </a:solidFill>
                <a:latin typeface="Hiragino Kaku Gothic Pro W6" panose="020B0300000000000000" pitchFamily="34" charset="-128"/>
                <a:ea typeface="Hiragino Kaku Gothic Pro W6" panose="020B0300000000000000" pitchFamily="34" charset="-128"/>
              </a:rPr>
              <a:t> (</a:t>
            </a:r>
            <a:r>
              <a:rPr lang="ja-JP" altLang="en-US" sz="1800" b="1">
                <a:solidFill>
                  <a:schemeClr val="accent5"/>
                </a:solidFill>
                <a:latin typeface="Hiragino Kaku Gothic Pro W6" panose="020B0300000000000000" pitchFamily="34" charset="-128"/>
                <a:ea typeface="Hiragino Kaku Gothic Pro W6" panose="020B0300000000000000" pitchFamily="34" charset="-128"/>
              </a:rPr>
              <a:t>ワシントン州）</a:t>
            </a:r>
            <a:endParaRPr lang="en-US" sz="1800" b="1" dirty="0">
              <a:solidFill>
                <a:schemeClr val="accent5"/>
              </a:solidFill>
              <a:latin typeface="Hiragino Kaku Gothic Pro W6" panose="020B0300000000000000" pitchFamily="34" charset="-128"/>
              <a:ea typeface="Hiragino Kaku Gothic Pro W6" panose="020B0300000000000000" pitchFamily="34" charset="-128"/>
            </a:endParaRPr>
          </a:p>
          <a:p>
            <a:endParaRPr dirty="0"/>
          </a:p>
        </p:txBody>
      </p:sp>
      <p:sp>
        <p:nvSpPr>
          <p:cNvPr id="4" name="Content Placeholder 3">
            <a:extLst>
              <a:ext uri="{FF2B5EF4-FFF2-40B4-BE49-F238E27FC236}">
                <a16:creationId xmlns:a16="http://schemas.microsoft.com/office/drawing/2014/main" id="{23286203-776E-7128-31FC-10BFB2136F07}"/>
              </a:ext>
            </a:extLst>
          </p:cNvPr>
          <p:cNvSpPr>
            <a:spLocks noGrp="1"/>
          </p:cNvSpPr>
          <p:nvPr>
            <p:ph sz="half" idx="2"/>
          </p:nvPr>
        </p:nvSpPr>
        <p:spPr>
          <a:xfrm>
            <a:off x="6226629" y="1030514"/>
            <a:ext cx="5631542" cy="5646057"/>
          </a:xfrm>
          <a:solidFill>
            <a:schemeClr val="bg1">
              <a:lumMod val="95000"/>
            </a:schemeClr>
          </a:solidFill>
        </p:spPr>
        <p:txBody>
          <a:bodyPr>
            <a:normAutofit fontScale="70000" lnSpcReduction="20000"/>
          </a:bodyPr>
          <a:lstStyle/>
          <a:p>
            <a:endParaRPr lang="en-US" sz="2400" b="1" dirty="0">
              <a:latin typeface="Hiragino Kaku Gothic Pro W6" panose="020B0300000000000000" pitchFamily="34" charset="-128"/>
              <a:ea typeface="Hiragino Kaku Gothic Pro W6" panose="020B0300000000000000" pitchFamily="34" charset="-128"/>
            </a:endParaRPr>
          </a:p>
          <a:p>
            <a:r>
              <a:rPr lang="en-US" sz="2400" b="1" dirty="0" err="1">
                <a:latin typeface="Hiragino Kaku Gothic Pro W6" panose="020B0300000000000000" pitchFamily="34" charset="-128"/>
                <a:ea typeface="Hiragino Kaku Gothic Pro W6" panose="020B0300000000000000" pitchFamily="34" charset="-128"/>
              </a:rPr>
              <a:t>ユース諮問委員会</a:t>
            </a:r>
            <a:endParaRPr lang="en-US" sz="2400" b="1" dirty="0">
              <a:latin typeface="Hiragino Kaku Gothic Pro W6" panose="020B0300000000000000" pitchFamily="34" charset="-128"/>
              <a:ea typeface="Hiragino Kaku Gothic Pro W6" panose="020B0300000000000000" pitchFamily="34" charset="-128"/>
            </a:endParaRPr>
          </a:p>
          <a:p>
            <a:r>
              <a:rPr lang="en-US" sz="2400" b="1" dirty="0" err="1">
                <a:latin typeface="Hiragino Kaku Gothic Pro W6" panose="020B0300000000000000" pitchFamily="34" charset="-128"/>
                <a:ea typeface="Hiragino Kaku Gothic Pro W6" panose="020B0300000000000000" pitchFamily="34" charset="-128"/>
              </a:rPr>
              <a:t>ユース顧問委員会</a:t>
            </a:r>
            <a:endParaRPr lang="en-US" sz="2400" b="1" dirty="0">
              <a:latin typeface="Hiragino Kaku Gothic Pro W6" panose="020B0300000000000000" pitchFamily="34" charset="-128"/>
              <a:ea typeface="Hiragino Kaku Gothic Pro W6" panose="020B0300000000000000" pitchFamily="34" charset="-128"/>
            </a:endParaRPr>
          </a:p>
          <a:p>
            <a:r>
              <a:rPr lang="en-US" sz="2400" b="1" dirty="0" err="1">
                <a:latin typeface="Hiragino Kaku Gothic Pro W6" panose="020B0300000000000000" pitchFamily="34" charset="-128"/>
                <a:ea typeface="Hiragino Kaku Gothic Pro W6" panose="020B0300000000000000" pitchFamily="34" charset="-128"/>
              </a:rPr>
              <a:t>ユース評議委員会</a:t>
            </a:r>
            <a:endParaRPr lang="en-US" sz="2400" b="1" dirty="0">
              <a:latin typeface="Hiragino Kaku Gothic Pro W6" panose="020B0300000000000000" pitchFamily="34" charset="-128"/>
              <a:ea typeface="Hiragino Kaku Gothic Pro W6" panose="020B0300000000000000" pitchFamily="34" charset="-128"/>
            </a:endParaRPr>
          </a:p>
          <a:p>
            <a:r>
              <a:rPr lang="en-US" sz="2400" b="1" dirty="0" err="1">
                <a:latin typeface="Hiragino Kaku Gothic Pro W6" panose="020B0300000000000000" pitchFamily="34" charset="-128"/>
                <a:ea typeface="Hiragino Kaku Gothic Pro W6" panose="020B0300000000000000" pitchFamily="34" charset="-128"/>
              </a:rPr>
              <a:t>ユースリーダーシップ評議会</a:t>
            </a:r>
            <a:endParaRPr lang="en-US" sz="2400" b="1" dirty="0">
              <a:latin typeface="Hiragino Kaku Gothic Pro W6" panose="020B0300000000000000" pitchFamily="34" charset="-128"/>
              <a:ea typeface="Hiragino Kaku Gothic Pro W6" panose="020B0300000000000000" pitchFamily="34" charset="-128"/>
            </a:endParaRPr>
          </a:p>
          <a:p>
            <a:endParaRPr lang="en-US" sz="2400" dirty="0"/>
          </a:p>
          <a:p>
            <a:pPr marL="0" indent="0">
              <a:lnSpc>
                <a:spcPct val="120000"/>
              </a:lnSpc>
              <a:buNone/>
            </a:pPr>
            <a:r>
              <a:rPr lang="en-US" sz="1800" dirty="0">
                <a:solidFill>
                  <a:srgbClr val="002060"/>
                </a:solidFill>
              </a:rPr>
              <a:t>（</a:t>
            </a:r>
            <a:r>
              <a:rPr lang="en-US" sz="1800" dirty="0" err="1">
                <a:solidFill>
                  <a:srgbClr val="002060"/>
                </a:solidFill>
              </a:rPr>
              <a:t>社会的養護の若者たちだけに特化している訳ではない</a:t>
            </a:r>
            <a:r>
              <a:rPr lang="en-US" sz="1800" dirty="0">
                <a:solidFill>
                  <a:srgbClr val="002060"/>
                </a:solidFill>
              </a:rPr>
              <a:t>）</a:t>
            </a:r>
          </a:p>
          <a:p>
            <a:pPr marL="0" indent="0">
              <a:lnSpc>
                <a:spcPct val="120000"/>
              </a:lnSpc>
              <a:buNone/>
            </a:pPr>
            <a:r>
              <a:rPr lang="en-US" sz="1800" b="1" dirty="0" err="1">
                <a:solidFill>
                  <a:srgbClr val="447355"/>
                </a:solidFill>
                <a:latin typeface="Hiragino Kaku Gothic Pro W6" panose="020B0300000000000000" pitchFamily="34" charset="-128"/>
                <a:ea typeface="Hiragino Kaku Gothic Pro W6" panose="020B0300000000000000" pitchFamily="34" charset="-128"/>
              </a:rPr>
              <a:t>若者たちの生活にかかわるあらゆる分野や領域において</a:t>
            </a:r>
            <a:r>
              <a:rPr lang="en-US" sz="1800" b="1" dirty="0">
                <a:solidFill>
                  <a:srgbClr val="447355"/>
                </a:solidFill>
                <a:latin typeface="Hiragino Kaku Gothic Pro W6" panose="020B0300000000000000" pitchFamily="34" charset="-128"/>
                <a:ea typeface="Hiragino Kaku Gothic Pro W6" panose="020B0300000000000000" pitchFamily="34" charset="-128"/>
              </a:rPr>
              <a:t>、</a:t>
            </a:r>
          </a:p>
          <a:p>
            <a:pPr marL="0" indent="0">
              <a:lnSpc>
                <a:spcPct val="120000"/>
              </a:lnSpc>
              <a:buNone/>
            </a:pPr>
            <a:r>
              <a:rPr lang="en-US" sz="1800" b="1" dirty="0" err="1">
                <a:solidFill>
                  <a:srgbClr val="447355"/>
                </a:solidFill>
                <a:latin typeface="Hiragino Kaku Gothic Pro W6" panose="020B0300000000000000" pitchFamily="34" charset="-128"/>
                <a:ea typeface="Hiragino Kaku Gothic Pro W6" panose="020B0300000000000000" pitchFamily="34" charset="-128"/>
              </a:rPr>
              <a:t>ユース諮問員会は編成されている</a:t>
            </a:r>
            <a:endParaRPr lang="en-US" sz="1800" b="1" dirty="0">
              <a:solidFill>
                <a:srgbClr val="447355"/>
              </a:solidFill>
              <a:latin typeface="Hiragino Kaku Gothic Pro W6" panose="020B0300000000000000" pitchFamily="34" charset="-128"/>
              <a:ea typeface="Hiragino Kaku Gothic Pro W6" panose="020B0300000000000000" pitchFamily="34" charset="-128"/>
            </a:endParaRPr>
          </a:p>
          <a:p>
            <a:r>
              <a:rPr lang="en-US" sz="1700" dirty="0" err="1">
                <a:solidFill>
                  <a:srgbClr val="447355"/>
                </a:solidFill>
                <a:latin typeface="Hiragino Kaku Gothic Pro W3" panose="020B0300000000000000" pitchFamily="34" charset="-128"/>
                <a:ea typeface="Hiragino Kaku Gothic Pro W3" panose="020B0300000000000000" pitchFamily="34" charset="-128"/>
              </a:rPr>
              <a:t>教育</a:t>
            </a:r>
            <a:endParaRPr lang="en-US" sz="1700" dirty="0">
              <a:solidFill>
                <a:srgbClr val="447355"/>
              </a:solidFill>
              <a:latin typeface="Hiragino Kaku Gothic Pro W3" panose="020B0300000000000000" pitchFamily="34" charset="-128"/>
              <a:ea typeface="Hiragino Kaku Gothic Pro W3" panose="020B0300000000000000" pitchFamily="34" charset="-128"/>
            </a:endParaRPr>
          </a:p>
          <a:p>
            <a:r>
              <a:rPr lang="en-US" sz="1700" dirty="0" err="1">
                <a:solidFill>
                  <a:srgbClr val="447355"/>
                </a:solidFill>
                <a:latin typeface="Hiragino Kaku Gothic Pro W3" panose="020B0300000000000000" pitchFamily="34" charset="-128"/>
                <a:ea typeface="Hiragino Kaku Gothic Pro W3" panose="020B0300000000000000" pitchFamily="34" charset="-128"/>
              </a:rPr>
              <a:t>地域社会・町づくり</a:t>
            </a:r>
            <a:endParaRPr lang="en-US" sz="1700" dirty="0">
              <a:solidFill>
                <a:srgbClr val="447355"/>
              </a:solidFill>
              <a:latin typeface="Hiragino Kaku Gothic Pro W3" panose="020B0300000000000000" pitchFamily="34" charset="-128"/>
              <a:ea typeface="Hiragino Kaku Gothic Pro W3" panose="020B0300000000000000" pitchFamily="34" charset="-128"/>
            </a:endParaRPr>
          </a:p>
          <a:p>
            <a:r>
              <a:rPr lang="en-US" sz="1700" dirty="0" err="1">
                <a:solidFill>
                  <a:srgbClr val="447355"/>
                </a:solidFill>
                <a:latin typeface="Hiragino Kaku Gothic Pro W3" panose="020B0300000000000000" pitchFamily="34" charset="-128"/>
                <a:ea typeface="Hiragino Kaku Gothic Pro W3" panose="020B0300000000000000" pitchFamily="34" charset="-128"/>
              </a:rPr>
              <a:t>医療（メンタルヘルスや性と生殖に関する医療</a:t>
            </a:r>
            <a:r>
              <a:rPr lang="en-US" sz="1700" dirty="0">
                <a:solidFill>
                  <a:srgbClr val="447355"/>
                </a:solidFill>
                <a:latin typeface="Hiragino Kaku Gothic Pro W3" panose="020B0300000000000000" pitchFamily="34" charset="-128"/>
                <a:ea typeface="Hiragino Kaku Gothic Pro W3" panose="020B0300000000000000" pitchFamily="34" charset="-128"/>
              </a:rPr>
              <a:t>）</a:t>
            </a:r>
          </a:p>
          <a:p>
            <a:r>
              <a:rPr lang="en-US" sz="1700" dirty="0" err="1">
                <a:solidFill>
                  <a:srgbClr val="447355"/>
                </a:solidFill>
                <a:latin typeface="Hiragino Kaku Gothic Pro W3" panose="020B0300000000000000" pitchFamily="34" charset="-128"/>
                <a:ea typeface="Hiragino Kaku Gothic Pro W3" panose="020B0300000000000000" pitchFamily="34" charset="-128"/>
              </a:rPr>
              <a:t>未成年の犯罪・更生</a:t>
            </a:r>
            <a:endParaRPr lang="en-US" sz="1700" dirty="0">
              <a:solidFill>
                <a:srgbClr val="447355"/>
              </a:solidFill>
              <a:latin typeface="Hiragino Kaku Gothic Pro W3" panose="020B0300000000000000" pitchFamily="34" charset="-128"/>
              <a:ea typeface="Hiragino Kaku Gothic Pro W3" panose="020B0300000000000000" pitchFamily="34" charset="-128"/>
            </a:endParaRPr>
          </a:p>
          <a:p>
            <a:r>
              <a:rPr lang="en-US" sz="1700" dirty="0" err="1">
                <a:solidFill>
                  <a:srgbClr val="447355"/>
                </a:solidFill>
                <a:latin typeface="Hiragino Kaku Gothic Pro W3" panose="020B0300000000000000" pitchFamily="34" charset="-128"/>
                <a:ea typeface="Hiragino Kaku Gothic Pro W3" panose="020B0300000000000000" pitchFamily="34" charset="-128"/>
              </a:rPr>
              <a:t>多様性や平等</a:t>
            </a:r>
            <a:endParaRPr lang="en-US" sz="1700" dirty="0">
              <a:solidFill>
                <a:srgbClr val="447355"/>
              </a:solidFill>
              <a:latin typeface="Hiragino Kaku Gothic Pro W3" panose="020B0300000000000000" pitchFamily="34" charset="-128"/>
              <a:ea typeface="Hiragino Kaku Gothic Pro W3" panose="020B0300000000000000" pitchFamily="34" charset="-128"/>
            </a:endParaRPr>
          </a:p>
          <a:p>
            <a:endParaRPr lang="en-US" sz="1800" dirty="0">
              <a:solidFill>
                <a:srgbClr val="447355"/>
              </a:solidFill>
              <a:latin typeface="Hiragino Kaku Gothic Pro W3" panose="020B0300000000000000" pitchFamily="34" charset="-128"/>
              <a:ea typeface="Hiragino Kaku Gothic Pro W3" panose="020B0300000000000000" pitchFamily="34" charset="-128"/>
            </a:endParaRPr>
          </a:p>
          <a:p>
            <a:pPr>
              <a:lnSpc>
                <a:spcPct val="110000"/>
              </a:lnSpc>
            </a:pPr>
            <a:r>
              <a:rPr lang="ja-JP" altLang="en-US" sz="1600">
                <a:solidFill>
                  <a:srgbClr val="035491"/>
                </a:solidFill>
                <a:latin typeface="Toppan Bunkyu Midashi Mincho Extrabold" panose="02020900000000000000" pitchFamily="18" charset="-128"/>
                <a:ea typeface="Toppan Bunkyu Midashi Mincho Extrabold" panose="02020900000000000000" pitchFamily="18" charset="-128"/>
              </a:rPr>
              <a:t>なぜ、社会的養護のユースに特化した諮問員会の存在が重要なのか？</a:t>
            </a:r>
            <a:endParaRPr lang="en-US" altLang="ja-JP" sz="1600" dirty="0">
              <a:solidFill>
                <a:srgbClr val="035491"/>
              </a:solidFill>
              <a:latin typeface="Toppan Bunkyu Midashi Mincho Extrabold" panose="02020900000000000000" pitchFamily="18" charset="-128"/>
              <a:ea typeface="Toppan Bunkyu Midashi Mincho Extrabold" panose="02020900000000000000" pitchFamily="18" charset="-128"/>
            </a:endParaRPr>
          </a:p>
          <a:p>
            <a:pPr>
              <a:lnSpc>
                <a:spcPct val="110000"/>
              </a:lnSpc>
            </a:pPr>
            <a:r>
              <a:rPr lang="ja-JP" altLang="en-US" sz="1600">
                <a:latin typeface="Toppan Bunkyu Midashi Mincho Extrabold" panose="02020900000000000000" pitchFamily="18" charset="-128"/>
                <a:ea typeface="Toppan Bunkyu Midashi Mincho Extrabold" panose="02020900000000000000" pitchFamily="18" charset="-128"/>
              </a:rPr>
              <a:t>当事者の声を聴き、意見を反映することにより、社会的な変化、そしてユースエンパワーメントがおこる</a:t>
            </a:r>
            <a:endParaRPr lang="en-US" altLang="ja-JP" sz="1600" dirty="0">
              <a:latin typeface="Toppan Bunkyu Midashi Mincho Extrabold" panose="02020900000000000000" pitchFamily="18" charset="-128"/>
              <a:ea typeface="Toppan Bunkyu Midashi Mincho Extrabold" panose="02020900000000000000" pitchFamily="18" charset="-128"/>
            </a:endParaRPr>
          </a:p>
          <a:p>
            <a:pPr>
              <a:lnSpc>
                <a:spcPct val="110000"/>
              </a:lnSpc>
            </a:pPr>
            <a:r>
              <a:rPr lang="ja-JP" altLang="en-US" sz="1600">
                <a:latin typeface="Toppan Bunkyu Midashi Mincho Extrabold" panose="02020900000000000000" pitchFamily="18" charset="-128"/>
                <a:ea typeface="Toppan Bunkyu Midashi Mincho Extrabold" panose="02020900000000000000" pitchFamily="18" charset="-128"/>
              </a:rPr>
              <a:t>社会的養護の制度を生きてきた当事者ユースたちはその</a:t>
            </a:r>
            <a:r>
              <a:rPr lang="en-US" altLang="ja-JP" sz="1600" dirty="0">
                <a:latin typeface="Toppan Bunkyu Midashi Mincho Extrabold" panose="02020900000000000000" pitchFamily="18" charset="-128"/>
                <a:ea typeface="Toppan Bunkyu Midashi Mincho Extrabold" panose="02020900000000000000" pitchFamily="18" charset="-128"/>
              </a:rPr>
              <a:t>『</a:t>
            </a:r>
            <a:r>
              <a:rPr lang="ja-JP" altLang="en-US" sz="1600">
                <a:latin typeface="Toppan Bunkyu Midashi Mincho Extrabold" panose="02020900000000000000" pitchFamily="18" charset="-128"/>
                <a:ea typeface="Toppan Bunkyu Midashi Mincho Extrabold" panose="02020900000000000000" pitchFamily="18" charset="-128"/>
              </a:rPr>
              <a:t>専門性</a:t>
            </a:r>
            <a:r>
              <a:rPr lang="en-US" altLang="ja-JP" sz="1600" dirty="0">
                <a:latin typeface="Toppan Bunkyu Midashi Mincho Extrabold" panose="02020900000000000000" pitchFamily="18" charset="-128"/>
                <a:ea typeface="Toppan Bunkyu Midashi Mincho Extrabold" panose="02020900000000000000" pitchFamily="18" charset="-128"/>
              </a:rPr>
              <a:t>』</a:t>
            </a:r>
            <a:r>
              <a:rPr lang="ja-JP" altLang="en-US" sz="1600">
                <a:latin typeface="Toppan Bunkyu Midashi Mincho Extrabold" panose="02020900000000000000" pitchFamily="18" charset="-128"/>
                <a:ea typeface="Toppan Bunkyu Midashi Mincho Extrabold" panose="02020900000000000000" pitchFamily="18" charset="-128"/>
              </a:rPr>
              <a:t>をフルに活用することが重要</a:t>
            </a:r>
            <a:endParaRPr lang="en-US" altLang="ja-JP" sz="1600" dirty="0">
              <a:latin typeface="Toppan Bunkyu Midashi Mincho Extrabold" panose="02020900000000000000" pitchFamily="18" charset="-128"/>
              <a:ea typeface="Toppan Bunkyu Midashi Mincho Extrabold" panose="02020900000000000000" pitchFamily="18" charset="-128"/>
            </a:endParaRPr>
          </a:p>
          <a:p>
            <a:pPr>
              <a:lnSpc>
                <a:spcPct val="110000"/>
              </a:lnSpc>
            </a:pPr>
            <a:endParaRPr lang="ja-JP" altLang="en-US" sz="1600">
              <a:latin typeface="Hiragino Kaku Gothic Pro W3" panose="020B0300000000000000" pitchFamily="34" charset="-128"/>
              <a:ea typeface="Hiragino Kaku Gothic Pro W3" panose="020B0300000000000000" pitchFamily="34" charset="-128"/>
            </a:endParaRPr>
          </a:p>
          <a:p>
            <a:endParaRPr lang="en-US" sz="1800" dirty="0">
              <a:solidFill>
                <a:srgbClr val="447355"/>
              </a:solidFill>
              <a:latin typeface="Hiragino Kaku Gothic Pro W3" panose="020B0300000000000000" pitchFamily="34" charset="-128"/>
              <a:ea typeface="Hiragino Kaku Gothic Pro W3" panose="020B0300000000000000" pitchFamily="34" charset="-128"/>
            </a:endParaRPr>
          </a:p>
        </p:txBody>
      </p:sp>
      <p:sp>
        <p:nvSpPr>
          <p:cNvPr id="5" name="Bent Arrow 4">
            <a:extLst>
              <a:ext uri="{FF2B5EF4-FFF2-40B4-BE49-F238E27FC236}">
                <a16:creationId xmlns:a16="http://schemas.microsoft.com/office/drawing/2014/main" id="{5EE95B6D-D6B8-E184-93E3-5110425BCC4D}"/>
              </a:ext>
            </a:extLst>
          </p:cNvPr>
          <p:cNvSpPr/>
          <p:nvPr/>
        </p:nvSpPr>
        <p:spPr>
          <a:xfrm flipH="1">
            <a:off x="10954591" y="5451829"/>
            <a:ext cx="375557" cy="244930"/>
          </a:xfrm>
          <a:prstGeom prst="bentArrow">
            <a:avLst/>
          </a:prstGeom>
          <a:solidFill>
            <a:srgbClr val="03549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solidFill>
                <a:srgbClr val="002060"/>
              </a:solidFill>
            </a:endParaRPr>
          </a:p>
        </p:txBody>
      </p:sp>
    </p:spTree>
    <p:extLst>
      <p:ext uri="{BB962C8B-B14F-4D97-AF65-F5344CB8AC3E}">
        <p14:creationId xmlns:p14="http://schemas.microsoft.com/office/powerpoint/2010/main" val="183470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F10A-DEDA-9910-046C-168D294F81F4}"/>
              </a:ext>
            </a:extLst>
          </p:cNvPr>
          <p:cNvSpPr>
            <a:spLocks noGrp="1"/>
          </p:cNvSpPr>
          <p:nvPr>
            <p:ph type="title"/>
          </p:nvPr>
        </p:nvSpPr>
        <p:spPr>
          <a:xfrm>
            <a:off x="357199" y="372822"/>
            <a:ext cx="11633130" cy="637673"/>
          </a:xfrm>
          <a:solidFill>
            <a:schemeClr val="bg2">
              <a:lumMod val="75000"/>
            </a:schemeClr>
          </a:solidFill>
        </p:spPr>
        <p:txBody>
          <a:bodyPr>
            <a:normAutofit/>
          </a:bodyPr>
          <a:lstStyle/>
          <a:p>
            <a:r>
              <a:rPr lang="en-US" sz="2800" b="1" dirty="0" err="1">
                <a:latin typeface="Hiragino Kaku Gothic Pro W6" panose="020B0300000000000000" pitchFamily="34" charset="-128"/>
                <a:ea typeface="Hiragino Kaku Gothic Pro W6" panose="020B0300000000000000" pitchFamily="34" charset="-128"/>
              </a:rPr>
              <a:t>定義</a:t>
            </a:r>
            <a:r>
              <a:rPr lang="ja-JP" altLang="en-US" sz="2800" b="1">
                <a:latin typeface="Hiragino Kaku Gothic Pro W6" panose="020B0300000000000000" pitchFamily="34" charset="-128"/>
                <a:ea typeface="Hiragino Kaku Gothic Pro W6" panose="020B0300000000000000" pitchFamily="34" charset="-128"/>
              </a:rPr>
              <a:t>　　　　　　　　　　　　　</a:t>
            </a:r>
            <a:r>
              <a:rPr lang="en-US" altLang="ja-JP" sz="2800" b="1" dirty="0">
                <a:latin typeface="Hiragino Kaku Gothic Pro W6" panose="020B0300000000000000" pitchFamily="34" charset="-128"/>
                <a:ea typeface="Hiragino Kaku Gothic Pro W6" panose="020B0300000000000000" pitchFamily="34" charset="-128"/>
              </a:rPr>
              <a:t>                            </a:t>
            </a:r>
            <a:r>
              <a:rPr lang="ja-JP" altLang="en-US" sz="2800" b="1">
                <a:latin typeface="Hiragino Kaku Gothic Pro W6" panose="020B0300000000000000" pitchFamily="34" charset="-128"/>
                <a:ea typeface="Hiragino Kaku Gothic Pro W6" panose="020B0300000000000000" pitchFamily="34" charset="-128"/>
              </a:rPr>
              <a:t>　</a:t>
            </a:r>
            <a:r>
              <a:rPr lang="en-US" altLang="ja-JP" sz="1100" b="1" dirty="0">
                <a:latin typeface="Hiragino Kaku Gothic Pro W6" panose="020B0300000000000000" pitchFamily="34" charset="-128"/>
                <a:ea typeface="Hiragino Kaku Gothic Pro W6" panose="020B0300000000000000" pitchFamily="34" charset="-128"/>
              </a:rPr>
              <a:t>(Casey Family Programs)</a:t>
            </a:r>
            <a:endParaRPr sz="1100" b="1" dirty="0">
              <a:latin typeface="Hiragino Kaku Gothic Pro W6" panose="020B0300000000000000" pitchFamily="34" charset="-128"/>
              <a:ea typeface="Hiragino Kaku Gothic Pro W6" panose="020B0300000000000000" pitchFamily="34" charset="-128"/>
            </a:endParaRPr>
          </a:p>
        </p:txBody>
      </p:sp>
      <p:sp>
        <p:nvSpPr>
          <p:cNvPr id="3" name="Content Placeholder 2">
            <a:extLst>
              <a:ext uri="{FF2B5EF4-FFF2-40B4-BE49-F238E27FC236}">
                <a16:creationId xmlns:a16="http://schemas.microsoft.com/office/drawing/2014/main" id="{D90569EA-50A7-6EF7-758C-E5B80E72FA72}"/>
              </a:ext>
            </a:extLst>
          </p:cNvPr>
          <p:cNvSpPr>
            <a:spLocks noGrp="1"/>
          </p:cNvSpPr>
          <p:nvPr>
            <p:ph idx="1"/>
          </p:nvPr>
        </p:nvSpPr>
        <p:spPr>
          <a:xfrm>
            <a:off x="360947" y="1155032"/>
            <a:ext cx="11633131" cy="5530776"/>
          </a:xfrm>
          <a:solidFill>
            <a:schemeClr val="bg2"/>
          </a:solidFill>
        </p:spPr>
        <p:txBody>
          <a:bodyPr>
            <a:normAutofit lnSpcReduction="10000"/>
          </a:bodyPr>
          <a:lstStyle/>
          <a:p>
            <a:pPr>
              <a:lnSpc>
                <a:spcPct val="150000"/>
              </a:lnSpc>
            </a:pPr>
            <a:r>
              <a:rPr lang="ja-JP" altLang="en-US" sz="1600" b="1">
                <a:solidFill>
                  <a:schemeClr val="accent6">
                    <a:lumMod val="75000"/>
                  </a:schemeClr>
                </a:solidFill>
                <a:latin typeface="Hiragino Kaku Gothic Pro W6" panose="020B0300000000000000" pitchFamily="34" charset="-128"/>
                <a:ea typeface="Hiragino Kaku Gothic Pro W6" panose="020B0300000000000000" pitchFamily="34" charset="-128"/>
              </a:rPr>
              <a:t>（マクロ・レベル）</a:t>
            </a:r>
            <a:r>
              <a:rPr lang="ja-JP" altLang="en-US" sz="1600" b="1">
                <a:latin typeface="Hiragino Kaku Gothic Pro W6" panose="020B0300000000000000" pitchFamily="34" charset="-128"/>
                <a:ea typeface="Hiragino Kaku Gothic Pro W6" panose="020B0300000000000000" pitchFamily="34" charset="-128"/>
              </a:rPr>
              <a:t>ユース諮問委員会は、（例えば特定の問題についての提言を作成するために）短期間召集されることもあれば、長期的なパートナーとして、（児童相談所など児童福祉機関の）業務のあらゆる側面について幹部職員に助言と提案を行う。このようなグループは、若者と大人がどのように協力し、権力を分かち合っているかに大きな違いがある。高度に構造化され、大人の指導者が管理する機関主催のグループから、大人の支援を受けながら完全にユースが主導する独立したアドボカシー・グループまで様々である。</a:t>
            </a:r>
            <a:endParaRPr lang="en-US" altLang="ja-JP" sz="1600" b="1" dirty="0">
              <a:latin typeface="Hiragino Kaku Gothic Pro W6" panose="020B0300000000000000" pitchFamily="34" charset="-128"/>
              <a:ea typeface="Hiragino Kaku Gothic Pro W6" panose="020B0300000000000000" pitchFamily="34" charset="-128"/>
            </a:endParaRPr>
          </a:p>
          <a:p>
            <a:pPr>
              <a:lnSpc>
                <a:spcPct val="150000"/>
              </a:lnSpc>
            </a:pPr>
            <a:r>
              <a:rPr lang="ja-JP" altLang="en-US" sz="1600" b="1">
                <a:solidFill>
                  <a:schemeClr val="accent5">
                    <a:lumMod val="75000"/>
                  </a:schemeClr>
                </a:solidFill>
                <a:latin typeface="Hiragino Kaku Gothic Pro W6" panose="020B0300000000000000" pitchFamily="34" charset="-128"/>
                <a:ea typeface="Hiragino Kaku Gothic Pro W6" panose="020B0300000000000000" pitchFamily="34" charset="-128"/>
              </a:rPr>
              <a:t>（個人の成長）</a:t>
            </a:r>
            <a:r>
              <a:rPr lang="ja-JP" altLang="en-US" sz="1600" b="1">
                <a:latin typeface="Hiragino Kaku Gothic Pro W6" panose="020B0300000000000000" pitchFamily="34" charset="-128"/>
                <a:ea typeface="Hiragino Kaku Gothic Pro W6" panose="020B0300000000000000" pitchFamily="34" charset="-128"/>
              </a:rPr>
              <a:t>ユース諮問委員会は、ひとつのユース参画の方法でありストラテジーである。社会的養護の下で生活する若者たち、あるいはケアを離れて自立した若者たちの将来のキャリアや雇用につながるような専門的なスキルセットや経験を積むことを助ける活動である。と同時に、社会的養護のシステム改善に向けて発言、および情報提供を行う「当事者参画の方法」である。</a:t>
            </a:r>
            <a:endParaRPr lang="en-US" altLang="ja-JP" sz="1600" b="1" dirty="0">
              <a:latin typeface="Hiragino Kaku Gothic Pro W6" panose="020B0300000000000000" pitchFamily="34" charset="-128"/>
              <a:ea typeface="Hiragino Kaku Gothic Pro W6" panose="020B0300000000000000" pitchFamily="34" charset="-128"/>
            </a:endParaRPr>
          </a:p>
          <a:p>
            <a:pPr marL="0" indent="0">
              <a:lnSpc>
                <a:spcPct val="150000"/>
              </a:lnSpc>
              <a:buNone/>
            </a:pPr>
            <a:r>
              <a:rPr lang="ja-JP" altLang="en-US" sz="1600" b="1">
                <a:solidFill>
                  <a:srgbClr val="035491"/>
                </a:solidFill>
                <a:latin typeface="Hiragino Kaku Gothic Pro W6" panose="020B0300000000000000" pitchFamily="34" charset="-128"/>
                <a:ea typeface="Hiragino Kaku Gothic Pro W6" panose="020B0300000000000000" pitchFamily="34" charset="-128"/>
              </a:rPr>
              <a:t>＜短いバージョン＞</a:t>
            </a:r>
            <a:endParaRPr lang="en-US" altLang="ja-JP" sz="1600" b="1" dirty="0">
              <a:solidFill>
                <a:srgbClr val="035491"/>
              </a:solidFill>
              <a:latin typeface="Hiragino Kaku Gothic Pro W6" panose="020B0300000000000000" pitchFamily="34" charset="-128"/>
              <a:ea typeface="Hiragino Kaku Gothic Pro W6" panose="020B0300000000000000" pitchFamily="34" charset="-128"/>
            </a:endParaRPr>
          </a:p>
          <a:p>
            <a:pPr marL="0" indent="0">
              <a:lnSpc>
                <a:spcPct val="150000"/>
              </a:lnSpc>
              <a:buNone/>
            </a:pPr>
            <a:r>
              <a:rPr lang="ja-JP" altLang="en-US" sz="1600" b="1">
                <a:solidFill>
                  <a:srgbClr val="035491"/>
                </a:solidFill>
                <a:latin typeface="Hiragino Kaku Gothic Pro W6" panose="020B0300000000000000" pitchFamily="34" charset="-128"/>
                <a:ea typeface="Hiragino Kaku Gothic Pro W6" panose="020B0300000000000000" pitchFamily="34" charset="-128"/>
              </a:rPr>
              <a:t>その１）社会的養護の当事者により編成される“ユース諮問委員会”は、児童福祉機関の業務を監督し、その機関が取り組んでいるプログラムのあらゆる側面について助言と提案を行うことで、制度と実践の改善を目指す。</a:t>
            </a:r>
            <a:endParaRPr lang="en-US" altLang="ja-JP" sz="1600" b="1" dirty="0">
              <a:solidFill>
                <a:srgbClr val="035491"/>
              </a:solidFill>
              <a:latin typeface="Hiragino Kaku Gothic Pro W6" panose="020B0300000000000000" pitchFamily="34" charset="-128"/>
              <a:ea typeface="Hiragino Kaku Gothic Pro W6" panose="020B0300000000000000" pitchFamily="34" charset="-128"/>
            </a:endParaRPr>
          </a:p>
          <a:p>
            <a:pPr marL="0" indent="0">
              <a:lnSpc>
                <a:spcPct val="150000"/>
              </a:lnSpc>
              <a:buNone/>
            </a:pPr>
            <a:r>
              <a:rPr lang="ja-JP" altLang="en-US" sz="1600" b="1">
                <a:solidFill>
                  <a:srgbClr val="72B3DC"/>
                </a:solidFill>
                <a:latin typeface="Hiragino Kaku Gothic Pro W6" panose="020B0300000000000000" pitchFamily="34" charset="-128"/>
                <a:ea typeface="Hiragino Kaku Gothic Pro W6" panose="020B0300000000000000" pitchFamily="34" charset="-128"/>
              </a:rPr>
              <a:t>その２）ユース諮問委員会は、社会的養護の制度を改善するための意思決定と提言、および、児童福祉機関の実践のモニタリングを行う、当事者を主体とした正式なグループである。</a:t>
            </a:r>
            <a:endParaRPr lang="en-US" altLang="ja-JP" sz="1600" b="1" dirty="0">
              <a:solidFill>
                <a:srgbClr val="72B3DC"/>
              </a:solidFill>
              <a:latin typeface="Hiragino Kaku Gothic Pro W6" panose="020B0300000000000000" pitchFamily="34" charset="-128"/>
              <a:ea typeface="Hiragino Kaku Gothic Pro W6" panose="020B0300000000000000" pitchFamily="34" charset="-128"/>
            </a:endParaRPr>
          </a:p>
        </p:txBody>
      </p:sp>
    </p:spTree>
    <p:extLst>
      <p:ext uri="{BB962C8B-B14F-4D97-AF65-F5344CB8AC3E}">
        <p14:creationId xmlns:p14="http://schemas.microsoft.com/office/powerpoint/2010/main" val="6603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6DAF-4694-07E4-D920-7D30B4B5F0FC}"/>
              </a:ext>
            </a:extLst>
          </p:cNvPr>
          <p:cNvSpPr>
            <a:spLocks noGrp="1"/>
          </p:cNvSpPr>
          <p:nvPr>
            <p:ph type="title"/>
          </p:nvPr>
        </p:nvSpPr>
        <p:spPr>
          <a:xfrm>
            <a:off x="268375" y="116555"/>
            <a:ext cx="8067905" cy="670559"/>
          </a:xfrm>
        </p:spPr>
        <p:txBody>
          <a:bodyPr anchor="b">
            <a:normAutofit/>
          </a:bodyPr>
          <a:lstStyle/>
          <a:p>
            <a:r>
              <a:rPr lang="ja-JP" altLang="en-US" sz="3200" b="1">
                <a:solidFill>
                  <a:schemeClr val="accent6">
                    <a:lumMod val="75000"/>
                  </a:schemeClr>
                </a:solidFill>
                <a:latin typeface="Hiragino Kaku Gothic Pro W6" panose="020B0300000000000000" pitchFamily="34" charset="-128"/>
                <a:ea typeface="Hiragino Kaku Gothic Pro W6" panose="020B0300000000000000" pitchFamily="34" charset="-128"/>
              </a:rPr>
              <a:t>日本と</a:t>
            </a:r>
            <a:r>
              <a:rPr lang="en-US" sz="3200" b="1" dirty="0">
                <a:solidFill>
                  <a:schemeClr val="accent6">
                    <a:lumMod val="75000"/>
                  </a:schemeClr>
                </a:solidFill>
                <a:latin typeface="Hiragino Kaku Gothic Pro W6" panose="020B0300000000000000" pitchFamily="34" charset="-128"/>
                <a:ea typeface="Hiragino Kaku Gothic Pro W6" panose="020B0300000000000000" pitchFamily="34" charset="-128"/>
              </a:rPr>
              <a:t>IFCA</a:t>
            </a:r>
            <a:r>
              <a:rPr lang="ja-JP" altLang="en-US" sz="3200" b="1">
                <a:solidFill>
                  <a:schemeClr val="accent6">
                    <a:lumMod val="75000"/>
                  </a:schemeClr>
                </a:solidFill>
                <a:latin typeface="Hiragino Kaku Gothic Pro W6" panose="020B0300000000000000" pitchFamily="34" charset="-128"/>
                <a:ea typeface="Hiragino Kaku Gothic Pro W6" panose="020B0300000000000000" pitchFamily="34" charset="-128"/>
              </a:rPr>
              <a:t>ユースプロジェクトの状況</a:t>
            </a:r>
          </a:p>
        </p:txBody>
      </p:sp>
      <p:sp>
        <p:nvSpPr>
          <p:cNvPr id="3" name="Content Placeholder 2">
            <a:extLst>
              <a:ext uri="{FF2B5EF4-FFF2-40B4-BE49-F238E27FC236}">
                <a16:creationId xmlns:a16="http://schemas.microsoft.com/office/drawing/2014/main" id="{163C333E-F532-53EE-B69A-6600304D74A4}"/>
              </a:ext>
            </a:extLst>
          </p:cNvPr>
          <p:cNvSpPr>
            <a:spLocks noGrp="1"/>
          </p:cNvSpPr>
          <p:nvPr>
            <p:ph idx="1"/>
          </p:nvPr>
        </p:nvSpPr>
        <p:spPr>
          <a:xfrm>
            <a:off x="172995" y="836100"/>
            <a:ext cx="8963153" cy="5808320"/>
          </a:xfrm>
        </p:spPr>
        <p:txBody>
          <a:bodyPr anchor="t">
            <a:normAutofit/>
          </a:bodyPr>
          <a:lstStyle/>
          <a:p>
            <a:pPr marL="0" indent="0">
              <a:buNone/>
            </a:pPr>
            <a:r>
              <a:rPr lang="ja-JP" altLang="en-US" sz="2000" b="1">
                <a:latin typeface="Hiragino Kaku Gothic Pro W6" panose="020B0300000000000000" pitchFamily="34" charset="-128"/>
                <a:ea typeface="Hiragino Kaku Gothic Pro W6" panose="020B0300000000000000" pitchFamily="34" charset="-128"/>
              </a:rPr>
              <a:t>◉</a:t>
            </a:r>
            <a:r>
              <a:rPr lang="en-US" sz="2000" b="1" dirty="0">
                <a:latin typeface="Hiragino Kaku Gothic Pro W6" panose="020B0300000000000000" pitchFamily="34" charset="-128"/>
                <a:ea typeface="Hiragino Kaku Gothic Pro W6" panose="020B0300000000000000" pitchFamily="34" charset="-128"/>
              </a:rPr>
              <a:t>２０１２年から１１年間</a:t>
            </a:r>
          </a:p>
          <a:p>
            <a:r>
              <a:rPr lang="en-US" sz="2000" b="1" dirty="0" err="1">
                <a:latin typeface="Hiragino Kaku Gothic Pro W6" panose="020B0300000000000000" pitchFamily="34" charset="-128"/>
                <a:ea typeface="Hiragino Kaku Gothic Pro W6" panose="020B0300000000000000" pitchFamily="34" charset="-128"/>
              </a:rPr>
              <a:t>様々な活動を通じて、ユースの声を発信する活動を続けてきた</a:t>
            </a:r>
            <a:r>
              <a:rPr lang="en-US" sz="2000" b="1" dirty="0">
                <a:latin typeface="Hiragino Kaku Gothic Pro W6" panose="020B0300000000000000" pitchFamily="34" charset="-128"/>
                <a:ea typeface="Hiragino Kaku Gothic Pro W6" panose="020B0300000000000000" pitchFamily="34" charset="-128"/>
              </a:rPr>
              <a:t>・・・</a:t>
            </a:r>
          </a:p>
          <a:p>
            <a:r>
              <a:rPr lang="en-US" sz="2000" b="1" dirty="0" err="1">
                <a:latin typeface="Hiragino Kaku Gothic Pro W6" panose="020B0300000000000000" pitchFamily="34" charset="-128"/>
                <a:ea typeface="Hiragino Kaku Gothic Pro W6" panose="020B0300000000000000" pitchFamily="34" charset="-128"/>
              </a:rPr>
              <a:t>ですが、現在、みなさんが望む社会的養護になっていますか</a:t>
            </a:r>
            <a:r>
              <a:rPr lang="en-US" sz="2000" b="1" dirty="0">
                <a:latin typeface="Hiragino Kaku Gothic Pro W6" panose="020B0300000000000000" pitchFamily="34" charset="-128"/>
                <a:ea typeface="Hiragino Kaku Gothic Pro W6" panose="020B0300000000000000" pitchFamily="34" charset="-128"/>
              </a:rPr>
              <a:t>？</a:t>
            </a:r>
          </a:p>
          <a:p>
            <a:r>
              <a:rPr lang="en-US" sz="1400" b="1" dirty="0" err="1">
                <a:solidFill>
                  <a:schemeClr val="accent5"/>
                </a:solidFill>
                <a:latin typeface="Hiragino Kaku Gothic Pro W6" panose="020B0300000000000000" pitchFamily="34" charset="-128"/>
                <a:ea typeface="Hiragino Kaku Gothic Pro W6" panose="020B0300000000000000" pitchFamily="34" charset="-128"/>
              </a:rPr>
              <a:t>自身の自立計画会議への参加、措置、措置解除後の生活の保障</a:t>
            </a:r>
            <a:r>
              <a:rPr lang="en-US" sz="1400" b="1" dirty="0">
                <a:solidFill>
                  <a:schemeClr val="accent5"/>
                </a:solidFill>
                <a:latin typeface="Hiragino Kaku Gothic Pro W6" panose="020B0300000000000000" pitchFamily="34" charset="-128"/>
                <a:ea typeface="Hiragino Kaku Gothic Pro W6" panose="020B0300000000000000" pitchFamily="34" charset="-128"/>
              </a:rPr>
              <a:t>、 </a:t>
            </a:r>
            <a:r>
              <a:rPr lang="en-US" sz="1400" b="1" dirty="0" err="1">
                <a:solidFill>
                  <a:schemeClr val="accent5"/>
                </a:solidFill>
                <a:latin typeface="Hiragino Kaku Gothic Pro W6" panose="020B0300000000000000" pitchFamily="34" charset="-128"/>
                <a:ea typeface="Hiragino Kaku Gothic Pro W6" panose="020B0300000000000000" pitchFamily="34" charset="-128"/>
              </a:rPr>
              <a:t>進学や就職</a:t>
            </a:r>
            <a:r>
              <a:rPr lang="en-US" sz="1400" b="1" dirty="0">
                <a:solidFill>
                  <a:schemeClr val="accent5"/>
                </a:solidFill>
                <a:latin typeface="Hiragino Kaku Gothic Pro W6" panose="020B0300000000000000" pitchFamily="34" charset="-128"/>
                <a:ea typeface="Hiragino Kaku Gothic Pro W6" panose="020B0300000000000000" pitchFamily="34" charset="-128"/>
              </a:rPr>
              <a:t>、 </a:t>
            </a:r>
            <a:r>
              <a:rPr lang="en-US" sz="1400" b="1" dirty="0" err="1">
                <a:solidFill>
                  <a:schemeClr val="accent5"/>
                </a:solidFill>
                <a:latin typeface="Hiragino Kaku Gothic Pro W6" panose="020B0300000000000000" pitchFamily="34" charset="-128"/>
                <a:ea typeface="Hiragino Kaku Gothic Pro W6" panose="020B0300000000000000" pitchFamily="34" charset="-128"/>
              </a:rPr>
              <a:t>医療・メンタルヘルス、親族や他の大人との関係づくり、小さな子どもたちの</a:t>
            </a:r>
            <a:r>
              <a:rPr lang="en-US" sz="1400" b="1" dirty="0">
                <a:solidFill>
                  <a:schemeClr val="accent5"/>
                </a:solidFill>
                <a:latin typeface="Hiragino Kaku Gothic Pro W6" panose="020B0300000000000000" pitchFamily="34" charset="-128"/>
                <a:ea typeface="Hiragino Kaku Gothic Pro W6" panose="020B0300000000000000" pitchFamily="34" charset="-128"/>
              </a:rPr>
              <a:t> </a:t>
            </a:r>
            <a:r>
              <a:rPr lang="en-US" sz="1400" b="1" dirty="0" err="1">
                <a:solidFill>
                  <a:schemeClr val="accent5"/>
                </a:solidFill>
                <a:latin typeface="Hiragino Kaku Gothic Pro W6" panose="020B0300000000000000" pitchFamily="34" charset="-128"/>
                <a:ea typeface="Hiragino Kaku Gothic Pro W6" panose="020B0300000000000000" pitchFamily="34" charset="-128"/>
              </a:rPr>
              <a:t>一時保護所での生活環境</a:t>
            </a:r>
            <a:r>
              <a:rPr lang="en-US" sz="1400" b="1" dirty="0">
                <a:solidFill>
                  <a:schemeClr val="accent5"/>
                </a:solidFill>
                <a:latin typeface="Hiragino Kaku Gothic Pro W6" panose="020B0300000000000000" pitchFamily="34" charset="-128"/>
                <a:ea typeface="Hiragino Kaku Gothic Pro W6" panose="020B0300000000000000" pitchFamily="34" charset="-128"/>
              </a:rPr>
              <a:t> etc.</a:t>
            </a:r>
          </a:p>
          <a:p>
            <a:r>
              <a:rPr lang="en-US" sz="1600" b="1" dirty="0" err="1">
                <a:solidFill>
                  <a:schemeClr val="accent6"/>
                </a:solidFill>
                <a:latin typeface="Hiragino Kaku Gothic Pro W6" panose="020B0300000000000000" pitchFamily="34" charset="-128"/>
                <a:ea typeface="Hiragino Kaku Gothic Pro W6" panose="020B0300000000000000" pitchFamily="34" charset="-128"/>
              </a:rPr>
              <a:t>真のユース参画とは</a:t>
            </a:r>
            <a:r>
              <a:rPr lang="en-US" sz="1600" b="1" dirty="0">
                <a:solidFill>
                  <a:schemeClr val="accent6"/>
                </a:solidFill>
                <a:latin typeface="Hiragino Kaku Gothic Pro W6" panose="020B0300000000000000" pitchFamily="34" charset="-128"/>
                <a:ea typeface="Hiragino Kaku Gothic Pro W6" panose="020B0300000000000000" pitchFamily="34" charset="-128"/>
              </a:rPr>
              <a:t>・・・？</a:t>
            </a:r>
            <a:r>
              <a:rPr lang="ja-JP" altLang="en-US" sz="1600" b="1">
                <a:solidFill>
                  <a:schemeClr val="accent6"/>
                </a:solidFill>
                <a:latin typeface="Hiragino Kaku Gothic Pro W6" panose="020B0300000000000000" pitchFamily="34" charset="-128"/>
                <a:ea typeface="Hiragino Kaku Gothic Pro W6" panose="020B0300000000000000" pitchFamily="34" charset="-128"/>
              </a:rPr>
              <a:t>　みなさんの意見や要望が誰にどのように届き、それらが今どうなっているのか、これからどうなってゆくのか・・・</a:t>
            </a:r>
            <a:endParaRPr lang="en-US" sz="1600" b="1" dirty="0">
              <a:solidFill>
                <a:schemeClr val="accent6"/>
              </a:solidFill>
              <a:latin typeface="Hiragino Kaku Gothic Pro W6" panose="020B0300000000000000" pitchFamily="34" charset="-128"/>
              <a:ea typeface="Hiragino Kaku Gothic Pro W6" panose="020B0300000000000000" pitchFamily="34" charset="-128"/>
            </a:endParaRPr>
          </a:p>
          <a:p>
            <a:pPr marL="0" indent="0">
              <a:buNone/>
            </a:pPr>
            <a:r>
              <a:rPr lang="en-US" sz="1600" b="1" dirty="0">
                <a:solidFill>
                  <a:schemeClr val="tx1">
                    <a:lumMod val="50000"/>
                    <a:lumOff val="50000"/>
                  </a:schemeClr>
                </a:solidFill>
                <a:latin typeface="Hiragino Kaku Gothic Pro W6" panose="020B0300000000000000" pitchFamily="34" charset="-128"/>
                <a:ea typeface="Hiragino Kaku Gothic Pro W6" panose="020B0300000000000000" pitchFamily="34" charset="-128"/>
              </a:rPr>
              <a:t>Ladder of Youth Voice</a:t>
            </a:r>
          </a:p>
        </p:txBody>
      </p:sp>
      <p:pic>
        <p:nvPicPr>
          <p:cNvPr id="1026" name="Picture 2">
            <a:extLst>
              <a:ext uri="{FF2B5EF4-FFF2-40B4-BE49-F238E27FC236}">
                <a16:creationId xmlns:a16="http://schemas.microsoft.com/office/drawing/2014/main" id="{FB13F129-1360-4567-AB95-8E1340EB1D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1161" y="116554"/>
            <a:ext cx="2642464" cy="6606166"/>
          </a:xfrm>
          <a:prstGeom prst="rect">
            <a:avLst/>
          </a:prstGeom>
          <a:noFill/>
          <a:extLst>
            <a:ext uri="{909E8E84-426E-40DD-AFC4-6F175D3DCCD1}">
              <a14:hiddenFill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32" name="Rectangle 1031">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AA42A9B4-52F6-4706-3E63-EF983A56BEDA}"/>
              </a:ext>
            </a:extLst>
          </p:cNvPr>
          <p:cNvPicPr>
            <a:picLocks noChangeAspect="1"/>
          </p:cNvPicPr>
          <p:nvPr/>
        </p:nvPicPr>
        <p:blipFill>
          <a:blip r:embed="rId4"/>
          <a:stretch>
            <a:fillRect/>
          </a:stretch>
        </p:blipFill>
        <p:spPr>
          <a:xfrm>
            <a:off x="268375" y="3469228"/>
            <a:ext cx="2447758" cy="3072019"/>
          </a:xfrm>
          <a:prstGeom prst="rect">
            <a:avLst/>
          </a:prstGeom>
        </p:spPr>
      </p:pic>
      <p:sp>
        <p:nvSpPr>
          <p:cNvPr id="5" name="TextBox 4">
            <a:extLst>
              <a:ext uri="{FF2B5EF4-FFF2-40B4-BE49-F238E27FC236}">
                <a16:creationId xmlns:a16="http://schemas.microsoft.com/office/drawing/2014/main" id="{368140B0-9F6B-F8E4-3D28-1A7336ACA77E}"/>
              </a:ext>
            </a:extLst>
          </p:cNvPr>
          <p:cNvSpPr txBox="1"/>
          <p:nvPr/>
        </p:nvSpPr>
        <p:spPr>
          <a:xfrm>
            <a:off x="2861146" y="3298372"/>
            <a:ext cx="6275002" cy="3242875"/>
          </a:xfrm>
          <a:prstGeom prst="rect">
            <a:avLst/>
          </a:prstGeom>
          <a:solidFill>
            <a:schemeClr val="bg1">
              <a:lumMod val="95000"/>
            </a:schemeClr>
          </a:solidFill>
        </p:spPr>
        <p:txBody>
          <a:bodyPr wrap="square" rtlCol="0">
            <a:spAutoFit/>
          </a:bodyPr>
          <a:lstStyle/>
          <a:p>
            <a:pPr>
              <a:lnSpc>
                <a:spcPts val="1880"/>
              </a:lnSpc>
            </a:pPr>
            <a:endParaRPr lang="en-US" altLang="ja-JP" sz="1400" b="1" dirty="0">
              <a:solidFill>
                <a:srgbClr val="4A4A4A"/>
              </a:solidFill>
              <a:effectLst/>
              <a:latin typeface="Hiragino Kaku Gothic Pro W6" panose="020B0300000000000000" pitchFamily="34" charset="-128"/>
              <a:ea typeface="Hiragino Kaku Gothic Pro W6" panose="020B0300000000000000" pitchFamily="34" charset="-128"/>
            </a:endParaRPr>
          </a:p>
          <a:p>
            <a:pPr>
              <a:lnSpc>
                <a:spcPts val="1880"/>
              </a:lnSpc>
            </a:pPr>
            <a:r>
              <a:rPr lang="ja-JP" altLang="en-US" sz="1400" b="1">
                <a:solidFill>
                  <a:srgbClr val="4A4A4A"/>
                </a:solidFill>
                <a:effectLst/>
                <a:latin typeface="Hiragino Kaku Gothic Pro W6" panose="020B0300000000000000" pitchFamily="34" charset="-128"/>
                <a:ea typeface="Hiragino Kaku Gothic Pro W6" panose="020B0300000000000000" pitchFamily="34" charset="-128"/>
              </a:rPr>
              <a:t>８）ユースと大人が平等な立場をとる。</a:t>
            </a:r>
          </a:p>
          <a:p>
            <a:pPr>
              <a:lnSpc>
                <a:spcPts val="1880"/>
              </a:lnSpc>
            </a:pPr>
            <a:r>
              <a:rPr lang="ja-JP" altLang="en-US" sz="1400" b="1">
                <a:solidFill>
                  <a:srgbClr val="4A4A4A"/>
                </a:solidFill>
                <a:effectLst/>
                <a:latin typeface="Hiragino Kaku Gothic Pro W6" panose="020B0300000000000000" pitchFamily="34" charset="-128"/>
                <a:ea typeface="Hiragino Kaku Gothic Pro W6" panose="020B0300000000000000" pitchFamily="34" charset="-128"/>
              </a:rPr>
              <a:t>７）ユースが主導権を握る活動を、大人が権限を持たず、受け身の立場で、サポートしている状態。 </a:t>
            </a:r>
          </a:p>
          <a:p>
            <a:pPr>
              <a:lnSpc>
                <a:spcPts val="1880"/>
              </a:lnSpc>
            </a:pPr>
            <a:r>
              <a:rPr lang="ja-JP" altLang="en-US" sz="1400" b="1">
                <a:solidFill>
                  <a:srgbClr val="4A4A4A"/>
                </a:solidFill>
                <a:effectLst/>
                <a:latin typeface="Hiragino Kaku Gothic Pro W6" panose="020B0300000000000000" pitchFamily="34" charset="-128"/>
                <a:ea typeface="Hiragino Kaku Gothic Pro W6" panose="020B0300000000000000" pitchFamily="34" charset="-128"/>
              </a:rPr>
              <a:t>６）ユースは大人とまったく同等の立場で、物事に対処する。これはフィフティ・フィフティの権限の状態。 </a:t>
            </a:r>
          </a:p>
          <a:p>
            <a:pPr>
              <a:lnSpc>
                <a:spcPts val="1880"/>
              </a:lnSpc>
            </a:pPr>
            <a:r>
              <a:rPr lang="ja-JP" altLang="en-US" sz="1400" b="1">
                <a:solidFill>
                  <a:srgbClr val="035491"/>
                </a:solidFill>
                <a:effectLst/>
                <a:latin typeface="Hiragino Kaku Gothic Pro W6" panose="020B0300000000000000" pitchFamily="34" charset="-128"/>
                <a:ea typeface="Hiragino Kaku Gothic Pro W6" panose="020B0300000000000000" pitchFamily="34" charset="-128"/>
              </a:rPr>
              <a:t>５）大人がユースに意見をきく</a:t>
            </a:r>
          </a:p>
          <a:p>
            <a:pPr>
              <a:lnSpc>
                <a:spcPts val="1880"/>
              </a:lnSpc>
            </a:pPr>
            <a:r>
              <a:rPr lang="ja-JP" altLang="en-US" sz="1400" b="1">
                <a:solidFill>
                  <a:srgbClr val="035491"/>
                </a:solidFill>
                <a:effectLst/>
                <a:latin typeface="Hiragino Kaku Gothic Pro W6" panose="020B0300000000000000" pitchFamily="34" charset="-128"/>
                <a:ea typeface="Hiragino Kaku Gothic Pro W6" panose="020B0300000000000000" pitchFamily="34" charset="-128"/>
              </a:rPr>
              <a:t>４）ユースが大人から情報を得る</a:t>
            </a:r>
          </a:p>
          <a:p>
            <a:pPr>
              <a:lnSpc>
                <a:spcPts val="1880"/>
              </a:lnSpc>
            </a:pPr>
            <a:r>
              <a:rPr lang="ja-JP" altLang="en-US" sz="1400" b="1">
                <a:solidFill>
                  <a:srgbClr val="035491"/>
                </a:solidFill>
                <a:effectLst/>
                <a:latin typeface="Hiragino Kaku Gothic Pro W6" panose="020B0300000000000000" pitchFamily="34" charset="-128"/>
                <a:ea typeface="Hiragino Kaku Gothic Pro W6" panose="020B0300000000000000" pitchFamily="34" charset="-128"/>
              </a:rPr>
              <a:t>３）大人がユースの存在をトークン化する</a:t>
            </a:r>
          </a:p>
          <a:p>
            <a:pPr>
              <a:lnSpc>
                <a:spcPts val="1880"/>
              </a:lnSpc>
            </a:pPr>
            <a:r>
              <a:rPr lang="ja-JP" altLang="en-US" sz="1400" b="1">
                <a:solidFill>
                  <a:srgbClr val="4A4A4A"/>
                </a:solidFill>
                <a:effectLst/>
                <a:latin typeface="Hiragino Kaku Gothic Pro W6" panose="020B0300000000000000" pitchFamily="34" charset="-128"/>
                <a:ea typeface="Hiragino Kaku Gothic Pro W6" panose="020B0300000000000000" pitchFamily="34" charset="-128"/>
              </a:rPr>
              <a:t>２）大人がユースたちの存在を装飾品のように扱う</a:t>
            </a:r>
          </a:p>
          <a:p>
            <a:pPr>
              <a:lnSpc>
                <a:spcPts val="1880"/>
              </a:lnSpc>
            </a:pPr>
            <a:r>
              <a:rPr lang="ja-JP" altLang="en-US" sz="1400" b="1">
                <a:solidFill>
                  <a:srgbClr val="4A4A4A"/>
                </a:solidFill>
                <a:effectLst/>
                <a:latin typeface="Hiragino Kaku Gothic Pro W6" panose="020B0300000000000000" pitchFamily="34" charset="-128"/>
                <a:ea typeface="Hiragino Kaku Gothic Pro W6" panose="020B0300000000000000" pitchFamily="34" charset="-128"/>
              </a:rPr>
              <a:t>１）大人がユースを操る</a:t>
            </a:r>
            <a:endParaRPr lang="en-US" altLang="ja-JP" sz="1400" b="1" dirty="0">
              <a:solidFill>
                <a:srgbClr val="4A4A4A"/>
              </a:solidFill>
              <a:latin typeface="Hiragino Kaku Gothic Pro W6" panose="020B0300000000000000" pitchFamily="34" charset="-128"/>
              <a:ea typeface="Hiragino Kaku Gothic Pro W6" panose="020B0300000000000000" pitchFamily="34" charset="-128"/>
            </a:endParaRPr>
          </a:p>
          <a:p>
            <a:pPr>
              <a:lnSpc>
                <a:spcPts val="1880"/>
              </a:lnSpc>
            </a:pPr>
            <a:endParaRPr lang="ja-JP" altLang="en-US" sz="1400" b="1">
              <a:solidFill>
                <a:srgbClr val="4A4A4A"/>
              </a:solidFill>
              <a:effectLst/>
              <a:latin typeface="Hiragino Kaku Gothic Pro W6" panose="020B0300000000000000" pitchFamily="34" charset="-128"/>
              <a:ea typeface="Hiragino Kaku Gothic Pro W6" panose="020B0300000000000000" pitchFamily="34" charset="-128"/>
            </a:endParaRPr>
          </a:p>
          <a:p>
            <a:pPr>
              <a:lnSpc>
                <a:spcPts val="1880"/>
              </a:lnSpc>
            </a:pPr>
            <a:r>
              <a:rPr lang="en-US" altLang="ja-JP" sz="1400" b="1" dirty="0">
                <a:solidFill>
                  <a:srgbClr val="4A4A4A"/>
                </a:solidFill>
                <a:effectLst/>
                <a:latin typeface="Hiragino Kaku Gothic Pro W6" panose="020B0300000000000000" pitchFamily="34" charset="-128"/>
                <a:ea typeface="Hiragino Kaku Gothic Pro W6" panose="020B0300000000000000" pitchFamily="34" charset="-128"/>
              </a:rPr>
              <a:t>[</a:t>
            </a:r>
            <a:r>
              <a:rPr lang="ja-JP" altLang="en-US" sz="1400" b="1">
                <a:solidFill>
                  <a:srgbClr val="4A4A4A"/>
                </a:solidFill>
                <a:effectLst/>
                <a:latin typeface="Hiragino Kaku Gothic Pro W6" panose="020B0300000000000000" pitchFamily="34" charset="-128"/>
                <a:ea typeface="Hiragino Kaku Gothic Pro W6" panose="020B0300000000000000" pitchFamily="34" charset="-128"/>
              </a:rPr>
              <a:t>翻訳 ◎ </a:t>
            </a:r>
            <a:r>
              <a:rPr lang="en-US" sz="1400" b="1" dirty="0">
                <a:solidFill>
                  <a:srgbClr val="4A4A4A"/>
                </a:solidFill>
                <a:effectLst/>
                <a:latin typeface="Hiragino Kaku Gothic Pro W6" panose="020B0300000000000000" pitchFamily="34" charset="-128"/>
                <a:ea typeface="Hiragino Kaku Gothic Pro W6" panose="020B0300000000000000" pitchFamily="34" charset="-128"/>
              </a:rPr>
              <a:t>IFCA</a:t>
            </a:r>
            <a:r>
              <a:rPr lang="ja-JP" altLang="en-US" sz="1400" b="1">
                <a:solidFill>
                  <a:srgbClr val="4A4A4A"/>
                </a:solidFill>
                <a:effectLst/>
                <a:latin typeface="Hiragino Kaku Gothic Pro W6" panose="020B0300000000000000" pitchFamily="34" charset="-128"/>
                <a:ea typeface="Hiragino Kaku Gothic Pro W6" panose="020B0300000000000000" pitchFamily="34" charset="-128"/>
              </a:rPr>
              <a:t>編集部</a:t>
            </a:r>
            <a:r>
              <a:rPr lang="en-US" altLang="ja-JP" sz="1400" b="1" dirty="0">
                <a:solidFill>
                  <a:srgbClr val="4A4A4A"/>
                </a:solidFill>
                <a:effectLst/>
                <a:latin typeface="Hiragino Kaku Gothic Pro W6" panose="020B0300000000000000" pitchFamily="34" charset="-128"/>
                <a:ea typeface="Hiragino Kaku Gothic Pro W6" panose="020B0300000000000000" pitchFamily="34" charset="-128"/>
              </a:rPr>
              <a:t>]</a:t>
            </a:r>
          </a:p>
        </p:txBody>
      </p:sp>
      <p:sp>
        <p:nvSpPr>
          <p:cNvPr id="6" name="Right Arrow 5">
            <a:extLst>
              <a:ext uri="{FF2B5EF4-FFF2-40B4-BE49-F238E27FC236}">
                <a16:creationId xmlns:a16="http://schemas.microsoft.com/office/drawing/2014/main" id="{03098BC1-4D2D-5959-EAEF-762E85EABE10}"/>
              </a:ext>
            </a:extLst>
          </p:cNvPr>
          <p:cNvSpPr/>
          <p:nvPr/>
        </p:nvSpPr>
        <p:spPr>
          <a:xfrm>
            <a:off x="3498575" y="787114"/>
            <a:ext cx="5637574" cy="484632"/>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36999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D73832-5635-0A80-8C7B-4E8EFCAF58D3}"/>
              </a:ext>
            </a:extLst>
          </p:cNvPr>
          <p:cNvSpPr>
            <a:spLocks noGrp="1"/>
          </p:cNvSpPr>
          <p:nvPr>
            <p:ph type="title"/>
          </p:nvPr>
        </p:nvSpPr>
        <p:spPr>
          <a:xfrm>
            <a:off x="304800" y="502022"/>
            <a:ext cx="11781183" cy="483212"/>
          </a:xfrm>
        </p:spPr>
        <p:txBody>
          <a:bodyPr anchor="b">
            <a:normAutofit/>
          </a:bodyPr>
          <a:lstStyle/>
          <a:p>
            <a:r>
              <a:rPr lang="ja-JP" altLang="en-US" sz="2400" b="1">
                <a:solidFill>
                  <a:schemeClr val="accent6">
                    <a:lumMod val="75000"/>
                  </a:schemeClr>
                </a:solidFill>
                <a:latin typeface="Hiragino Kaku Gothic Pro W6" panose="020B0300000000000000" pitchFamily="34" charset="-128"/>
                <a:ea typeface="Hiragino Kaku Gothic Pro W6" panose="020B0300000000000000" pitchFamily="34" charset="-128"/>
              </a:rPr>
              <a:t>アメリカのフォスターユース諮問委員会の始まりと発展</a:t>
            </a:r>
          </a:p>
        </p:txBody>
      </p:sp>
      <p:sp>
        <p:nvSpPr>
          <p:cNvPr id="3" name="Content Placeholder 2">
            <a:extLst>
              <a:ext uri="{FF2B5EF4-FFF2-40B4-BE49-F238E27FC236}">
                <a16:creationId xmlns:a16="http://schemas.microsoft.com/office/drawing/2014/main" id="{7163E579-2D9A-0323-61E1-B66AA2A03649}"/>
              </a:ext>
            </a:extLst>
          </p:cNvPr>
          <p:cNvSpPr>
            <a:spLocks noGrp="1"/>
          </p:cNvSpPr>
          <p:nvPr>
            <p:ph idx="1"/>
          </p:nvPr>
        </p:nvSpPr>
        <p:spPr>
          <a:xfrm>
            <a:off x="304800" y="1271239"/>
            <a:ext cx="11612879" cy="4601528"/>
          </a:xfrm>
        </p:spPr>
        <p:txBody>
          <a:bodyPr anchor="t">
            <a:normAutofit fontScale="92500" lnSpcReduction="10000"/>
          </a:bodyPr>
          <a:lstStyle/>
          <a:p>
            <a:pPr>
              <a:lnSpc>
                <a:spcPct val="150000"/>
              </a:lnSpc>
              <a:buFont typeface="Wingdings" pitchFamily="2" charset="2"/>
              <a:buChar char="q"/>
            </a:pPr>
            <a:r>
              <a:rPr lang="ja-JP" altLang="en-US" sz="2000" b="1">
                <a:latin typeface="Hiragino Kaku Gothic Pro W6" panose="020B0300000000000000" pitchFamily="34" charset="-128"/>
                <a:ea typeface="Hiragino Kaku Gothic Pro W6" panose="020B0300000000000000" pitchFamily="34" charset="-128"/>
              </a:rPr>
              <a:t>チェーフィー自立支援法案（１９９９年）</a:t>
            </a:r>
            <a:endParaRPr lang="en-US" altLang="ja-JP" sz="2000" b="1" dirty="0">
              <a:latin typeface="Hiragino Kaku Gothic Pro W6" panose="020B0300000000000000" pitchFamily="34" charset="-128"/>
              <a:ea typeface="Hiragino Kaku Gothic Pro W6" panose="020B0300000000000000" pitchFamily="34" charset="-128"/>
            </a:endParaRPr>
          </a:p>
          <a:p>
            <a:pPr lvl="1">
              <a:lnSpc>
                <a:spcPct val="150000"/>
              </a:lnSpc>
              <a:buFont typeface="Wingdings" pitchFamily="2" charset="2"/>
              <a:buChar char="q"/>
            </a:pPr>
            <a:r>
              <a:rPr lang="ja-JP" altLang="en-US" sz="1600" b="1">
                <a:latin typeface="Hiragino Kaku Gothic Pro W6" panose="020B0300000000000000" pitchFamily="34" charset="-128"/>
                <a:ea typeface="Hiragino Kaku Gothic Pro W6" panose="020B0300000000000000" pitchFamily="34" charset="-128"/>
              </a:rPr>
              <a:t>経済的な支援の倍増</a:t>
            </a:r>
            <a:r>
              <a:rPr lang="en-US" altLang="ja-JP" sz="1600" b="1" dirty="0">
                <a:latin typeface="Hiragino Kaku Gothic Pro W6" panose="020B0300000000000000" pitchFamily="34" charset="-128"/>
                <a:ea typeface="Hiragino Kaku Gothic Pro W6" panose="020B0300000000000000" pitchFamily="34" charset="-128"/>
              </a:rPr>
              <a:t> </a:t>
            </a:r>
            <a:r>
              <a:rPr lang="ja-JP" altLang="en-US" sz="1600" b="1">
                <a:latin typeface="Hiragino Kaku Gothic Pro W6" panose="020B0300000000000000" pitchFamily="34" charset="-128"/>
                <a:ea typeface="Hiragino Kaku Gothic Pro W6" panose="020B0300000000000000" pitchFamily="34" charset="-128"/>
              </a:rPr>
              <a:t>＋１８歳以上の社会的養護の当事者へのサービス</a:t>
            </a:r>
            <a:endParaRPr lang="en-US" altLang="ja-JP" sz="1600" b="1" dirty="0">
              <a:latin typeface="Hiragino Kaku Gothic Pro W6" panose="020B0300000000000000" pitchFamily="34" charset="-128"/>
              <a:ea typeface="Hiragino Kaku Gothic Pro W6" panose="020B0300000000000000" pitchFamily="34" charset="-128"/>
            </a:endParaRPr>
          </a:p>
          <a:p>
            <a:pPr lvl="1">
              <a:lnSpc>
                <a:spcPct val="150000"/>
              </a:lnSpc>
              <a:buFont typeface="Wingdings" pitchFamily="2" charset="2"/>
              <a:buChar char="q"/>
            </a:pPr>
            <a:r>
              <a:rPr lang="ja-JP" altLang="en-US" sz="1600" b="1">
                <a:latin typeface="Hiragino Kaku Gothic Pro W6" panose="020B0300000000000000" pitchFamily="34" charset="-128"/>
                <a:ea typeface="Hiragino Kaku Gothic Pro W6" panose="020B0300000000000000" pitchFamily="34" charset="-128"/>
              </a:rPr>
              <a:t>年長の子どもやユースのパーマネンシーの確立</a:t>
            </a:r>
          </a:p>
          <a:p>
            <a:pPr lvl="1">
              <a:lnSpc>
                <a:spcPct val="150000"/>
              </a:lnSpc>
              <a:buFont typeface="Wingdings" pitchFamily="2" charset="2"/>
              <a:buChar char="q"/>
            </a:pPr>
            <a:r>
              <a:rPr lang="en-US" altLang="ja-JP" sz="2200" b="1" dirty="0">
                <a:solidFill>
                  <a:schemeClr val="accent5">
                    <a:lumMod val="75000"/>
                  </a:schemeClr>
                </a:solidFill>
                <a:latin typeface="Hiragino Kaku Gothic Pro W6" panose="020B0300000000000000" pitchFamily="34" charset="-128"/>
                <a:ea typeface="Hiragino Kaku Gothic Pro W6" panose="020B0300000000000000" pitchFamily="34" charset="-128"/>
              </a:rPr>
              <a:t>Youth Engagement </a:t>
            </a:r>
            <a:r>
              <a:rPr lang="ja-JP" altLang="en-US" sz="2200" b="1">
                <a:solidFill>
                  <a:schemeClr val="accent5">
                    <a:lumMod val="75000"/>
                  </a:schemeClr>
                </a:solidFill>
                <a:latin typeface="Hiragino Kaku Gothic Pro W6" panose="020B0300000000000000" pitchFamily="34" charset="-128"/>
                <a:ea typeface="Hiragino Kaku Gothic Pro W6" panose="020B0300000000000000" pitchFamily="34" charset="-128"/>
              </a:rPr>
              <a:t>ユースエンゲージメント</a:t>
            </a:r>
            <a:r>
              <a:rPr lang="en-US" altLang="ja-JP" sz="2200" b="1" dirty="0">
                <a:solidFill>
                  <a:schemeClr val="accent5">
                    <a:lumMod val="75000"/>
                  </a:schemeClr>
                </a:solidFill>
                <a:latin typeface="Hiragino Kaku Gothic Pro W6" panose="020B0300000000000000" pitchFamily="34" charset="-128"/>
                <a:ea typeface="Hiragino Kaku Gothic Pro W6" panose="020B0300000000000000" pitchFamily="34" charset="-128"/>
              </a:rPr>
              <a:t> </a:t>
            </a:r>
            <a:r>
              <a:rPr lang="ja-JP" altLang="en-US" sz="2200" b="1">
                <a:solidFill>
                  <a:schemeClr val="accent5">
                    <a:lumMod val="75000"/>
                  </a:schemeClr>
                </a:solidFill>
                <a:latin typeface="Hiragino Kaku Gothic Pro W6" panose="020B0300000000000000" pitchFamily="34" charset="-128"/>
                <a:ea typeface="Hiragino Kaku Gothic Pro W6" panose="020B0300000000000000" pitchFamily="34" charset="-128"/>
              </a:rPr>
              <a:t>（当事者参画）</a:t>
            </a:r>
            <a:endParaRPr lang="en-US" altLang="ja-JP" sz="2200" b="1" dirty="0">
              <a:solidFill>
                <a:schemeClr val="accent5">
                  <a:lumMod val="75000"/>
                </a:schemeClr>
              </a:solidFill>
              <a:latin typeface="Hiragino Kaku Gothic Pro W6" panose="020B0300000000000000" pitchFamily="34" charset="-128"/>
              <a:ea typeface="Hiragino Kaku Gothic Pro W6" panose="020B0300000000000000" pitchFamily="34" charset="-128"/>
            </a:endParaRPr>
          </a:p>
          <a:p>
            <a:pPr>
              <a:lnSpc>
                <a:spcPct val="150000"/>
              </a:lnSpc>
              <a:buFont typeface="Wingdings" pitchFamily="2" charset="2"/>
              <a:buChar char="q"/>
            </a:pPr>
            <a:r>
              <a:rPr lang="ja-JP" altLang="en-US" sz="2000" b="1">
                <a:latin typeface="Hiragino Kaku Gothic Pro W6" panose="020B0300000000000000" pitchFamily="34" charset="-128"/>
                <a:ea typeface="Hiragino Kaku Gothic Pro W6" panose="020B0300000000000000" pitchFamily="34" charset="-128"/>
              </a:rPr>
              <a:t>米国の州法および連邦法は、</a:t>
            </a:r>
            <a:r>
              <a:rPr lang="en-US" altLang="ja-JP" sz="2000" b="1" dirty="0">
                <a:latin typeface="Hiragino Kaku Gothic Pro W6" panose="020B0300000000000000" pitchFamily="34" charset="-128"/>
                <a:ea typeface="Hiragino Kaku Gothic Pro W6" panose="020B0300000000000000" pitchFamily="34" charset="-128"/>
              </a:rPr>
              <a:t>14</a:t>
            </a:r>
            <a:r>
              <a:rPr lang="ja-JP" altLang="en-US" sz="2000" b="1">
                <a:latin typeface="Hiragino Kaku Gothic Pro W6" panose="020B0300000000000000" pitchFamily="34" charset="-128"/>
                <a:ea typeface="Hiragino Kaku Gothic Pro W6" panose="020B0300000000000000" pitchFamily="34" charset="-128"/>
              </a:rPr>
              <a:t>歳以上の社会的養護の当事者ユースを個々のケース・プランニングやプログラムの開発・評価に参加させることを法的に義務づけている</a:t>
            </a:r>
          </a:p>
          <a:p>
            <a:pPr>
              <a:lnSpc>
                <a:spcPct val="150000"/>
              </a:lnSpc>
              <a:buFont typeface="Wingdings" pitchFamily="2" charset="2"/>
              <a:buChar char="q"/>
            </a:pPr>
            <a:r>
              <a:rPr lang="ja-JP" altLang="en-US" sz="2000" b="1">
                <a:latin typeface="Hiragino Kaku Gothic Pro W6" panose="020B0300000000000000" pitchFamily="34" charset="-128"/>
                <a:ea typeface="Hiragino Kaku Gothic Pro W6" panose="020B0300000000000000" pitchFamily="34" charset="-128"/>
              </a:rPr>
              <a:t>フォスター・ユース・アドバイザリー・ボード</a:t>
            </a:r>
            <a:r>
              <a:rPr lang="en-US" altLang="ja-JP" sz="2000" b="1" dirty="0">
                <a:latin typeface="Hiragino Kaku Gothic Pro W6" panose="020B0300000000000000" pitchFamily="34" charset="-128"/>
                <a:ea typeface="Hiragino Kaku Gothic Pro W6" panose="020B0300000000000000" pitchFamily="34" charset="-128"/>
              </a:rPr>
              <a:t>(</a:t>
            </a:r>
            <a:r>
              <a:rPr lang="en-US" sz="2000" b="1" dirty="0">
                <a:latin typeface="Hiragino Kaku Gothic Pro W6" panose="020B0300000000000000" pitchFamily="34" charset="-128"/>
                <a:ea typeface="Hiragino Kaku Gothic Pro W6" panose="020B0300000000000000" pitchFamily="34" charset="-128"/>
              </a:rPr>
              <a:t>YABs)</a:t>
            </a:r>
            <a:r>
              <a:rPr lang="ja-JP" altLang="en-US" sz="2000" b="1">
                <a:latin typeface="Hiragino Kaku Gothic Pro W6" panose="020B0300000000000000" pitchFamily="34" charset="-128"/>
                <a:ea typeface="Hiragino Kaku Gothic Pro W6" panose="020B0300000000000000" pitchFamily="34" charset="-128"/>
              </a:rPr>
              <a:t>は、児童福祉実践やプログラムの開発・評価に、社会的養護の下で生活する若者たちを参加させるために各州が利用している重要なプログラムになった</a:t>
            </a:r>
            <a:endParaRPr lang="en-US" altLang="ja-JP" sz="2000" b="1" dirty="0">
              <a:latin typeface="Hiragino Kaku Gothic Pro W6" panose="020B0300000000000000" pitchFamily="34" charset="-128"/>
              <a:ea typeface="Hiragino Kaku Gothic Pro W6" panose="020B0300000000000000" pitchFamily="34" charset="-128"/>
            </a:endParaRPr>
          </a:p>
          <a:p>
            <a:pPr>
              <a:lnSpc>
                <a:spcPct val="150000"/>
              </a:lnSpc>
              <a:buFont typeface="Wingdings" pitchFamily="2" charset="2"/>
              <a:buChar char="q"/>
            </a:pPr>
            <a:r>
              <a:rPr lang="en-US" sz="2000" b="1" dirty="0">
                <a:latin typeface="Hiragino Kaku Gothic Pro W6" panose="020B0300000000000000" pitchFamily="34" charset="-128"/>
                <a:ea typeface="Hiragino Kaku Gothic Pro W6" panose="020B0300000000000000" pitchFamily="34" charset="-128"/>
              </a:rPr>
              <a:t>YAB</a:t>
            </a:r>
            <a:r>
              <a:rPr lang="ja-JP" altLang="en-US" sz="2000" b="1">
                <a:latin typeface="Hiragino Kaku Gothic Pro W6" panose="020B0300000000000000" pitchFamily="34" charset="-128"/>
                <a:ea typeface="Hiragino Kaku Gothic Pro W6" panose="020B0300000000000000" pitchFamily="34" charset="-128"/>
              </a:rPr>
              <a:t>は米国の大半の州に存在し、ほとんどの</a:t>
            </a:r>
            <a:r>
              <a:rPr lang="en-US" altLang="ja-JP" sz="2000" b="1" dirty="0">
                <a:latin typeface="Hiragino Kaku Gothic Pro W6" panose="020B0300000000000000" pitchFamily="34" charset="-128"/>
                <a:ea typeface="Hiragino Kaku Gothic Pro W6" panose="020B0300000000000000" pitchFamily="34" charset="-128"/>
              </a:rPr>
              <a:t>YAB</a:t>
            </a:r>
            <a:r>
              <a:rPr lang="ja-JP" altLang="en-US" sz="2000" b="1">
                <a:latin typeface="Hiragino Kaku Gothic Pro W6" panose="020B0300000000000000" pitchFamily="34" charset="-128"/>
                <a:ea typeface="Hiragino Kaku Gothic Pro W6" panose="020B0300000000000000" pitchFamily="34" charset="-128"/>
              </a:rPr>
              <a:t>が児童保護局の中に設立されている　（公費で支えられている活動）</a:t>
            </a:r>
            <a:endParaRPr lang="en-US" altLang="ja-JP" sz="2000" b="1" dirty="0">
              <a:latin typeface="Hiragino Kaku Gothic Pro W6" panose="020B0300000000000000" pitchFamily="34" charset="-128"/>
              <a:ea typeface="Hiragino Kaku Gothic Pro W6" panose="020B0300000000000000" pitchFamily="34" charset="-128"/>
            </a:endParaRPr>
          </a:p>
          <a:p>
            <a:pPr>
              <a:buFont typeface="Wingdings" pitchFamily="2" charset="2"/>
              <a:buChar char="q"/>
            </a:pPr>
            <a:endParaRPr lang="en-US" altLang="ja-JP" sz="2000" b="1" dirty="0">
              <a:latin typeface="Hiragino Kaku Gothic Pro W6" panose="020B0300000000000000" pitchFamily="34" charset="-128"/>
              <a:ea typeface="Hiragino Kaku Gothic Pro W6" panose="020B0300000000000000" pitchFamily="34" charset="-128"/>
            </a:endParaRPr>
          </a:p>
          <a:p>
            <a:pPr>
              <a:buFont typeface="Wingdings" pitchFamily="2" charset="2"/>
              <a:buChar char="q"/>
            </a:pPr>
            <a:endParaRPr lang="ja-JP" altLang="en-US" sz="2000" b="1">
              <a:latin typeface="Hiragino Kaku Gothic Pro W6" panose="020B0300000000000000" pitchFamily="34" charset="-128"/>
              <a:ea typeface="Hiragino Kaku Gothic Pro W6" panose="020B0300000000000000" pitchFamily="34" charset="-128"/>
            </a:endParaRPr>
          </a:p>
        </p:txBody>
      </p:sp>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02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042AD-2916-7528-F7BF-438AF8CE38BD}"/>
              </a:ext>
            </a:extLst>
          </p:cNvPr>
          <p:cNvSpPr>
            <a:spLocks noGrp="1"/>
          </p:cNvSpPr>
          <p:nvPr>
            <p:ph type="title"/>
          </p:nvPr>
        </p:nvSpPr>
        <p:spPr>
          <a:xfrm>
            <a:off x="397565" y="502022"/>
            <a:ext cx="10427128" cy="483212"/>
          </a:xfrm>
        </p:spPr>
        <p:txBody>
          <a:bodyPr anchor="b">
            <a:normAutofit/>
          </a:bodyPr>
          <a:lstStyle/>
          <a:p>
            <a:r>
              <a:rPr lang="en-US" sz="2800" b="1" dirty="0">
                <a:solidFill>
                  <a:schemeClr val="accent6">
                    <a:lumMod val="75000"/>
                  </a:schemeClr>
                </a:solidFill>
                <a:latin typeface="Hiragino Kaku Gothic Pro W6" panose="020B0300000000000000" pitchFamily="34" charset="-128"/>
                <a:ea typeface="Hiragino Kaku Gothic Pro W6" panose="020B0300000000000000" pitchFamily="34" charset="-128"/>
              </a:rPr>
              <a:t>YAB</a:t>
            </a:r>
            <a:r>
              <a:rPr lang="ja-JP" altLang="en-US" sz="2800" b="1">
                <a:solidFill>
                  <a:schemeClr val="accent6">
                    <a:lumMod val="75000"/>
                  </a:schemeClr>
                </a:solidFill>
                <a:latin typeface="Hiragino Kaku Gothic Pro W6" panose="020B0300000000000000" pitchFamily="34" charset="-128"/>
                <a:ea typeface="Hiragino Kaku Gothic Pro W6" panose="020B0300000000000000" pitchFamily="34" charset="-128"/>
              </a:rPr>
              <a:t>の特徴と役割</a:t>
            </a:r>
            <a:r>
              <a:rPr lang="en-US" altLang="ja-JP" sz="2800" b="1" dirty="0">
                <a:solidFill>
                  <a:schemeClr val="accent6">
                    <a:lumMod val="75000"/>
                  </a:schemeClr>
                </a:solidFill>
                <a:latin typeface="Hiragino Kaku Gothic Pro W6" panose="020B0300000000000000" pitchFamily="34" charset="-128"/>
                <a:ea typeface="Hiragino Kaku Gothic Pro W6" panose="020B0300000000000000" pitchFamily="34" charset="-128"/>
              </a:rPr>
              <a:t>/</a:t>
            </a:r>
            <a:r>
              <a:rPr lang="ja-JP" altLang="en-US" sz="2800" b="1">
                <a:solidFill>
                  <a:schemeClr val="accent6">
                    <a:lumMod val="75000"/>
                  </a:schemeClr>
                </a:solidFill>
                <a:latin typeface="Hiragino Kaku Gothic Pro W6" panose="020B0300000000000000" pitchFamily="34" charset="-128"/>
                <a:ea typeface="Hiragino Kaku Gothic Pro W6" panose="020B0300000000000000" pitchFamily="34" charset="-128"/>
              </a:rPr>
              <a:t>目的</a:t>
            </a:r>
          </a:p>
        </p:txBody>
      </p:sp>
      <p:sp>
        <p:nvSpPr>
          <p:cNvPr id="3" name="Content Placeholder 2">
            <a:extLst>
              <a:ext uri="{FF2B5EF4-FFF2-40B4-BE49-F238E27FC236}">
                <a16:creationId xmlns:a16="http://schemas.microsoft.com/office/drawing/2014/main" id="{36157281-2F57-6E4C-A875-EB70C731365E}"/>
              </a:ext>
            </a:extLst>
          </p:cNvPr>
          <p:cNvSpPr>
            <a:spLocks noGrp="1"/>
          </p:cNvSpPr>
          <p:nvPr>
            <p:ph idx="1"/>
          </p:nvPr>
        </p:nvSpPr>
        <p:spPr>
          <a:xfrm>
            <a:off x="503582" y="1219200"/>
            <a:ext cx="11264347" cy="4653567"/>
          </a:xfrm>
        </p:spPr>
        <p:txBody>
          <a:bodyPr anchor="t">
            <a:normAutofit/>
          </a:bodyPr>
          <a:lstStyle/>
          <a:p>
            <a:r>
              <a:rPr lang="ja-JP" altLang="en-US" sz="2000" b="1">
                <a:latin typeface="Hiragino Kaku Gothic Pro W6" panose="020B0300000000000000" pitchFamily="34" charset="-128"/>
                <a:ea typeface="Hiragino Kaku Gothic Pro W6" panose="020B0300000000000000" pitchFamily="34" charset="-128"/>
              </a:rPr>
              <a:t>その起源、構造、活動内容は州によって異なるが、一般的には、当事者ユースが</a:t>
            </a:r>
          </a:p>
          <a:p>
            <a:pPr lvl="1">
              <a:lnSpc>
                <a:spcPct val="110000"/>
              </a:lnSpc>
            </a:pPr>
            <a:r>
              <a:rPr lang="ja-JP" altLang="en-US" sz="2000" b="1">
                <a:solidFill>
                  <a:srgbClr val="035491"/>
                </a:solidFill>
                <a:latin typeface="Hiragino Kaku Gothic Pro W6" panose="020B0300000000000000" pitchFamily="34" charset="-128"/>
                <a:ea typeface="Hiragino Kaku Gothic Pro W6" panose="020B0300000000000000" pitchFamily="34" charset="-128"/>
              </a:rPr>
              <a:t>問題提起をし、数ある問題の中でも優先事項を特定し、</a:t>
            </a:r>
          </a:p>
          <a:p>
            <a:pPr lvl="1">
              <a:lnSpc>
                <a:spcPct val="110000"/>
              </a:lnSpc>
            </a:pPr>
            <a:r>
              <a:rPr lang="ja-JP" altLang="en-US" sz="2000" b="1">
                <a:solidFill>
                  <a:srgbClr val="035491"/>
                </a:solidFill>
                <a:latin typeface="Hiragino Kaku Gothic Pro W6" panose="020B0300000000000000" pitchFamily="34" charset="-128"/>
                <a:ea typeface="Hiragino Kaku Gothic Pro W6" panose="020B0300000000000000" pitchFamily="34" charset="-128"/>
              </a:rPr>
              <a:t>児童福祉委員や長官に助言し、</a:t>
            </a:r>
          </a:p>
          <a:p>
            <a:pPr lvl="1">
              <a:lnSpc>
                <a:spcPct val="110000"/>
              </a:lnSpc>
            </a:pPr>
            <a:r>
              <a:rPr lang="ja-JP" altLang="en-US" sz="2000" b="1">
                <a:solidFill>
                  <a:srgbClr val="035491"/>
                </a:solidFill>
                <a:latin typeface="Hiragino Kaku Gothic Pro W6" panose="020B0300000000000000" pitchFamily="34" charset="-128"/>
                <a:ea typeface="Hiragino Kaku Gothic Pro W6" panose="020B0300000000000000" pitchFamily="34" charset="-128"/>
              </a:rPr>
              <a:t>プログラムや政策の改善・強化を主張し、</a:t>
            </a:r>
          </a:p>
          <a:p>
            <a:pPr lvl="1">
              <a:lnSpc>
                <a:spcPct val="110000"/>
              </a:lnSpc>
            </a:pPr>
            <a:r>
              <a:rPr lang="ja-JP" altLang="en-US" sz="2000" b="1">
                <a:solidFill>
                  <a:srgbClr val="035491"/>
                </a:solidFill>
                <a:latin typeface="Hiragino Kaku Gothic Pro W6" panose="020B0300000000000000" pitchFamily="34" charset="-128"/>
                <a:ea typeface="Hiragino Kaku Gothic Pro W6" panose="020B0300000000000000" pitchFamily="34" charset="-128"/>
              </a:rPr>
              <a:t>ユースと大人のパートナーシップを発展させる機会を提供する</a:t>
            </a:r>
            <a:endParaRPr lang="en-US" altLang="ja-JP" sz="2000" b="1" dirty="0">
              <a:solidFill>
                <a:srgbClr val="035491"/>
              </a:solidFill>
              <a:latin typeface="Hiragino Kaku Gothic Pro W6" panose="020B0300000000000000" pitchFamily="34" charset="-128"/>
              <a:ea typeface="Hiragino Kaku Gothic Pro W6" panose="020B0300000000000000" pitchFamily="34" charset="-128"/>
            </a:endParaRPr>
          </a:p>
          <a:p>
            <a:pPr lvl="1"/>
            <a:endParaRPr lang="en-US" altLang="ja-JP" sz="2000" b="1" dirty="0">
              <a:latin typeface="Hiragino Kaku Gothic Pro W6" panose="020B0300000000000000" pitchFamily="34" charset="-128"/>
              <a:ea typeface="Hiragino Kaku Gothic Pro W6" panose="020B0300000000000000" pitchFamily="34" charset="-128"/>
            </a:endParaRPr>
          </a:p>
          <a:p>
            <a:r>
              <a:rPr lang="ja-JP" altLang="en-US" sz="2400" b="1">
                <a:latin typeface="Hiragino Kaku Gothic Pro W6" panose="020B0300000000000000" pitchFamily="34" charset="-128"/>
                <a:ea typeface="Hiragino Kaku Gothic Pro W6" panose="020B0300000000000000" pitchFamily="34" charset="-128"/>
              </a:rPr>
              <a:t>特徴は、</a:t>
            </a:r>
            <a:r>
              <a:rPr lang="ja-JP" altLang="en-US" sz="2400" b="1">
                <a:solidFill>
                  <a:schemeClr val="accent6">
                    <a:lumMod val="75000"/>
                  </a:schemeClr>
                </a:solidFill>
                <a:latin typeface="Hiragino Kaku Gothic Pro W6" panose="020B0300000000000000" pitchFamily="34" charset="-128"/>
                <a:ea typeface="Hiragino Kaku Gothic Pro W6" panose="020B0300000000000000" pitchFamily="34" charset="-128"/>
              </a:rPr>
              <a:t>２つの理念の上に構築されていること</a:t>
            </a:r>
            <a:r>
              <a:rPr lang="en-US" altLang="ja-JP" sz="2400" b="1" dirty="0">
                <a:solidFill>
                  <a:schemeClr val="accent6">
                    <a:lumMod val="75000"/>
                  </a:schemeClr>
                </a:solidFill>
                <a:latin typeface="Hiragino Kaku Gothic Pro W6" panose="020B0300000000000000" pitchFamily="34" charset="-128"/>
                <a:ea typeface="Hiragino Kaku Gothic Pro W6" panose="020B0300000000000000" pitchFamily="34" charset="-128"/>
              </a:rPr>
              <a:t> (IFCA</a:t>
            </a:r>
            <a:r>
              <a:rPr lang="ja-JP" altLang="en-US" sz="2400" b="1">
                <a:solidFill>
                  <a:schemeClr val="accent6">
                    <a:lumMod val="75000"/>
                  </a:schemeClr>
                </a:solidFill>
                <a:latin typeface="Hiragino Kaku Gothic Pro W6" panose="020B0300000000000000" pitchFamily="34" charset="-128"/>
                <a:ea typeface="Hiragino Kaku Gothic Pro W6" panose="020B0300000000000000" pitchFamily="34" charset="-128"/>
              </a:rPr>
              <a:t>のユース活動と同じ）</a:t>
            </a:r>
            <a:endParaRPr lang="en-US" altLang="ja-JP" sz="2400" b="1" dirty="0">
              <a:solidFill>
                <a:schemeClr val="accent6">
                  <a:lumMod val="75000"/>
                </a:schemeClr>
              </a:solidFill>
              <a:latin typeface="Hiragino Kaku Gothic Pro W6" panose="020B0300000000000000" pitchFamily="34" charset="-128"/>
              <a:ea typeface="Hiragino Kaku Gothic Pro W6" panose="020B0300000000000000" pitchFamily="34" charset="-128"/>
            </a:endParaRPr>
          </a:p>
          <a:p>
            <a:pPr marL="914400" lvl="1" indent="-457200">
              <a:buFont typeface="+mj-lt"/>
              <a:buAutoNum type="arabicPeriod"/>
            </a:pPr>
            <a:r>
              <a:rPr lang="ja-JP" altLang="en-US" sz="2000" b="1">
                <a:solidFill>
                  <a:schemeClr val="accent6">
                    <a:lumMod val="75000"/>
                  </a:schemeClr>
                </a:solidFill>
                <a:latin typeface="Hiragino Kaku Gothic Pro W6" panose="020B0300000000000000" pitchFamily="34" charset="-128"/>
                <a:ea typeface="Hiragino Kaku Gothic Pro W6" panose="020B0300000000000000" pitchFamily="34" charset="-128"/>
              </a:rPr>
              <a:t>ユース・デベロップメント</a:t>
            </a:r>
            <a:endParaRPr lang="en-US" altLang="ja-JP" sz="2000" b="1" dirty="0">
              <a:solidFill>
                <a:schemeClr val="accent6">
                  <a:lumMod val="75000"/>
                </a:schemeClr>
              </a:solidFill>
              <a:latin typeface="Hiragino Kaku Gothic Pro W6" panose="020B0300000000000000" pitchFamily="34" charset="-128"/>
              <a:ea typeface="Hiragino Kaku Gothic Pro W6" panose="020B0300000000000000" pitchFamily="34" charset="-128"/>
            </a:endParaRPr>
          </a:p>
          <a:p>
            <a:pPr marL="914400" lvl="1" indent="-457200">
              <a:buFont typeface="+mj-lt"/>
              <a:buAutoNum type="arabicPeriod"/>
            </a:pPr>
            <a:r>
              <a:rPr lang="ja-JP" altLang="en-US" sz="2000" b="1">
                <a:solidFill>
                  <a:schemeClr val="accent6">
                    <a:lumMod val="75000"/>
                  </a:schemeClr>
                </a:solidFill>
                <a:latin typeface="Hiragino Kaku Gothic Pro W6" panose="020B0300000000000000" pitchFamily="34" charset="-128"/>
                <a:ea typeface="Hiragino Kaku Gothic Pro W6" panose="020B0300000000000000" pitchFamily="34" charset="-128"/>
              </a:rPr>
              <a:t>ユースと大人のパートナーシップ</a:t>
            </a:r>
            <a:endParaRPr lang="en-US" altLang="ja-JP" sz="2000" b="1" dirty="0">
              <a:solidFill>
                <a:schemeClr val="accent6">
                  <a:lumMod val="75000"/>
                </a:schemeClr>
              </a:solidFill>
              <a:latin typeface="Hiragino Kaku Gothic Pro W6" panose="020B0300000000000000" pitchFamily="34" charset="-128"/>
              <a:ea typeface="Hiragino Kaku Gothic Pro W6" panose="020B0300000000000000" pitchFamily="34" charset="-128"/>
            </a:endParaRPr>
          </a:p>
          <a:p>
            <a:pPr marL="457200" lvl="1" indent="0">
              <a:buNone/>
            </a:pPr>
            <a:endParaRPr lang="ja-JP" altLang="en-US" sz="2000" b="1">
              <a:latin typeface="Hiragino Kaku Gothic Pro W6" panose="020B0300000000000000" pitchFamily="34" charset="-128"/>
              <a:ea typeface="Hiragino Kaku Gothic Pro W6" panose="020B0300000000000000" pitchFamily="34" charset="-128"/>
            </a:endParaRPr>
          </a:p>
          <a:p>
            <a:pPr marL="0" indent="0">
              <a:buNone/>
            </a:pPr>
            <a:r>
              <a:rPr lang="ja-JP" altLang="en-US" sz="2000" b="1">
                <a:latin typeface="Hiragino Kaku Gothic Pro W6" panose="020B0300000000000000" pitchFamily="34" charset="-128"/>
                <a:ea typeface="Hiragino Kaku Gothic Pro W6" panose="020B0300000000000000" pitchFamily="34" charset="-128"/>
              </a:rPr>
              <a:t>具体例を挙げると・・・・</a:t>
            </a:r>
            <a:endParaRPr lang="en-US" altLang="ja-JP" sz="2000" b="1" dirty="0">
              <a:latin typeface="Hiragino Kaku Gothic Pro W6" panose="020B0300000000000000" pitchFamily="34" charset="-128"/>
              <a:ea typeface="Hiragino Kaku Gothic Pro W6" panose="020B0300000000000000" pitchFamily="34" charset="-128"/>
            </a:endParaRPr>
          </a:p>
          <a:p>
            <a:pPr marL="0" indent="0">
              <a:buNone/>
            </a:pPr>
            <a:r>
              <a:rPr lang="ja-JP" altLang="en-US" sz="2000" b="1">
                <a:latin typeface="Hiragino Kaku Gothic Pro W6" panose="020B0300000000000000" pitchFamily="34" charset="-128"/>
                <a:ea typeface="Hiragino Kaku Gothic Pro W6" panose="020B0300000000000000" pitchFamily="34" charset="-128"/>
              </a:rPr>
              <a:t>　ふたつ州の場合</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04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A9E0-7C1F-F75E-9FE6-37B6A7C73FB0}"/>
              </a:ext>
            </a:extLst>
          </p:cNvPr>
          <p:cNvSpPr>
            <a:spLocks noGrp="1"/>
          </p:cNvSpPr>
          <p:nvPr>
            <p:ph type="title"/>
          </p:nvPr>
        </p:nvSpPr>
        <p:spPr>
          <a:xfrm>
            <a:off x="342978" y="233635"/>
            <a:ext cx="11506199" cy="522770"/>
          </a:xfrm>
          <a:solidFill>
            <a:srgbClr val="E3EEFD"/>
          </a:solidFill>
        </p:spPr>
        <p:txBody>
          <a:bodyPr>
            <a:normAutofit fontScale="90000"/>
          </a:bodyPr>
          <a:lstStyle/>
          <a:p>
            <a:r>
              <a:rPr lang="en-US" sz="4000" b="1" dirty="0" err="1">
                <a:solidFill>
                  <a:srgbClr val="002060"/>
                </a:solidFill>
                <a:latin typeface="Hiragino Kaku Gothic Pro W6" panose="020B0300000000000000" pitchFamily="34" charset="-128"/>
                <a:ea typeface="Hiragino Kaku Gothic Pro W6" panose="020B0300000000000000" pitchFamily="34" charset="-128"/>
              </a:rPr>
              <a:t>ワシントン州の場合</a:t>
            </a:r>
            <a:endParaRPr sz="4000" b="1" dirty="0">
              <a:solidFill>
                <a:srgbClr val="002060"/>
              </a:solidFill>
              <a:latin typeface="Hiragino Kaku Gothic Pro W6" panose="020B0300000000000000" pitchFamily="34" charset="-128"/>
              <a:ea typeface="Hiragino Kaku Gothic Pro W6" panose="020B0300000000000000" pitchFamily="34" charset="-128"/>
            </a:endParaRPr>
          </a:p>
        </p:txBody>
      </p:sp>
      <p:pic>
        <p:nvPicPr>
          <p:cNvPr id="4" name="Content Placeholder 3">
            <a:extLst>
              <a:ext uri="{FF2B5EF4-FFF2-40B4-BE49-F238E27FC236}">
                <a16:creationId xmlns:a16="http://schemas.microsoft.com/office/drawing/2014/main" id="{4906C8E3-410D-6B26-D6E0-C33F89F86F8F}"/>
              </a:ext>
            </a:extLst>
          </p:cNvPr>
          <p:cNvPicPr>
            <a:picLocks noGrp="1" noChangeAspect="1"/>
          </p:cNvPicPr>
          <p:nvPr>
            <p:ph idx="1"/>
          </p:nvPr>
        </p:nvPicPr>
        <p:blipFill>
          <a:blip r:embed="rId3"/>
          <a:stretch>
            <a:fillRect/>
          </a:stretch>
        </p:blipFill>
        <p:spPr>
          <a:xfrm>
            <a:off x="342900" y="1218825"/>
            <a:ext cx="11658720" cy="5102462"/>
          </a:xfrm>
          <a:prstGeom prst="rect">
            <a:avLst/>
          </a:prstGeom>
          <a:solidFill>
            <a:schemeClr val="bg1">
              <a:lumMod val="95000"/>
            </a:schemeClr>
          </a:solidFill>
        </p:spPr>
      </p:pic>
      <p:sp>
        <p:nvSpPr>
          <p:cNvPr id="5" name="TextBox 4">
            <a:extLst>
              <a:ext uri="{FF2B5EF4-FFF2-40B4-BE49-F238E27FC236}">
                <a16:creationId xmlns:a16="http://schemas.microsoft.com/office/drawing/2014/main" id="{8B864611-043A-E0E4-7923-CF11DB3BF0BE}"/>
              </a:ext>
            </a:extLst>
          </p:cNvPr>
          <p:cNvSpPr txBox="1"/>
          <p:nvPr/>
        </p:nvSpPr>
        <p:spPr>
          <a:xfrm>
            <a:off x="342900" y="756406"/>
            <a:ext cx="11445876" cy="584775"/>
          </a:xfrm>
          <a:prstGeom prst="rect">
            <a:avLst/>
          </a:prstGeom>
          <a:noFill/>
        </p:spPr>
        <p:txBody>
          <a:bodyPr wrap="square" rtlCol="0">
            <a:spAutoFit/>
          </a:bodyPr>
          <a:lstStyle/>
          <a:p>
            <a:r>
              <a:rPr lang="ja-JP" altLang="en-US" sz="1600" b="1">
                <a:latin typeface="Hiragino Kaku Gothic Pro W6" panose="020B0300000000000000" pitchFamily="34" charset="-128"/>
                <a:ea typeface="Hiragino Kaku Gothic Pro W6" panose="020B0300000000000000" pitchFamily="34" charset="-128"/>
              </a:rPr>
              <a:t>実際の制度制定過程への「参画」</a:t>
            </a:r>
            <a:r>
              <a:rPr lang="en-US" sz="1600" b="1" dirty="0">
                <a:solidFill>
                  <a:srgbClr val="4A4A4A"/>
                </a:solidFill>
                <a:effectLst/>
                <a:latin typeface="Hiragino Kaku Gothic Pro W6" panose="020B0300000000000000" pitchFamily="34" charset="-128"/>
                <a:ea typeface="Hiragino Kaku Gothic Pro W6" panose="020B0300000000000000" pitchFamily="34" charset="-128"/>
              </a:rPr>
              <a:t>Prudent parent standard(RCW 74.13.710)</a:t>
            </a:r>
            <a:r>
              <a:rPr lang="ja-JP" altLang="en-US" sz="1600" b="1">
                <a:solidFill>
                  <a:srgbClr val="4A4A4A"/>
                </a:solidFill>
                <a:effectLst/>
                <a:latin typeface="Hiragino Kaku Gothic Pro W6" panose="020B0300000000000000" pitchFamily="34" charset="-128"/>
                <a:ea typeface="Hiragino Kaku Gothic Pro W6" panose="020B0300000000000000" pitchFamily="34" charset="-128"/>
              </a:rPr>
              <a:t>の成立過程を例に・・・</a:t>
            </a:r>
          </a:p>
          <a:p>
            <a:endParaRPr sz="1600" b="1" dirty="0">
              <a:latin typeface="Hiragino Kaku Gothic Pro W6" panose="020B0300000000000000" pitchFamily="34" charset="-128"/>
              <a:ea typeface="Hiragino Kaku Gothic Pro W6" panose="020B0300000000000000" pitchFamily="34" charset="-128"/>
            </a:endParaRPr>
          </a:p>
        </p:txBody>
      </p:sp>
      <p:sp>
        <p:nvSpPr>
          <p:cNvPr id="8" name="TextBox 7">
            <a:extLst>
              <a:ext uri="{FF2B5EF4-FFF2-40B4-BE49-F238E27FC236}">
                <a16:creationId xmlns:a16="http://schemas.microsoft.com/office/drawing/2014/main" id="{096B4A22-A984-65DA-B59C-3E3870257604}"/>
              </a:ext>
            </a:extLst>
          </p:cNvPr>
          <p:cNvSpPr txBox="1"/>
          <p:nvPr/>
        </p:nvSpPr>
        <p:spPr>
          <a:xfrm>
            <a:off x="342901" y="5696466"/>
            <a:ext cx="9678430" cy="1169551"/>
          </a:xfrm>
          <a:prstGeom prst="rect">
            <a:avLst/>
          </a:prstGeom>
          <a:noFill/>
        </p:spPr>
        <p:txBody>
          <a:bodyPr wrap="square" rtlCol="0">
            <a:spAutoFit/>
          </a:bodyPr>
          <a:lstStyle/>
          <a:p>
            <a:endParaRPr lang="en-US" altLang="ja-JP" dirty="0">
              <a:solidFill>
                <a:srgbClr val="4A4A4A"/>
              </a:solidFill>
              <a:effectLst/>
              <a:latin typeface="Hiragino Kaku Gothic Pro" panose="020B0300000000000000" pitchFamily="34" charset="-128"/>
              <a:ea typeface="Hiragino Kaku Gothic Pro" panose="020B0300000000000000" pitchFamily="34" charset="-128"/>
            </a:endParaRPr>
          </a:p>
          <a:p>
            <a:endParaRPr lang="en-US" altLang="ja-JP" dirty="0">
              <a:solidFill>
                <a:srgbClr val="4A4A4A"/>
              </a:solidFill>
              <a:effectLst/>
              <a:latin typeface="Hiragino Kaku Gothic Pro" panose="020B0300000000000000" pitchFamily="34" charset="-128"/>
              <a:ea typeface="Hiragino Kaku Gothic Pro" panose="020B0300000000000000" pitchFamily="34" charset="-128"/>
            </a:endParaRPr>
          </a:p>
          <a:p>
            <a:r>
              <a:rPr lang="en-US" altLang="ja-JP" sz="1600" b="1" dirty="0">
                <a:solidFill>
                  <a:srgbClr val="4A4A4A"/>
                </a:solidFill>
                <a:effectLst/>
                <a:latin typeface="Hiragino Kaku Gothic Pro W6" panose="020B0300000000000000" pitchFamily="34" charset="-128"/>
                <a:ea typeface="Hiragino Kaku Gothic Pro W6" panose="020B0300000000000000" pitchFamily="34" charset="-128"/>
              </a:rPr>
              <a:t>2013</a:t>
            </a:r>
            <a:r>
              <a:rPr lang="ja-JP" altLang="en-US" sz="1600" b="1">
                <a:solidFill>
                  <a:srgbClr val="4A4A4A"/>
                </a:solidFill>
                <a:effectLst/>
                <a:latin typeface="Hiragino Kaku Gothic Pro W6" panose="020B0300000000000000" pitchFamily="34" charset="-128"/>
                <a:ea typeface="Hiragino Kaku Gothic Pro W6" panose="020B0300000000000000" pitchFamily="34" charset="-128"/>
              </a:rPr>
              <a:t>年提言→</a:t>
            </a:r>
            <a:r>
              <a:rPr lang="en-US" altLang="ja-JP" sz="1600" b="1" dirty="0">
                <a:solidFill>
                  <a:srgbClr val="4A4A4A"/>
                </a:solidFill>
                <a:effectLst/>
                <a:latin typeface="Hiragino Kaku Gothic Pro W6" panose="020B0300000000000000" pitchFamily="34" charset="-128"/>
                <a:ea typeface="Hiragino Kaku Gothic Pro W6" panose="020B0300000000000000" pitchFamily="34" charset="-128"/>
              </a:rPr>
              <a:t>2014</a:t>
            </a:r>
            <a:r>
              <a:rPr lang="ja-JP" altLang="en-US" sz="1600" b="1">
                <a:solidFill>
                  <a:srgbClr val="4A4A4A"/>
                </a:solidFill>
                <a:effectLst/>
                <a:latin typeface="Hiragino Kaku Gothic Pro W6" panose="020B0300000000000000" pitchFamily="34" charset="-128"/>
                <a:ea typeface="Hiragino Kaku Gothic Pro W6" panose="020B0300000000000000" pitchFamily="34" charset="-128"/>
              </a:rPr>
              <a:t>年可決（</a:t>
            </a:r>
            <a:r>
              <a:rPr lang="en-US" altLang="ja-JP" sz="1600" b="1" dirty="0">
                <a:solidFill>
                  <a:srgbClr val="4A4A4A"/>
                </a:solidFill>
                <a:effectLst/>
                <a:latin typeface="Hiragino Kaku Gothic Pro W6" panose="020B0300000000000000" pitchFamily="34" charset="-128"/>
                <a:ea typeface="Hiragino Kaku Gothic Pro W6" panose="020B0300000000000000" pitchFamily="34" charset="-128"/>
              </a:rPr>
              <a:t>2016</a:t>
            </a:r>
            <a:r>
              <a:rPr lang="ja-JP" altLang="en-US" sz="1600" b="1">
                <a:solidFill>
                  <a:srgbClr val="4A4A4A"/>
                </a:solidFill>
                <a:effectLst/>
                <a:latin typeface="Hiragino Kaku Gothic Pro W6" panose="020B0300000000000000" pitchFamily="34" charset="-128"/>
                <a:ea typeface="Hiragino Kaku Gothic Pro W6" panose="020B0300000000000000" pitchFamily="34" charset="-128"/>
              </a:rPr>
              <a:t>年</a:t>
            </a:r>
            <a:r>
              <a:rPr lang="en-US" altLang="ja-JP" sz="1600" b="1" dirty="0">
                <a:solidFill>
                  <a:srgbClr val="4A4A4A"/>
                </a:solidFill>
                <a:effectLst/>
                <a:latin typeface="Hiragino Kaku Gothic Pro W6" panose="020B0300000000000000" pitchFamily="34" charset="-128"/>
                <a:ea typeface="Hiragino Kaku Gothic Pro W6" panose="020B0300000000000000" pitchFamily="34" charset="-128"/>
              </a:rPr>
              <a:t>12</a:t>
            </a:r>
            <a:r>
              <a:rPr lang="ja-JP" altLang="en-US" sz="1600" b="1">
                <a:solidFill>
                  <a:srgbClr val="4A4A4A"/>
                </a:solidFill>
                <a:effectLst/>
                <a:latin typeface="Hiragino Kaku Gothic Pro W6" panose="020B0300000000000000" pitchFamily="34" charset="-128"/>
                <a:ea typeface="Hiragino Kaku Gothic Pro W6" panose="020B0300000000000000" pitchFamily="34" charset="-128"/>
              </a:rPr>
              <a:t>月トレーニング開始）　　永野咲　ジニー・キー作成</a:t>
            </a:r>
          </a:p>
          <a:p>
            <a:endParaRPr dirty="0"/>
          </a:p>
        </p:txBody>
      </p:sp>
    </p:spTree>
    <p:extLst>
      <p:ext uri="{BB962C8B-B14F-4D97-AF65-F5344CB8AC3E}">
        <p14:creationId xmlns:p14="http://schemas.microsoft.com/office/powerpoint/2010/main" val="66972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B40C-1BE4-27E1-BF28-59CAC56F2130}"/>
              </a:ext>
            </a:extLst>
          </p:cNvPr>
          <p:cNvSpPr>
            <a:spLocks noGrp="1"/>
          </p:cNvSpPr>
          <p:nvPr>
            <p:ph type="title"/>
          </p:nvPr>
        </p:nvSpPr>
        <p:spPr>
          <a:xfrm>
            <a:off x="381000" y="198783"/>
            <a:ext cx="11430000" cy="482254"/>
          </a:xfrm>
          <a:solidFill>
            <a:srgbClr val="E3EEFD"/>
          </a:solidFill>
        </p:spPr>
        <p:txBody>
          <a:bodyPr>
            <a:normAutofit fontScale="90000"/>
          </a:bodyPr>
          <a:lstStyle/>
          <a:p>
            <a:r>
              <a:rPr lang="en-US" sz="4000" b="1" dirty="0" err="1">
                <a:solidFill>
                  <a:srgbClr val="002060"/>
                </a:solidFill>
                <a:latin typeface="Hiragino Kaku Gothic Pro W6" panose="020B0300000000000000" pitchFamily="34" charset="-128"/>
                <a:ea typeface="Hiragino Kaku Gothic Pro W6" panose="020B0300000000000000" pitchFamily="34" charset="-128"/>
              </a:rPr>
              <a:t>カリフォルニア州の場合</a:t>
            </a:r>
            <a:endParaRPr sz="4000" b="1" dirty="0">
              <a:solidFill>
                <a:srgbClr val="002060"/>
              </a:solidFill>
              <a:latin typeface="Hiragino Kaku Gothic Pro W6" panose="020B0300000000000000" pitchFamily="34" charset="-128"/>
              <a:ea typeface="Hiragino Kaku Gothic Pro W6" panose="020B0300000000000000" pitchFamily="34" charset="-128"/>
            </a:endParaRPr>
          </a:p>
        </p:txBody>
      </p:sp>
      <p:sp>
        <p:nvSpPr>
          <p:cNvPr id="3" name="Content Placeholder 2">
            <a:extLst>
              <a:ext uri="{FF2B5EF4-FFF2-40B4-BE49-F238E27FC236}">
                <a16:creationId xmlns:a16="http://schemas.microsoft.com/office/drawing/2014/main" id="{D0DDD3C6-963B-A6D3-6EDC-7EAF0BAD9A47}"/>
              </a:ext>
            </a:extLst>
          </p:cNvPr>
          <p:cNvSpPr>
            <a:spLocks noGrp="1"/>
          </p:cNvSpPr>
          <p:nvPr>
            <p:ph idx="1"/>
          </p:nvPr>
        </p:nvSpPr>
        <p:spPr>
          <a:xfrm>
            <a:off x="356839" y="848140"/>
            <a:ext cx="11604502" cy="5811078"/>
          </a:xfrm>
        </p:spPr>
        <p:txBody>
          <a:bodyPr>
            <a:normAutofit fontScale="92500" lnSpcReduction="20000"/>
          </a:bodyPr>
          <a:lstStyle/>
          <a:p>
            <a:r>
              <a:rPr lang="en-US" sz="2400" b="1" dirty="0">
                <a:solidFill>
                  <a:srgbClr val="1D3759"/>
                </a:solidFill>
                <a:effectLst/>
                <a:latin typeface="Hiragino Kaku Gothic Pro W6" panose="020B0300000000000000" pitchFamily="34" charset="-128"/>
                <a:ea typeface="Hiragino Kaku Gothic Pro W6" panose="020B0300000000000000" pitchFamily="34" charset="-128"/>
              </a:rPr>
              <a:t>CYC (California Youth Connection) </a:t>
            </a:r>
            <a:r>
              <a:rPr lang="en-US" sz="1800" b="1" dirty="0">
                <a:solidFill>
                  <a:schemeClr val="accent5"/>
                </a:solidFill>
                <a:effectLst/>
                <a:latin typeface="Hiragino Kaku Gothic Pro W6" panose="020B0300000000000000" pitchFamily="34" charset="-128"/>
                <a:ea typeface="Hiragino Kaku Gothic Pro W6" panose="020B0300000000000000" pitchFamily="34" charset="-128"/>
              </a:rPr>
              <a:t>1988年</a:t>
            </a:r>
            <a:r>
              <a:rPr lang="en-US" sz="1800" b="1" dirty="0">
                <a:solidFill>
                  <a:srgbClr val="1D3759"/>
                </a:solidFill>
                <a:effectLst/>
                <a:latin typeface="Hiragino Kaku Gothic Pro W6" panose="020B0300000000000000" pitchFamily="34" charset="-128"/>
                <a:ea typeface="Hiragino Kaku Gothic Pro W6" panose="020B0300000000000000" pitchFamily="34" charset="-128"/>
              </a:rPr>
              <a:t>〜</a:t>
            </a:r>
            <a:r>
              <a:rPr lang="ja-JP" altLang="en-US" sz="1800" b="1">
                <a:solidFill>
                  <a:srgbClr val="1D3759"/>
                </a:solidFill>
                <a:latin typeface="Hiragino Kaku Gothic Pro W6" panose="020B0300000000000000" pitchFamily="34" charset="-128"/>
                <a:ea typeface="Hiragino Kaku Gothic Pro W6" panose="020B0300000000000000" pitchFamily="34" charset="-128"/>
              </a:rPr>
              <a:t>現在まで</a:t>
            </a:r>
            <a:r>
              <a:rPr lang="ja-JP" altLang="en-US" sz="1600" b="1">
                <a:solidFill>
                  <a:schemeClr val="accent3">
                    <a:lumMod val="75000"/>
                  </a:schemeClr>
                </a:solidFill>
                <a:latin typeface="Hiragino Kaku Gothic Pro W6" panose="020B0300000000000000" pitchFamily="34" charset="-128"/>
                <a:ea typeface="Hiragino Kaku Gothic Pro W6" panose="020B0300000000000000" pitchFamily="34" charset="-128"/>
              </a:rPr>
              <a:t>（</a:t>
            </a:r>
            <a:r>
              <a:rPr lang="en-US" altLang="ja-JP" sz="1600" b="1" dirty="0">
                <a:solidFill>
                  <a:schemeClr val="accent3">
                    <a:lumMod val="75000"/>
                  </a:schemeClr>
                </a:solidFill>
                <a:latin typeface="Hiragino Kaku Gothic Pro W6" panose="020B0300000000000000" pitchFamily="34" charset="-128"/>
                <a:ea typeface="Hiragino Kaku Gothic Pro W6" panose="020B0300000000000000" pitchFamily="34" charset="-128"/>
              </a:rPr>
              <a:t>IFCA</a:t>
            </a:r>
            <a:r>
              <a:rPr lang="ja-JP" altLang="en-US" sz="1600" b="1">
                <a:solidFill>
                  <a:schemeClr val="accent3">
                    <a:lumMod val="75000"/>
                  </a:schemeClr>
                </a:solidFill>
                <a:latin typeface="Hiragino Kaku Gothic Pro W6" panose="020B0300000000000000" pitchFamily="34" charset="-128"/>
                <a:ea typeface="Hiragino Kaku Gothic Pro W6" panose="020B0300000000000000" pitchFamily="34" charset="-128"/>
              </a:rPr>
              <a:t>とは２０１６年から協働）</a:t>
            </a:r>
            <a:endParaRPr lang="en-US" altLang="ja-JP" sz="1600" b="1" dirty="0">
              <a:solidFill>
                <a:schemeClr val="accent3">
                  <a:lumMod val="75000"/>
                </a:schemeClr>
              </a:solidFill>
              <a:effectLst/>
              <a:latin typeface="Hiragino Kaku Gothic Pro W6" panose="020B0300000000000000" pitchFamily="34" charset="-128"/>
              <a:ea typeface="Hiragino Kaku Gothic Pro W6" panose="020B0300000000000000" pitchFamily="34" charset="-128"/>
            </a:endParaRPr>
          </a:p>
          <a:p>
            <a:pPr lvl="1"/>
            <a:r>
              <a:rPr lang="ja-JP" altLang="en-US" sz="1600" b="1">
                <a:solidFill>
                  <a:srgbClr val="002060"/>
                </a:solidFill>
                <a:effectLst/>
                <a:latin typeface="Hiragino Kaku Gothic Pro W3" panose="020B0300000000000000" pitchFamily="34" charset="-128"/>
                <a:ea typeface="Hiragino Kaku Gothic Pro W3" panose="020B0300000000000000" pitchFamily="34" charset="-128"/>
              </a:rPr>
              <a:t>米国でいちばん歴史の古い当事者アドボカシー団体、会員数百名、地域支部</a:t>
            </a:r>
            <a:endParaRPr lang="en-US" altLang="ja-JP" sz="1600" b="1" dirty="0">
              <a:solidFill>
                <a:srgbClr val="002060"/>
              </a:solidFill>
              <a:effectLst/>
              <a:latin typeface="Hiragino Kaku Gothic Pro W3" panose="020B0300000000000000" pitchFamily="34" charset="-128"/>
              <a:ea typeface="Hiragino Kaku Gothic Pro W3" panose="020B0300000000000000" pitchFamily="34" charset="-128"/>
            </a:endParaRPr>
          </a:p>
          <a:p>
            <a:pPr lvl="1"/>
            <a:r>
              <a:rPr lang="ja-JP" altLang="en-US" sz="1600" b="1">
                <a:solidFill>
                  <a:srgbClr val="002060"/>
                </a:solidFill>
                <a:latin typeface="Hiragino Kaku Gothic Pro W3" panose="020B0300000000000000" pitchFamily="34" charset="-128"/>
                <a:ea typeface="Hiragino Kaku Gothic Pro W3" panose="020B0300000000000000" pitchFamily="34" charset="-128"/>
              </a:rPr>
              <a:t>２０以上の州法を議会に提出・可決させた　⇨ 全国の当事者アドボカシー活動の雛形となっていく</a:t>
            </a:r>
            <a:endParaRPr lang="en-US" altLang="ja-JP" sz="1600" b="1" dirty="0">
              <a:solidFill>
                <a:srgbClr val="002060"/>
              </a:solidFill>
              <a:latin typeface="Hiragino Kaku Gothic Pro W3" panose="020B0300000000000000" pitchFamily="34" charset="-128"/>
              <a:ea typeface="Hiragino Kaku Gothic Pro W3" panose="020B0300000000000000" pitchFamily="34" charset="-128"/>
            </a:endParaRPr>
          </a:p>
          <a:p>
            <a:pPr lvl="1"/>
            <a:r>
              <a:rPr lang="ja-JP" altLang="en-US" sz="1600" b="1">
                <a:solidFill>
                  <a:srgbClr val="002060"/>
                </a:solidFill>
                <a:effectLst/>
                <a:latin typeface="Hiragino Kaku Gothic Pro W3" panose="020B0300000000000000" pitchFamily="34" charset="-128"/>
                <a:ea typeface="Hiragino Kaku Gothic Pro W3" panose="020B0300000000000000" pitchFamily="34" charset="-128"/>
              </a:rPr>
              <a:t>トレーニングプログラムや年間を通じたアドボカシー活動とリーダー育成トレーニングの実施</a:t>
            </a:r>
            <a:endParaRPr lang="en-US" altLang="ja-JP" sz="1600" b="1" dirty="0">
              <a:solidFill>
                <a:srgbClr val="002060"/>
              </a:solidFill>
              <a:effectLst/>
              <a:latin typeface="Hiragino Kaku Gothic Pro W3" panose="020B0300000000000000" pitchFamily="34" charset="-128"/>
              <a:ea typeface="Hiragino Kaku Gothic Pro W3" panose="020B0300000000000000" pitchFamily="34" charset="-128"/>
            </a:endParaRPr>
          </a:p>
          <a:p>
            <a:pPr lvl="1"/>
            <a:r>
              <a:rPr lang="en-US" sz="1600" b="1" dirty="0" err="1">
                <a:solidFill>
                  <a:srgbClr val="002060"/>
                </a:solidFill>
                <a:latin typeface="Hiragino Kaku Gothic Pro W3" panose="020B0300000000000000" pitchFamily="34" charset="-128"/>
                <a:ea typeface="Hiragino Kaku Gothic Pro W3" panose="020B0300000000000000" pitchFamily="34" charset="-128"/>
              </a:rPr>
              <a:t>元</a:t>
            </a:r>
            <a:r>
              <a:rPr lang="en-US" sz="1600" b="1" dirty="0" err="1">
                <a:solidFill>
                  <a:srgbClr val="002060"/>
                </a:solidFill>
                <a:effectLst/>
                <a:latin typeface="Hiragino Kaku Gothic Pro W3" panose="020B0300000000000000" pitchFamily="34" charset="-128"/>
                <a:ea typeface="Hiragino Kaku Gothic Pro W3" panose="020B0300000000000000" pitchFamily="34" charset="-128"/>
              </a:rPr>
              <a:t>当事者ユースを州政府の社会的養護オンブズパーソンに任命させる</a:t>
            </a:r>
            <a:endParaRPr lang="en-US" sz="1600" b="1" dirty="0">
              <a:solidFill>
                <a:srgbClr val="002060"/>
              </a:solidFill>
              <a:effectLst/>
              <a:latin typeface="Hiragino Kaku Gothic Pro W3" panose="020B0300000000000000" pitchFamily="34" charset="-128"/>
              <a:ea typeface="Hiragino Kaku Gothic Pro W3" panose="020B0300000000000000" pitchFamily="34" charset="-128"/>
            </a:endParaRPr>
          </a:p>
          <a:p>
            <a:pPr lvl="1"/>
            <a:r>
              <a:rPr lang="en-US" sz="1600" b="1" dirty="0" err="1">
                <a:solidFill>
                  <a:srgbClr val="002060"/>
                </a:solidFill>
                <a:effectLst/>
                <a:latin typeface="Hiragino Kaku Gothic Pro W3" panose="020B0300000000000000" pitchFamily="34" charset="-128"/>
                <a:ea typeface="Hiragino Kaku Gothic Pro W3" panose="020B0300000000000000" pitchFamily="34" charset="-128"/>
              </a:rPr>
              <a:t>カリフォルニア州の社会的養護の子どもと若者のための権利章典の作成にかかわった</a:t>
            </a:r>
            <a:endParaRPr lang="en-US" sz="1600" b="1" dirty="0">
              <a:solidFill>
                <a:srgbClr val="002060"/>
              </a:solidFill>
              <a:effectLst/>
              <a:latin typeface="Hiragino Kaku Gothic Pro W3" panose="020B0300000000000000" pitchFamily="34" charset="-128"/>
              <a:ea typeface="Hiragino Kaku Gothic Pro W3" panose="020B0300000000000000" pitchFamily="34" charset="-128"/>
            </a:endParaRPr>
          </a:p>
          <a:p>
            <a:pPr marL="457200" lvl="1" indent="0">
              <a:buNone/>
            </a:pPr>
            <a:r>
              <a:rPr lang="ja-JP" altLang="en-US" sz="1600">
                <a:solidFill>
                  <a:srgbClr val="1D3759"/>
                </a:solidFill>
                <a:effectLst/>
                <a:latin typeface="Hiragino Kaku Gothic Pro W3" panose="020B0300000000000000" pitchFamily="34" charset="-128"/>
                <a:ea typeface="Hiragino Kaku Gothic Pro W3" panose="020B0300000000000000" pitchFamily="34" charset="-128"/>
              </a:rPr>
              <a:t>　　　　　　　　　</a:t>
            </a:r>
            <a:r>
              <a:rPr lang="ja-JP" altLang="en-US" sz="2000">
                <a:solidFill>
                  <a:srgbClr val="1D3759"/>
                </a:solidFill>
                <a:effectLst/>
                <a:latin typeface="Hiragino Kaku Gothic Pro W3" panose="020B0300000000000000" pitchFamily="34" charset="-128"/>
                <a:ea typeface="Hiragino Kaku Gothic Pro W3" panose="020B0300000000000000" pitchFamily="34" charset="-128"/>
              </a:rPr>
              <a:t>　　</a:t>
            </a:r>
            <a:r>
              <a:rPr lang="en-US" sz="2000" dirty="0">
                <a:solidFill>
                  <a:srgbClr val="1D3759"/>
                </a:solidFill>
                <a:effectLst/>
                <a:latin typeface="Hiragino Kaku Gothic Pro W3" panose="020B0300000000000000" pitchFamily="34" charset="-128"/>
                <a:ea typeface="Hiragino Kaku Gothic Pro W3" panose="020B0300000000000000" pitchFamily="34" charset="-128"/>
              </a:rPr>
              <a:t>⇩</a:t>
            </a:r>
          </a:p>
          <a:p>
            <a:pPr lvl="1"/>
            <a:r>
              <a:rPr lang="en-US" sz="1600" b="1" dirty="0" err="1">
                <a:solidFill>
                  <a:srgbClr val="035491"/>
                </a:solidFill>
                <a:latin typeface="Hiragino Kaku Gothic Pro W6" panose="020B0300000000000000" pitchFamily="34" charset="-128"/>
                <a:ea typeface="Hiragino Kaku Gothic Pro W6" panose="020B0300000000000000" pitchFamily="34" charset="-128"/>
              </a:rPr>
              <a:t>社会的養護の子どもと若者たちのための権利章典が州法になる</a:t>
            </a:r>
            <a:endParaRPr lang="en-US" sz="1600" b="1" dirty="0">
              <a:solidFill>
                <a:srgbClr val="035491"/>
              </a:solidFill>
              <a:latin typeface="Hiragino Kaku Gothic Pro W6" panose="020B0300000000000000" pitchFamily="34" charset="-128"/>
              <a:ea typeface="Hiragino Kaku Gothic Pro W6" panose="020B0300000000000000" pitchFamily="34" charset="-128"/>
            </a:endParaRPr>
          </a:p>
          <a:p>
            <a:pPr lvl="1"/>
            <a:endParaRPr lang="en-US" sz="1600" b="1" dirty="0">
              <a:solidFill>
                <a:srgbClr val="035491"/>
              </a:solidFill>
              <a:effectLst/>
              <a:latin typeface="Hiragino Kaku Gothic Pro W6" panose="020B0300000000000000" pitchFamily="34" charset="-128"/>
              <a:ea typeface="Hiragino Kaku Gothic Pro W6" panose="020B0300000000000000" pitchFamily="34" charset="-128"/>
            </a:endParaRPr>
          </a:p>
          <a:p>
            <a:r>
              <a:rPr lang="en-US" sz="1600" b="1" dirty="0">
                <a:solidFill>
                  <a:schemeClr val="accent5"/>
                </a:solidFill>
                <a:effectLst/>
                <a:latin typeface="Hiragino Kaku Gothic Pro W6" panose="020B0300000000000000" pitchFamily="34" charset="-128"/>
                <a:ea typeface="Hiragino Kaku Gothic Pro W6" panose="020B0300000000000000" pitchFamily="34" charset="-128"/>
              </a:rPr>
              <a:t>１９９９年</a:t>
            </a:r>
            <a:r>
              <a:rPr lang="ja-JP" altLang="en-US" sz="1600" b="1">
                <a:solidFill>
                  <a:schemeClr val="accent5"/>
                </a:solidFill>
                <a:effectLst/>
                <a:latin typeface="Hiragino Kaku Gothic Pro W6" panose="020B0300000000000000" pitchFamily="34" charset="-128"/>
                <a:ea typeface="Hiragino Kaku Gothic Pro W6" panose="020B0300000000000000" pitchFamily="34" charset="-128"/>
              </a:rPr>
              <a:t>　</a:t>
            </a:r>
            <a:r>
              <a:rPr lang="en-US" sz="1600" b="1" dirty="0" err="1">
                <a:solidFill>
                  <a:schemeClr val="accent5"/>
                </a:solidFill>
                <a:effectLst/>
                <a:latin typeface="Hiragino Kaku Gothic Pro W6" panose="020B0300000000000000" pitchFamily="34" charset="-128"/>
                <a:ea typeface="Hiragino Kaku Gothic Pro W6" panose="020B0300000000000000" pitchFamily="34" charset="-128"/>
              </a:rPr>
              <a:t>連邦チェーフィー自立支援法案</a:t>
            </a:r>
            <a:endParaRPr lang="en-US" sz="1600" b="1" dirty="0">
              <a:solidFill>
                <a:schemeClr val="accent5"/>
              </a:solidFill>
              <a:effectLst/>
              <a:latin typeface="Hiragino Kaku Gothic Pro W6" panose="020B0300000000000000" pitchFamily="34" charset="-128"/>
              <a:ea typeface="Hiragino Kaku Gothic Pro W6" panose="020B0300000000000000" pitchFamily="34" charset="-128"/>
            </a:endParaRPr>
          </a:p>
          <a:p>
            <a:endParaRPr lang="en-US" sz="1600" b="1" dirty="0">
              <a:solidFill>
                <a:schemeClr val="accent5"/>
              </a:solidFill>
              <a:effectLst/>
              <a:latin typeface="Hiragino Kaku Gothic Pro W6" panose="020B0300000000000000" pitchFamily="34" charset="-128"/>
              <a:ea typeface="Hiragino Kaku Gothic Pro W6" panose="020B0300000000000000" pitchFamily="34" charset="-128"/>
            </a:endParaRPr>
          </a:p>
          <a:p>
            <a:r>
              <a:rPr lang="en-US" sz="2000" b="1" dirty="0">
                <a:solidFill>
                  <a:srgbClr val="1D3759"/>
                </a:solidFill>
                <a:effectLst/>
                <a:latin typeface="Toppan Bunkyu Midashi Mincho Ex" panose="02020900000000000000" pitchFamily="18" charset="-128"/>
                <a:ea typeface="Toppan Bunkyu Midashi Mincho Ex" panose="02020900000000000000" pitchFamily="18" charset="-128"/>
              </a:rPr>
              <a:t>California Child Welfare Council </a:t>
            </a:r>
            <a:r>
              <a:rPr lang="en-US" sz="1600" b="1" dirty="0">
                <a:solidFill>
                  <a:schemeClr val="accent5"/>
                </a:solidFill>
                <a:effectLst/>
                <a:latin typeface="Toppan Bunkyu Midashi Mincho Ex" panose="02020900000000000000" pitchFamily="18" charset="-128"/>
                <a:ea typeface="Toppan Bunkyu Midashi Mincho Ex" panose="02020900000000000000" pitchFamily="18" charset="-128"/>
              </a:rPr>
              <a:t>2006年創設</a:t>
            </a:r>
            <a:r>
              <a:rPr lang="ja-JP" altLang="en-US" sz="2000" b="1">
                <a:solidFill>
                  <a:srgbClr val="1D3759"/>
                </a:solidFill>
                <a:effectLst/>
                <a:latin typeface="Toppan Bunkyu Midashi Mincho Ex" panose="02020900000000000000" pitchFamily="18" charset="-128"/>
                <a:ea typeface="Toppan Bunkyu Midashi Mincho Ex" panose="02020900000000000000" pitchFamily="18" charset="-128"/>
              </a:rPr>
              <a:t>（カリフォルニア児童福祉諮問委員会）</a:t>
            </a:r>
            <a:endParaRPr lang="en-US" altLang="ja-JP" sz="2000" b="1" dirty="0">
              <a:solidFill>
                <a:srgbClr val="1D3759"/>
              </a:solidFill>
              <a:effectLst/>
              <a:latin typeface="Toppan Bunkyu Midashi Mincho Ex" panose="02020900000000000000" pitchFamily="18" charset="-128"/>
              <a:ea typeface="Toppan Bunkyu Midashi Mincho Ex" panose="02020900000000000000" pitchFamily="18" charset="-128"/>
            </a:endParaRPr>
          </a:p>
          <a:p>
            <a:pPr marL="0" indent="0">
              <a:buNone/>
            </a:pPr>
            <a:r>
              <a:rPr lang="en-US" altLang="ja-JP" sz="1200" b="1" dirty="0">
                <a:solidFill>
                  <a:srgbClr val="1D3759"/>
                </a:solidFill>
                <a:effectLst/>
                <a:latin typeface="Toppan Bunkyu Midashi Mincho Ex" panose="02020900000000000000" pitchFamily="18" charset="-128"/>
                <a:ea typeface="Toppan Bunkyu Midashi Mincho Ex" panose="02020900000000000000" pitchFamily="18" charset="-128"/>
                <a:hlinkClick r:id="rId3"/>
              </a:rPr>
              <a:t>https://www.chhs.ca.gov/home/committees/california-child-welfare-council/</a:t>
            </a:r>
            <a:endParaRPr lang="en-US" altLang="ja-JP" sz="1200" b="1" dirty="0">
              <a:solidFill>
                <a:srgbClr val="1D3759"/>
              </a:solidFill>
              <a:effectLst/>
              <a:latin typeface="Toppan Bunkyu Midashi Mincho Ex" panose="02020900000000000000" pitchFamily="18" charset="-128"/>
              <a:ea typeface="Toppan Bunkyu Midashi Mincho Ex" panose="02020900000000000000" pitchFamily="18" charset="-128"/>
            </a:endParaRPr>
          </a:p>
          <a:p>
            <a:pPr marL="0" indent="0">
              <a:buNone/>
            </a:pPr>
            <a:r>
              <a:rPr lang="ja-JP" altLang="en-US" sz="1400" b="1" u="sng">
                <a:solidFill>
                  <a:srgbClr val="1D3759"/>
                </a:solidFill>
                <a:effectLst/>
                <a:latin typeface="YuKyokasho Yoko Medium" panose="02000500000000000000" pitchFamily="2" charset="-128"/>
                <a:ea typeface="YuKyokasho Yoko Medium" panose="02000500000000000000" pitchFamily="2" charset="-128"/>
              </a:rPr>
              <a:t>カリフォルニア州児童福祉協議会（</a:t>
            </a:r>
            <a:r>
              <a:rPr lang="en-US" sz="1400" b="1" u="sng" dirty="0">
                <a:solidFill>
                  <a:srgbClr val="1D3759"/>
                </a:solidFill>
                <a:effectLst/>
                <a:latin typeface="YuKyokasho Yoko Medium" panose="02000500000000000000" pitchFamily="2" charset="-128"/>
                <a:ea typeface="YuKyokasho Yoko Medium" panose="02000500000000000000" pitchFamily="2" charset="-128"/>
              </a:rPr>
              <a:t>CWC）</a:t>
            </a:r>
            <a:r>
              <a:rPr lang="ja-JP" altLang="en-US" sz="1400">
                <a:solidFill>
                  <a:srgbClr val="1D3759"/>
                </a:solidFill>
                <a:effectLst/>
                <a:latin typeface="YuKyokasho Yoko Medium" panose="02000500000000000000" pitchFamily="2" charset="-128"/>
                <a:ea typeface="YuKyokasho Yoko Medium" panose="02000500000000000000" pitchFamily="2" charset="-128"/>
              </a:rPr>
              <a:t>は、</a:t>
            </a:r>
            <a:r>
              <a:rPr lang="en-US" altLang="ja-JP" sz="1400" dirty="0">
                <a:solidFill>
                  <a:srgbClr val="1D3759"/>
                </a:solidFill>
                <a:effectLst/>
                <a:latin typeface="YuKyokasho Yoko Medium" panose="02000500000000000000" pitchFamily="2" charset="-128"/>
                <a:ea typeface="YuKyokasho Yoko Medium" panose="02000500000000000000" pitchFamily="2" charset="-128"/>
              </a:rPr>
              <a:t>2006</a:t>
            </a:r>
            <a:r>
              <a:rPr lang="ja-JP" altLang="en-US" sz="1400">
                <a:solidFill>
                  <a:srgbClr val="1D3759"/>
                </a:solidFill>
                <a:effectLst/>
                <a:latin typeface="YuKyokasho Yoko Medium" panose="02000500000000000000" pitchFamily="2" charset="-128"/>
                <a:ea typeface="YuKyokasho Yoko Medium" panose="02000500000000000000" pitchFamily="2" charset="-128"/>
              </a:rPr>
              <a:t>年児童福祉リーダーシップと説明責任法（福祉制度法第</a:t>
            </a:r>
            <a:r>
              <a:rPr lang="en-US" altLang="ja-JP" sz="1400" dirty="0">
                <a:solidFill>
                  <a:srgbClr val="1D3759"/>
                </a:solidFill>
                <a:effectLst/>
                <a:latin typeface="YuKyokasho Yoko Medium" panose="02000500000000000000" pitchFamily="2" charset="-128"/>
                <a:ea typeface="YuKyokasho Yoko Medium" panose="02000500000000000000" pitchFamily="2" charset="-128"/>
              </a:rPr>
              <a:t>16540</a:t>
            </a:r>
            <a:r>
              <a:rPr lang="ja-JP" altLang="en-US" sz="1400">
                <a:solidFill>
                  <a:srgbClr val="1D3759"/>
                </a:solidFill>
                <a:effectLst/>
                <a:latin typeface="YuKyokasho Yoko Medium" panose="02000500000000000000" pitchFamily="2" charset="-128"/>
                <a:ea typeface="YuKyokasho Yoko Medium" panose="02000500000000000000" pitchFamily="2" charset="-128"/>
              </a:rPr>
              <a:t>条～第</a:t>
            </a:r>
            <a:r>
              <a:rPr lang="en-US" altLang="ja-JP" sz="1400" dirty="0">
                <a:solidFill>
                  <a:srgbClr val="1D3759"/>
                </a:solidFill>
                <a:effectLst/>
                <a:latin typeface="YuKyokasho Yoko Medium" panose="02000500000000000000" pitchFamily="2" charset="-128"/>
                <a:ea typeface="YuKyokasho Yoko Medium" panose="02000500000000000000" pitchFamily="2" charset="-128"/>
              </a:rPr>
              <a:t>16545</a:t>
            </a:r>
            <a:r>
              <a:rPr lang="ja-JP" altLang="en-US" sz="1400">
                <a:solidFill>
                  <a:srgbClr val="1D3759"/>
                </a:solidFill>
                <a:effectLst/>
                <a:latin typeface="YuKyokasho Yoko Medium" panose="02000500000000000000" pitchFamily="2" charset="-128"/>
                <a:ea typeface="YuKyokasho Yoko Medium" panose="02000500000000000000" pitchFamily="2" charset="-128"/>
              </a:rPr>
              <a:t>条）により設立され、児童福祉制度のもとで生活する児童にサービスを提供する複数の機関と裁判所の連携とプロセスの改善を担う諮問機関である。協議会の共同議長は、カリフォルニア州保健福祉局長官とカリフォルニア州最高裁判所長官が指名し、メンバーは州の部局、郡の部局、非営利サービス提供者、擁護者（アドボケイト）、実親、元ユースで構成されている。協議会は、各機関と裁判所が</a:t>
            </a:r>
            <a:r>
              <a:rPr lang="ja-JP" altLang="en-US" sz="1400" b="1" u="sng">
                <a:solidFill>
                  <a:srgbClr val="1D3759"/>
                </a:solidFill>
                <a:effectLst/>
                <a:latin typeface="YuKyokasho Yoko Medium" panose="02000500000000000000" pitchFamily="2" charset="-128"/>
                <a:ea typeface="YuKyokasho Yoko Medium" panose="02000500000000000000" pitchFamily="2" charset="-128"/>
              </a:rPr>
              <a:t>子どもたちのニーズにどの程度対応しているかを監視し、報告する</a:t>
            </a:r>
            <a:r>
              <a:rPr lang="ja-JP" altLang="en-US" sz="1400">
                <a:solidFill>
                  <a:srgbClr val="1D3759"/>
                </a:solidFill>
                <a:effectLst/>
                <a:latin typeface="YuKyokasho Yoko Medium" panose="02000500000000000000" pitchFamily="2" charset="-128"/>
                <a:ea typeface="YuKyokasho Yoko Medium" panose="02000500000000000000" pitchFamily="2" charset="-128"/>
              </a:rPr>
              <a:t>ことを任務としている。</a:t>
            </a:r>
            <a:endParaRPr lang="en-US" altLang="ja-JP" sz="1400" dirty="0">
              <a:solidFill>
                <a:srgbClr val="1D3759"/>
              </a:solidFill>
              <a:effectLst/>
              <a:latin typeface="YuKyokasho Yoko Medium" panose="02000500000000000000" pitchFamily="2" charset="-128"/>
              <a:ea typeface="YuKyokasho Yoko Medium" panose="02000500000000000000" pitchFamily="2" charset="-128"/>
            </a:endParaRPr>
          </a:p>
          <a:p>
            <a:pPr marL="0" indent="0">
              <a:buNone/>
            </a:pPr>
            <a:endParaRPr lang="en-US" sz="1400" b="1" dirty="0">
              <a:solidFill>
                <a:srgbClr val="447355"/>
              </a:solidFill>
              <a:effectLst/>
              <a:latin typeface="Hiragino Kaku Gothic Pro W6" panose="020B0300000000000000" pitchFamily="34" charset="-128"/>
              <a:ea typeface="Hiragino Kaku Gothic Pro W6" panose="020B0300000000000000" pitchFamily="34" charset="-128"/>
            </a:endParaRPr>
          </a:p>
          <a:p>
            <a:pPr>
              <a:buFont typeface="Wingdings" pitchFamily="2" charset="2"/>
              <a:buChar char="Ø"/>
            </a:pPr>
            <a:r>
              <a:rPr lang="en-US" sz="1400" b="1" dirty="0">
                <a:solidFill>
                  <a:srgbClr val="447355"/>
                </a:solidFill>
                <a:effectLst/>
                <a:latin typeface="Hiragino Kaku Gothic Pro W6" panose="020B0300000000000000" pitchFamily="34" charset="-128"/>
                <a:ea typeface="Hiragino Kaku Gothic Pro W6" panose="020B0300000000000000" pitchFamily="34" charset="-128"/>
              </a:rPr>
              <a:t>２０２２年</a:t>
            </a:r>
            <a:r>
              <a:rPr lang="ja-JP" altLang="en-US" sz="1400" b="1">
                <a:solidFill>
                  <a:srgbClr val="447355"/>
                </a:solidFill>
                <a:latin typeface="Hiragino Kaku Gothic Pro W6" panose="020B0300000000000000" pitchFamily="34" charset="-128"/>
                <a:ea typeface="Hiragino Kaku Gothic Pro W6" panose="020B0300000000000000" pitchFamily="34" charset="-128"/>
              </a:rPr>
              <a:t>夏の</a:t>
            </a:r>
            <a:r>
              <a:rPr lang="ja-JP" altLang="en-US" sz="1400" b="1">
                <a:solidFill>
                  <a:srgbClr val="447355"/>
                </a:solidFill>
                <a:effectLst/>
                <a:latin typeface="Hiragino Kaku Gothic Pro W6" panose="020B0300000000000000" pitchFamily="34" charset="-128"/>
                <a:ea typeface="Hiragino Kaku Gothic Pro W6" panose="020B0300000000000000" pitchFamily="34" charset="-128"/>
              </a:rPr>
              <a:t>渡米プロジェクト（ロサンゼルス郡・州最大の郡）</a:t>
            </a:r>
            <a:endParaRPr lang="en-US" altLang="ja-JP" sz="1400" b="1" dirty="0">
              <a:solidFill>
                <a:srgbClr val="447355"/>
              </a:solidFill>
              <a:effectLst/>
              <a:latin typeface="Hiragino Kaku Gothic Pro W6" panose="020B0300000000000000" pitchFamily="34" charset="-128"/>
              <a:ea typeface="Hiragino Kaku Gothic Pro W6" panose="020B0300000000000000" pitchFamily="34" charset="-128"/>
            </a:endParaRPr>
          </a:p>
          <a:p>
            <a:pPr>
              <a:lnSpc>
                <a:spcPct val="110000"/>
              </a:lnSpc>
              <a:buFont typeface="Wingdings" pitchFamily="2" charset="2"/>
              <a:buChar char="q"/>
            </a:pPr>
            <a:r>
              <a:rPr lang="ja-JP" altLang="en-US" sz="1600" b="1" u="sng">
                <a:solidFill>
                  <a:srgbClr val="447355"/>
                </a:solidFill>
                <a:latin typeface="Hiragino Kaku Gothic Pro W6" panose="020B0300000000000000" pitchFamily="34" charset="-128"/>
                <a:ea typeface="Hiragino Kaku Gothic Pro W6" panose="020B0300000000000000" pitchFamily="34" charset="-128"/>
              </a:rPr>
              <a:t>権利章典の</a:t>
            </a:r>
            <a:r>
              <a:rPr lang="en-US" altLang="ja-JP" sz="1600" b="1" u="sng" dirty="0">
                <a:solidFill>
                  <a:srgbClr val="447355"/>
                </a:solidFill>
                <a:latin typeface="Hiragino Kaku Gothic Pro W6" panose="020B0300000000000000" pitchFamily="34" charset="-128"/>
                <a:ea typeface="Hiragino Kaku Gothic Pro W6" panose="020B0300000000000000" pitchFamily="34" charset="-128"/>
              </a:rPr>
              <a:t>LA</a:t>
            </a:r>
            <a:r>
              <a:rPr lang="ja-JP" altLang="en-US" sz="1600" b="1" u="sng">
                <a:solidFill>
                  <a:srgbClr val="447355"/>
                </a:solidFill>
                <a:latin typeface="Hiragino Kaku Gothic Pro W6" panose="020B0300000000000000" pitchFamily="34" charset="-128"/>
                <a:ea typeface="Hiragino Kaku Gothic Pro W6" panose="020B0300000000000000" pitchFamily="34" charset="-128"/>
              </a:rPr>
              <a:t>郡版</a:t>
            </a:r>
            <a:r>
              <a:rPr lang="ja-JP" altLang="en-US" sz="1600" b="1">
                <a:solidFill>
                  <a:srgbClr val="447355"/>
                </a:solidFill>
                <a:latin typeface="Hiragino Kaku Gothic Pro W6" panose="020B0300000000000000" pitchFamily="34" charset="-128"/>
                <a:ea typeface="Hiragino Kaku Gothic Pro W6" panose="020B0300000000000000" pitchFamily="34" charset="-128"/>
              </a:rPr>
              <a:t>の作成・発行のすぐ後に、１５名の社会的養護と少年保護観察システムから選ばれた　　　　　　　</a:t>
            </a:r>
            <a:endParaRPr lang="en-US" altLang="ja-JP" sz="1600" b="1" dirty="0">
              <a:solidFill>
                <a:srgbClr val="447355"/>
              </a:solidFill>
              <a:latin typeface="Hiragino Kaku Gothic Pro W6" panose="020B0300000000000000" pitchFamily="34" charset="-128"/>
              <a:ea typeface="Hiragino Kaku Gothic Pro W6" panose="020B0300000000000000" pitchFamily="34" charset="-128"/>
            </a:endParaRPr>
          </a:p>
          <a:p>
            <a:pPr marL="0" indent="0">
              <a:lnSpc>
                <a:spcPct val="110000"/>
              </a:lnSpc>
              <a:buNone/>
            </a:pPr>
            <a:r>
              <a:rPr lang="ja-JP" altLang="en-US" sz="1600" b="1">
                <a:solidFill>
                  <a:srgbClr val="447355"/>
                </a:solidFill>
                <a:latin typeface="Hiragino Kaku Gothic Pro W6" panose="020B0300000000000000" pitchFamily="34" charset="-128"/>
                <a:ea typeface="Hiragino Kaku Gothic Pro W6" panose="020B0300000000000000" pitchFamily="34" charset="-128"/>
              </a:rPr>
              <a:t>当事者ユース委員からなる</a:t>
            </a:r>
            <a:r>
              <a:rPr lang="ja-JP" altLang="en-US" sz="1600" b="1" u="sng">
                <a:solidFill>
                  <a:srgbClr val="447355"/>
                </a:solidFill>
                <a:latin typeface="Hiragino Kaku Gothic Pro W6" panose="020B0300000000000000" pitchFamily="34" charset="-128"/>
                <a:ea typeface="Hiragino Kaku Gothic Pro W6" panose="020B0300000000000000" pitchFamily="34" charset="-128"/>
              </a:rPr>
              <a:t>ユースコミッション（諮問委員会）</a:t>
            </a:r>
            <a:r>
              <a:rPr lang="ja-JP" altLang="en-US" sz="1600" b="1">
                <a:solidFill>
                  <a:srgbClr val="447355"/>
                </a:solidFill>
                <a:latin typeface="Hiragino Kaku Gothic Pro W6" panose="020B0300000000000000" pitchFamily="34" charset="-128"/>
                <a:ea typeface="Hiragino Kaku Gothic Pro W6" panose="020B0300000000000000" pitchFamily="34" charset="-128"/>
              </a:rPr>
              <a:t>を立ち上げた　２０２０年</a:t>
            </a:r>
            <a:r>
              <a:rPr lang="en-US" altLang="ja-JP" sz="1600" b="1" dirty="0">
                <a:solidFill>
                  <a:srgbClr val="447355"/>
                </a:solidFill>
                <a:latin typeface="Hiragino Kaku Gothic Pro W6" panose="020B0300000000000000" pitchFamily="34" charset="-128"/>
                <a:ea typeface="Hiragino Kaku Gothic Pro W6" panose="020B0300000000000000" pitchFamily="34" charset="-128"/>
              </a:rPr>
              <a:t> </a:t>
            </a:r>
            <a:r>
              <a:rPr lang="en-US" altLang="ja-JP" sz="1600" b="1" dirty="0">
                <a:solidFill>
                  <a:srgbClr val="447355"/>
                </a:solidFill>
                <a:latin typeface="Hiragino Kaku Gothic Pro W6" panose="020B0300000000000000" pitchFamily="34" charset="-128"/>
                <a:ea typeface="Hiragino Kaku Gothic Pro W6" panose="020B0300000000000000" pitchFamily="34" charset="-128"/>
                <a:hlinkClick r:id="rId4"/>
              </a:rPr>
              <a:t>https://youthcommission.lacounty.gov/</a:t>
            </a:r>
            <a:endParaRPr lang="en-US" altLang="ja-JP" sz="1600" b="1" dirty="0">
              <a:solidFill>
                <a:srgbClr val="447355"/>
              </a:solidFill>
              <a:latin typeface="Hiragino Kaku Gothic Pro W6" panose="020B0300000000000000" pitchFamily="34" charset="-128"/>
              <a:ea typeface="Hiragino Kaku Gothic Pro W6" panose="020B0300000000000000" pitchFamily="34" charset="-128"/>
            </a:endParaRPr>
          </a:p>
          <a:p>
            <a:pPr marL="0" indent="0">
              <a:lnSpc>
                <a:spcPct val="110000"/>
              </a:lnSpc>
              <a:buNone/>
            </a:pPr>
            <a:endParaRPr lang="en-US" sz="1600" b="1" u="sng" dirty="0">
              <a:solidFill>
                <a:srgbClr val="447355"/>
              </a:solidFill>
              <a:latin typeface="Hiragino Kaku Gothic Pro W6" panose="020B0300000000000000" pitchFamily="34" charset="-128"/>
              <a:ea typeface="Hiragino Kaku Gothic Pro W6" panose="020B0300000000000000" pitchFamily="34" charset="-128"/>
            </a:endParaRPr>
          </a:p>
          <a:p>
            <a:endParaRPr lang="en-US" u="sng" dirty="0">
              <a:solidFill>
                <a:srgbClr val="1D3759"/>
              </a:solidFill>
              <a:latin typeface="Fira Sans" panose="020F0502020204030204" pitchFamily="34" charset="0"/>
            </a:endParaRPr>
          </a:p>
          <a:p>
            <a:endParaRPr lang="en-US" b="0" i="0" u="sng" dirty="0">
              <a:solidFill>
                <a:srgbClr val="1D3759"/>
              </a:solidFill>
              <a:effectLst/>
              <a:latin typeface="Fira Sans" panose="020F0502020204030204" pitchFamily="34" charset="0"/>
            </a:endParaRPr>
          </a:p>
          <a:p>
            <a:pPr marL="0" indent="0">
              <a:buNone/>
            </a:pPr>
            <a:endParaRPr dirty="0"/>
          </a:p>
        </p:txBody>
      </p:sp>
    </p:spTree>
    <p:extLst>
      <p:ext uri="{BB962C8B-B14F-4D97-AF65-F5344CB8AC3E}">
        <p14:creationId xmlns:p14="http://schemas.microsoft.com/office/powerpoint/2010/main" val="1901539936"/>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9060</TotalTime>
  <Words>3764</Words>
  <Application>Microsoft Macintosh PowerPoint</Application>
  <PresentationFormat>Widescreen</PresentationFormat>
  <Paragraphs>360</Paragraphs>
  <Slides>18</Slides>
  <Notes>18</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18</vt:i4>
      </vt:variant>
    </vt:vector>
  </HeadingPairs>
  <TitlesOfParts>
    <vt:vector size="40" baseType="lpstr">
      <vt:lpstr>Hiragino Kaku Gothic Pro</vt:lpstr>
      <vt:lpstr>Hiragino Kaku Gothic Pro W3</vt:lpstr>
      <vt:lpstr>Hiragino Kaku Gothic Pro W6</vt:lpstr>
      <vt:lpstr>Hiragino Maru Gothic Pro W4</vt:lpstr>
      <vt:lpstr>Meiryo</vt:lpstr>
      <vt:lpstr>Meiryo UI</vt:lpstr>
      <vt:lpstr>Toppan Bunkyu Midashi Mincho Ex</vt:lpstr>
      <vt:lpstr>Toppan Bunkyu Midashi Mincho Extrabold</vt:lpstr>
      <vt:lpstr>YuKyokasho Yoko</vt:lpstr>
      <vt:lpstr>YuKyokasho Yoko Medium</vt:lpstr>
      <vt:lpstr>Aptos</vt:lpstr>
      <vt:lpstr>Aptos Display</vt:lpstr>
      <vt:lpstr>Arial</vt:lpstr>
      <vt:lpstr>Calibri</vt:lpstr>
      <vt:lpstr>Courier New</vt:lpstr>
      <vt:lpstr>Fira Sans</vt:lpstr>
      <vt:lpstr>Gill Sans MT</vt:lpstr>
      <vt:lpstr>Helvetica</vt:lpstr>
      <vt:lpstr>Symbol</vt:lpstr>
      <vt:lpstr>Times New Roman</vt:lpstr>
      <vt:lpstr>Wingdings</vt:lpstr>
      <vt:lpstr>Office Theme</vt:lpstr>
      <vt:lpstr>IFCAがフォスターユース諮問委員会を 立ち上げるプロジェクト  　そのための準備として、まず・・・  真のユース参画とはなにかを考えよう</vt:lpstr>
      <vt:lpstr>フォスターユース 諮問委員会  </vt:lpstr>
      <vt:lpstr>名称・呼び方</vt:lpstr>
      <vt:lpstr>定義　　　　　　　　　　　　　                            　(Casey Family Programs)</vt:lpstr>
      <vt:lpstr>日本とIFCAユースプロジェクトの状況</vt:lpstr>
      <vt:lpstr>アメリカのフォスターユース諮問委員会の始まりと発展</vt:lpstr>
      <vt:lpstr>YABの特徴と役割/目的</vt:lpstr>
      <vt:lpstr>ワシントン州の場合</vt:lpstr>
      <vt:lpstr>カリフォルニア州の場合</vt:lpstr>
      <vt:lpstr>ユース諮問委員会の作り方・運営の仕方については たくさんの英語の資料がある（ノウハウ） </vt:lpstr>
      <vt:lpstr>PowerPoint Presentation</vt:lpstr>
      <vt:lpstr>考えられるいくつかのアプローチ</vt:lpstr>
      <vt:lpstr>このチームを どうするか  何か ら始めるか</vt:lpstr>
      <vt:lpstr>２０２２年と２０２３年の渡米プロジェクトでユースたちが学んだことは・・・ 　　“社会的養護の子どもたちのための権利章典を作成したら オンブズパーソン や ユース諮問委員会が実践を見守り、権利章典の内容を推し進めることが重要”</vt:lpstr>
      <vt:lpstr>必要な知識とスキル（次からのレッスン）</vt:lpstr>
      <vt:lpstr>PowerPoint Presentation</vt:lpstr>
      <vt:lpstr>資料（２）　　　　　　　　　　　　　　　　　リソースリスト</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Miho Awazu</dc:creator>
  <cp:lastModifiedBy>Miho Awazu</cp:lastModifiedBy>
  <cp:revision>23</cp:revision>
  <cp:lastPrinted>2024-01-26T23:53:04Z</cp:lastPrinted>
  <dcterms:created xsi:type="dcterms:W3CDTF">2024-01-14T22:04:52Z</dcterms:created>
  <dcterms:modified xsi:type="dcterms:W3CDTF">2024-02-12T09:12:04Z</dcterms:modified>
</cp:coreProperties>
</file>