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D94-1F7C-41F9-B830-20F45AA986DF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F3965-EEDB-40CD-808F-C5F53AC8FE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5377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D94-1F7C-41F9-B830-20F45AA986DF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F3965-EEDB-40CD-808F-C5F53AC8FE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625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D94-1F7C-41F9-B830-20F45AA986DF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F3965-EEDB-40CD-808F-C5F53AC8FE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16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D94-1F7C-41F9-B830-20F45AA986DF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F3965-EEDB-40CD-808F-C5F53AC8FE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1801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D94-1F7C-41F9-B830-20F45AA986DF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F3965-EEDB-40CD-808F-C5F53AC8FE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029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D94-1F7C-41F9-B830-20F45AA986DF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F3965-EEDB-40CD-808F-C5F53AC8FE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570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D94-1F7C-41F9-B830-20F45AA986DF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F3965-EEDB-40CD-808F-C5F53AC8FE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691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D94-1F7C-41F9-B830-20F45AA986DF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F3965-EEDB-40CD-808F-C5F53AC8FE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95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D94-1F7C-41F9-B830-20F45AA986DF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F3965-EEDB-40CD-808F-C5F53AC8FE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730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D94-1F7C-41F9-B830-20F45AA986DF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F3965-EEDB-40CD-808F-C5F53AC8FE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85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D94-1F7C-41F9-B830-20F45AA986DF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F3965-EEDB-40CD-808F-C5F53AC8FE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018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DED94-1F7C-41F9-B830-20F45AA986DF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F3965-EEDB-40CD-808F-C5F53AC8FE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330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958" y="1136802"/>
            <a:ext cx="11425920" cy="5238044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2765778" y="443468"/>
            <a:ext cx="25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前面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483599" y="443468"/>
            <a:ext cx="25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背面</a:t>
            </a:r>
            <a:endParaRPr kumimoji="1" lang="ja-JP" altLang="en-US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1283" y="3103901"/>
            <a:ext cx="2019306" cy="770866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35688" y="2271408"/>
            <a:ext cx="893206" cy="1112397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1EED461D-CAA1-FCCE-3B5B-1B6ADAE25E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8833" y="2299033"/>
            <a:ext cx="1239033" cy="1072367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1EF0D005-5685-0D40-88C3-8B248AB0C6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21624" y="2088353"/>
            <a:ext cx="2738624" cy="1015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225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津曲 孝太郎</dc:creator>
  <cp:lastModifiedBy>山﨑 大輔</cp:lastModifiedBy>
  <cp:revision>13</cp:revision>
  <cp:lastPrinted>2020-08-27T04:57:12Z</cp:lastPrinted>
  <dcterms:created xsi:type="dcterms:W3CDTF">2020-08-25T09:37:51Z</dcterms:created>
  <dcterms:modified xsi:type="dcterms:W3CDTF">2022-07-22T09:34:01Z</dcterms:modified>
</cp:coreProperties>
</file>