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92" d="100"/>
          <a:sy n="92" d="100"/>
        </p:scale>
        <p:origin x="8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2F4E4-184B-4AAE-9B13-3F933A72BFCD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C155-0A74-4EAB-841A-EC71EB12CB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673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2F4E4-184B-4AAE-9B13-3F933A72BFCD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C155-0A74-4EAB-841A-EC71EB12CB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0528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2F4E4-184B-4AAE-9B13-3F933A72BFCD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C155-0A74-4EAB-841A-EC71EB12CB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2471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2F4E4-184B-4AAE-9B13-3F933A72BFCD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C155-0A74-4EAB-841A-EC71EB12CB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080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2F4E4-184B-4AAE-9B13-3F933A72BFCD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C155-0A74-4EAB-841A-EC71EB12CB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4402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2F4E4-184B-4AAE-9B13-3F933A72BFCD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C155-0A74-4EAB-841A-EC71EB12CB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042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2F4E4-184B-4AAE-9B13-3F933A72BFCD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C155-0A74-4EAB-841A-EC71EB12CB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475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2F4E4-184B-4AAE-9B13-3F933A72BFCD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C155-0A74-4EAB-841A-EC71EB12CB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044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2F4E4-184B-4AAE-9B13-3F933A72BFCD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C155-0A74-4EAB-841A-EC71EB12CB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8157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2F4E4-184B-4AAE-9B13-3F933A72BFCD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C155-0A74-4EAB-841A-EC71EB12CB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6527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2F4E4-184B-4AAE-9B13-3F933A72BFCD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C155-0A74-4EAB-841A-EC71EB12CB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9400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2F4E4-184B-4AAE-9B13-3F933A72BFCD}" type="datetimeFigureOut">
              <a:rPr kumimoji="1" lang="ja-JP" altLang="en-US" smtClean="0"/>
              <a:t>2017/8/4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2C155-0A74-4EAB-841A-EC71EB12CB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0745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93518" y="92651"/>
            <a:ext cx="35108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2017</a:t>
            </a:r>
            <a:r>
              <a:rPr kumimoji="1" lang="ja-JP" altLang="en-US" dirty="0" smtClean="0"/>
              <a:t>年度　海の日体験学習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　　　　　　泉佐野の海を知ろう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子供たちの絵を展示</a:t>
            </a:r>
            <a:endParaRPr kumimoji="1" lang="ja-JP" altLang="en-US" dirty="0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18" y="3164033"/>
            <a:ext cx="4800600" cy="360045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471" y="92651"/>
            <a:ext cx="4836392" cy="3627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287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2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末安郁郎</dc:creator>
  <cp:lastModifiedBy>末安郁郎</cp:lastModifiedBy>
  <cp:revision>3</cp:revision>
  <dcterms:created xsi:type="dcterms:W3CDTF">2017-08-04T05:06:33Z</dcterms:created>
  <dcterms:modified xsi:type="dcterms:W3CDTF">2017-08-04T05:22:36Z</dcterms:modified>
</cp:coreProperties>
</file>