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2" d="100"/>
          <a:sy n="92" d="100"/>
        </p:scale>
        <p:origin x="8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67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5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247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8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440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04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47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04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15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52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40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2F4E4-184B-4AAE-9B13-3F933A72BFCD}" type="datetimeFigureOut">
              <a:rPr kumimoji="1" lang="ja-JP" altLang="en-US" smtClean="0"/>
              <a:t>2017/8/4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2C155-0A74-4EAB-841A-EC71EB12CB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74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93518" y="92651"/>
            <a:ext cx="35108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2017</a:t>
            </a:r>
            <a:r>
              <a:rPr kumimoji="1" lang="ja-JP" altLang="en-US" dirty="0" smtClean="0"/>
              <a:t>年度　海の日体験学習</a:t>
            </a:r>
            <a:endParaRPr kumimoji="1"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　　　　　　　泉佐野の海を知ろう</a:t>
            </a:r>
            <a:endParaRPr kumimoji="1"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子供たちの絵を展示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164033"/>
            <a:ext cx="4800600" cy="360045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471" y="92651"/>
            <a:ext cx="4836392" cy="362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87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</Words>
  <Application>Microsoft Office PowerPoint</Application>
  <PresentationFormat>画面に合わせる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末安郁郎</dc:creator>
  <cp:lastModifiedBy>末安郁郎</cp:lastModifiedBy>
  <cp:revision>3</cp:revision>
  <dcterms:created xsi:type="dcterms:W3CDTF">2017-08-04T05:06:33Z</dcterms:created>
  <dcterms:modified xsi:type="dcterms:W3CDTF">2017-08-04T05:22:36Z</dcterms:modified>
</cp:coreProperties>
</file>