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76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7775575" cy="10907713"/>
  <p:notesSz cx="7099300" cy="10234613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3300"/>
    <a:srgbClr val="008000"/>
    <a:srgbClr val="996633"/>
    <a:srgbClr val="77531E"/>
    <a:srgbClr val="C8152D"/>
    <a:srgbClr val="CC0000"/>
    <a:srgbClr val="CC3300"/>
    <a:srgbClr val="FFFFE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3" autoAdjust="0"/>
    <p:restoredTop sz="99507" autoAdjust="0"/>
  </p:normalViewPr>
  <p:slideViewPr>
    <p:cSldViewPr snapToGrid="0">
      <p:cViewPr>
        <p:scale>
          <a:sx n="100" d="100"/>
          <a:sy n="100" d="100"/>
        </p:scale>
        <p:origin x="-858" y="3630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2148" y="-10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076877" cy="511498"/>
          </a:xfrm>
          <a:prstGeom prst="rect">
            <a:avLst/>
          </a:prstGeom>
        </p:spPr>
        <p:txBody>
          <a:bodyPr vert="horz" lIns="89167" tIns="44584" rIns="89167" bIns="44584" rtlCol="0"/>
          <a:lstStyle>
            <a:lvl1pPr algn="l">
              <a:defRPr sz="11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0887" y="0"/>
            <a:ext cx="3076877" cy="511498"/>
          </a:xfrm>
          <a:prstGeom prst="rect">
            <a:avLst/>
          </a:prstGeom>
        </p:spPr>
        <p:txBody>
          <a:bodyPr vert="horz" lIns="89167" tIns="44584" rIns="89167" bIns="44584" rtlCol="0"/>
          <a:lstStyle>
            <a:lvl1pPr algn="r">
              <a:defRPr sz="1100"/>
            </a:lvl1pPr>
          </a:lstStyle>
          <a:p>
            <a:fld id="{EA4C0380-2DE9-498B-B68D-60B46204BA80}" type="datetimeFigureOut">
              <a:rPr kumimoji="1" lang="ja-JP" altLang="en-US" smtClean="0"/>
              <a:t>2017/11/16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9721565"/>
            <a:ext cx="3076877" cy="511497"/>
          </a:xfrm>
          <a:prstGeom prst="rect">
            <a:avLst/>
          </a:prstGeom>
        </p:spPr>
        <p:txBody>
          <a:bodyPr vert="horz" lIns="89167" tIns="44584" rIns="89167" bIns="44584" rtlCol="0" anchor="b"/>
          <a:lstStyle>
            <a:lvl1pPr algn="l">
              <a:defRPr sz="1100"/>
            </a:lvl1pPr>
          </a:lstStyle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0887" y="9721565"/>
            <a:ext cx="3076877" cy="511497"/>
          </a:xfrm>
          <a:prstGeom prst="rect">
            <a:avLst/>
          </a:prstGeom>
        </p:spPr>
        <p:txBody>
          <a:bodyPr vert="horz" lIns="89167" tIns="44584" rIns="89167" bIns="44584" rtlCol="0" anchor="b"/>
          <a:lstStyle>
            <a:lvl1pPr algn="r">
              <a:defRPr sz="1100"/>
            </a:lvl1pPr>
          </a:lstStyle>
          <a:p>
            <a:fld id="{78A262EF-70DF-4926-8929-0A60A2E81DC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54052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3076363" cy="513507"/>
          </a:xfrm>
          <a:prstGeom prst="rect">
            <a:avLst/>
          </a:prstGeom>
        </p:spPr>
        <p:txBody>
          <a:bodyPr vert="horz" lIns="94750" tIns="47376" rIns="94750" bIns="47376" rtlCol="0"/>
          <a:lstStyle>
            <a:lvl1pPr algn="l">
              <a:defRPr sz="11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300" y="2"/>
            <a:ext cx="3076363" cy="513507"/>
          </a:xfrm>
          <a:prstGeom prst="rect">
            <a:avLst/>
          </a:prstGeom>
        </p:spPr>
        <p:txBody>
          <a:bodyPr vert="horz" lIns="94750" tIns="47376" rIns="94750" bIns="47376" rtlCol="0"/>
          <a:lstStyle>
            <a:lvl1pPr algn="r">
              <a:defRPr sz="1100"/>
            </a:lvl1pPr>
          </a:lstStyle>
          <a:p>
            <a:fld id="{70F99883-74AE-4A2C-81B7-5B86A08198C0}" type="datetimeFigureOut">
              <a:rPr kumimoji="1" lang="ja-JP" altLang="en-US" smtClean="0"/>
              <a:t>2017/11/16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19338" y="1277938"/>
            <a:ext cx="2460625" cy="3455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0" tIns="47376" rIns="94750" bIns="4737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0" y="4925411"/>
            <a:ext cx="5679440" cy="4029878"/>
          </a:xfrm>
          <a:prstGeom prst="rect">
            <a:avLst/>
          </a:prstGeom>
        </p:spPr>
        <p:txBody>
          <a:bodyPr vert="horz" lIns="94750" tIns="47376" rIns="94750" bIns="4737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6" y="9721110"/>
            <a:ext cx="3076363" cy="513506"/>
          </a:xfrm>
          <a:prstGeom prst="rect">
            <a:avLst/>
          </a:prstGeom>
        </p:spPr>
        <p:txBody>
          <a:bodyPr vert="horz" lIns="94750" tIns="47376" rIns="94750" bIns="47376" rtlCol="0" anchor="b"/>
          <a:lstStyle>
            <a:lvl1pPr algn="l">
              <a:defRPr sz="11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300" y="9721110"/>
            <a:ext cx="3076363" cy="513506"/>
          </a:xfrm>
          <a:prstGeom prst="rect">
            <a:avLst/>
          </a:prstGeom>
        </p:spPr>
        <p:txBody>
          <a:bodyPr vert="horz" lIns="94750" tIns="47376" rIns="94750" bIns="47376" rtlCol="0" anchor="b"/>
          <a:lstStyle>
            <a:lvl1pPr algn="r">
              <a:defRPr sz="11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  <a:prstGeom prst="rect">
            <a:avLst/>
          </a:prstGeom>
        </p:spPr>
        <p:txBody>
          <a:bodyPr anchor="b"/>
          <a:lstStyle>
            <a:lvl1pPr algn="ctr"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41"/>
            </a:lvl1pPr>
            <a:lvl2pPr marL="388757" indent="0" algn="ctr">
              <a:buNone/>
              <a:defRPr sz="1701"/>
            </a:lvl2pPr>
            <a:lvl3pPr marL="777514" indent="0" algn="ctr">
              <a:buNone/>
              <a:defRPr sz="1531"/>
            </a:lvl3pPr>
            <a:lvl4pPr marL="1166271" indent="0" algn="ctr">
              <a:buNone/>
              <a:defRPr sz="1360"/>
            </a:lvl4pPr>
            <a:lvl5pPr marL="1555029" indent="0" algn="ctr">
              <a:buNone/>
              <a:defRPr sz="1360"/>
            </a:lvl5pPr>
            <a:lvl6pPr marL="1943786" indent="0" algn="ctr">
              <a:buNone/>
              <a:defRPr sz="1360"/>
            </a:lvl6pPr>
            <a:lvl7pPr marL="2332543" indent="0" algn="ctr">
              <a:buNone/>
              <a:defRPr sz="1360"/>
            </a:lvl7pPr>
            <a:lvl8pPr marL="2721300" indent="0" algn="ctr">
              <a:buNone/>
              <a:defRPr sz="1360"/>
            </a:lvl8pPr>
            <a:lvl9pPr marL="3110057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A3B7E-DD21-4048-88F3-59665D8E8CD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03F17-9641-4B84-A974-7D55D06F18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92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94DBB-917B-4186-A703-7409F7CF8E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72EE-4B45-425F-B500-026DA88CB7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5"/>
            <a:ext cx="1676608" cy="9243783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5"/>
            <a:ext cx="4932630" cy="924378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D20DD-EE55-4DDE-BB8B-8D151B9371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0586A-009D-4946-86B1-6BEB0D580B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0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87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988" y="2903538"/>
            <a:ext cx="6705600" cy="69215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7DE13-46BE-4B37-9FBB-8FA2A87D722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FC707-0A99-4B85-9C38-B64E72987C1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  <a:prstGeom prst="rect">
            <a:avLst/>
          </a:prstGeom>
        </p:spPr>
        <p:txBody>
          <a:bodyPr anchor="b"/>
          <a:lstStyle>
            <a:lvl1pPr>
              <a:defRPr sz="510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1">
                <a:solidFill>
                  <a:schemeClr val="tx1"/>
                </a:solidFill>
              </a:defRPr>
            </a:lvl1pPr>
            <a:lvl2pPr marL="38875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2pPr>
            <a:lvl3pPr marL="777514" indent="0">
              <a:buNone/>
              <a:defRPr sz="1531">
                <a:solidFill>
                  <a:schemeClr val="tx1">
                    <a:tint val="75000"/>
                  </a:schemeClr>
                </a:solidFill>
              </a:defRPr>
            </a:lvl3pPr>
            <a:lvl4pPr marL="1166271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5029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786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2543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13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10057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4D596-71CB-401C-BE2A-FF96587D8E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CCBC2-8C21-4C9A-A2A0-C4F7CFD13B6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03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3"/>
            <a:ext cx="3304619" cy="69208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FDC24-657B-46BD-9F76-F6EB56EE60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B99DA-1B7B-4D03-B44C-EA0B6BFD2A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6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4" y="2673905"/>
            <a:ext cx="32894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4" y="3984345"/>
            <a:ext cx="32894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5" y="2673905"/>
            <a:ext cx="3305632" cy="13104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1" b="1"/>
            </a:lvl1pPr>
            <a:lvl2pPr marL="388757" indent="0">
              <a:buNone/>
              <a:defRPr sz="1701" b="1"/>
            </a:lvl2pPr>
            <a:lvl3pPr marL="777514" indent="0">
              <a:buNone/>
              <a:defRPr sz="1531" b="1"/>
            </a:lvl3pPr>
            <a:lvl4pPr marL="1166271" indent="0">
              <a:buNone/>
              <a:defRPr sz="1360" b="1"/>
            </a:lvl4pPr>
            <a:lvl5pPr marL="1555029" indent="0">
              <a:buNone/>
              <a:defRPr sz="1360" b="1"/>
            </a:lvl5pPr>
            <a:lvl6pPr marL="1943786" indent="0">
              <a:buNone/>
              <a:defRPr sz="1360" b="1"/>
            </a:lvl6pPr>
            <a:lvl7pPr marL="2332543" indent="0">
              <a:buNone/>
              <a:defRPr sz="1360" b="1"/>
            </a:lvl7pPr>
            <a:lvl8pPr marL="2721300" indent="0">
              <a:buNone/>
              <a:defRPr sz="1360" b="1"/>
            </a:lvl8pPr>
            <a:lvl9pPr marL="3110057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5" y="3984345"/>
            <a:ext cx="3305632" cy="58603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44564-11C5-49CA-A6C6-0EFA5B9EEF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FB411-F8C4-4E71-AA2F-EFB8BA585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8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581025"/>
            <a:ext cx="6705600" cy="21082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C5F0A-E814-4F5B-8509-4826EF6EAF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3135D-753B-4641-9B40-F5C756AB03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0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9F838-D727-4C3D-981F-C91357BA97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CFDE-7B0F-4037-894D-A6CABA6358C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09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/>
          <a:lstStyle>
            <a:lvl1pPr>
              <a:defRPr sz="2721"/>
            </a:lvl1pPr>
            <a:lvl2pPr>
              <a:defRPr sz="2381"/>
            </a:lvl2pPr>
            <a:lvl3pPr>
              <a:defRPr sz="2041"/>
            </a:lvl3pPr>
            <a:lvl4pPr>
              <a:defRPr sz="1701"/>
            </a:lvl4pPr>
            <a:lvl5pPr>
              <a:defRPr sz="1701"/>
            </a:lvl5pPr>
            <a:lvl6pPr>
              <a:defRPr sz="1701"/>
            </a:lvl6pPr>
            <a:lvl7pPr>
              <a:defRPr sz="1701"/>
            </a:lvl7pPr>
            <a:lvl8pPr>
              <a:defRPr sz="1701"/>
            </a:lvl8pPr>
            <a:lvl9pPr>
              <a:defRPr sz="170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78700-CC02-43A7-8D67-617F0C9B34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CBD56-090A-4AA6-BB18-0A87B6BE4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4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1"/>
            <a:ext cx="2507825" cy="2545133"/>
          </a:xfrm>
          <a:prstGeom prst="rect">
            <a:avLst/>
          </a:prstGeom>
        </p:spPr>
        <p:txBody>
          <a:bodyPr anchor="b"/>
          <a:lstStyle>
            <a:lvl1pPr>
              <a:defRPr sz="272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1"/>
            <a:ext cx="3936385" cy="77515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1"/>
            </a:lvl1pPr>
            <a:lvl2pPr marL="388757" indent="0">
              <a:buNone/>
              <a:defRPr sz="2381"/>
            </a:lvl2pPr>
            <a:lvl3pPr marL="777514" indent="0">
              <a:buNone/>
              <a:defRPr sz="2041"/>
            </a:lvl3pPr>
            <a:lvl4pPr marL="1166271" indent="0">
              <a:buNone/>
              <a:defRPr sz="1701"/>
            </a:lvl4pPr>
            <a:lvl5pPr marL="1555029" indent="0">
              <a:buNone/>
              <a:defRPr sz="1701"/>
            </a:lvl5pPr>
            <a:lvl6pPr marL="1943786" indent="0">
              <a:buNone/>
              <a:defRPr sz="1701"/>
            </a:lvl6pPr>
            <a:lvl7pPr marL="2332543" indent="0">
              <a:buNone/>
              <a:defRPr sz="1701"/>
            </a:lvl7pPr>
            <a:lvl8pPr marL="2721300" indent="0">
              <a:buNone/>
              <a:defRPr sz="1701"/>
            </a:lvl8pPr>
            <a:lvl9pPr marL="3110057" indent="0">
              <a:buNone/>
              <a:defRPr sz="1701"/>
            </a:lvl9pPr>
          </a:lstStyle>
          <a:p>
            <a:pPr lvl="0"/>
            <a:r>
              <a:rPr lang="ja-JP" altLang="en-US" noProof="0" dirty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757" indent="0">
              <a:buNone/>
              <a:defRPr sz="1190"/>
            </a:lvl2pPr>
            <a:lvl3pPr marL="777514" indent="0">
              <a:buNone/>
              <a:defRPr sz="1020"/>
            </a:lvl3pPr>
            <a:lvl4pPr marL="1166271" indent="0">
              <a:buNone/>
              <a:defRPr sz="850"/>
            </a:lvl4pPr>
            <a:lvl5pPr marL="1555029" indent="0">
              <a:buNone/>
              <a:defRPr sz="850"/>
            </a:lvl5pPr>
            <a:lvl6pPr marL="1943786" indent="0">
              <a:buNone/>
              <a:defRPr sz="850"/>
            </a:lvl6pPr>
            <a:lvl7pPr marL="2332543" indent="0">
              <a:buNone/>
              <a:defRPr sz="850"/>
            </a:lvl7pPr>
            <a:lvl8pPr marL="2721300" indent="0">
              <a:buNone/>
              <a:defRPr sz="850"/>
            </a:lvl8pPr>
            <a:lvl9pPr marL="3110057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34988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F08AA-2110-42CD-8773-E3A4EF59A3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11/16/2017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925" y="10109200"/>
            <a:ext cx="26257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91163" y="10109200"/>
            <a:ext cx="1749425" cy="581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9A334-02AD-4810-8742-6DB93C5EA2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6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4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2pPr>
      <a:lvl3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3pPr>
      <a:lvl4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4pPr>
      <a:lvl5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5pPr>
      <a:lvl6pPr marL="4572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6pPr>
      <a:lvl7pPr marL="9144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7pPr>
      <a:lvl8pPr marL="13716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8pPr>
      <a:lvl9pPr marL="18288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/>
          <a:ea typeface="ＭＳ Ｐゴシック" pitchFamily="50" charset="-128"/>
        </a:defRPr>
      </a:lvl9pPr>
    </p:titleStyle>
    <p:bodyStyle>
      <a:lvl1pPr marL="193675" indent="-193675" algn="l" defTabSz="776288" rtl="0" fontAlgn="base">
        <a:lnSpc>
          <a:spcPct val="90000"/>
        </a:lnSpc>
        <a:spcBef>
          <a:spcPts val="850"/>
        </a:spcBef>
        <a:spcAft>
          <a:spcPct val="0"/>
        </a:spcAft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図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" y="-1"/>
            <a:ext cx="7775464" cy="5401067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1503608" y="459020"/>
            <a:ext cx="4838293" cy="30777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endParaRPr lang="ja-JP" altLang="en-US" sz="2000" b="1" dirty="0">
              <a:solidFill>
                <a:schemeClr val="accent5"/>
              </a:solidFill>
              <a:latin typeface="小塚ゴシック Pro B" pitchFamily="34" charset="-128"/>
              <a:ea typeface="小塚ゴシック Pro B" pitchFamily="34" charset="-128"/>
            </a:endParaRPr>
          </a:p>
        </p:txBody>
      </p:sp>
      <p:pic>
        <p:nvPicPr>
          <p:cNvPr id="38" name="図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30" y="8288579"/>
            <a:ext cx="6999093" cy="1037975"/>
          </a:xfrm>
          <a:prstGeom prst="rect">
            <a:avLst/>
          </a:prstGeom>
        </p:spPr>
      </p:pic>
      <p:grpSp>
        <p:nvGrpSpPr>
          <p:cNvPr id="43" name="グループ化 42"/>
          <p:cNvGrpSpPr/>
          <p:nvPr/>
        </p:nvGrpSpPr>
        <p:grpSpPr>
          <a:xfrm>
            <a:off x="450254" y="2116025"/>
            <a:ext cx="2121412" cy="1648971"/>
            <a:chOff x="398196" y="5525185"/>
            <a:chExt cx="2121412" cy="1648971"/>
          </a:xfrm>
        </p:grpSpPr>
        <p:pic>
          <p:nvPicPr>
            <p:cNvPr id="42" name="図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196" y="5525185"/>
              <a:ext cx="2121412" cy="1648971"/>
            </a:xfrm>
            <a:prstGeom prst="rect">
              <a:avLst/>
            </a:prstGeom>
          </p:spPr>
        </p:pic>
        <p:sp>
          <p:nvSpPr>
            <p:cNvPr id="15" name="テキスト ボックス 14"/>
            <p:cNvSpPr txBox="1"/>
            <p:nvPr/>
          </p:nvSpPr>
          <p:spPr>
            <a:xfrm>
              <a:off x="439983" y="5868585"/>
              <a:ext cx="2032000" cy="100027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どんな仕事が</a:t>
              </a:r>
              <a:endParaRPr kumimoji="1"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あるのか</a:t>
              </a:r>
              <a:endParaRPr kumimoji="1"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わからない</a:t>
              </a:r>
              <a:endPara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5" name="グループ化 44"/>
          <p:cNvGrpSpPr/>
          <p:nvPr/>
        </p:nvGrpSpPr>
        <p:grpSpPr>
          <a:xfrm>
            <a:off x="2848679" y="2136600"/>
            <a:ext cx="2112268" cy="1645923"/>
            <a:chOff x="2784029" y="5522997"/>
            <a:chExt cx="2112268" cy="1645923"/>
          </a:xfrm>
        </p:grpSpPr>
        <p:pic>
          <p:nvPicPr>
            <p:cNvPr id="44" name="図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4029" y="5522997"/>
              <a:ext cx="2112268" cy="1645923"/>
            </a:xfrm>
            <a:prstGeom prst="rect">
              <a:avLst/>
            </a:prstGeom>
          </p:spPr>
        </p:pic>
        <p:sp>
          <p:nvSpPr>
            <p:cNvPr id="18" name="テキスト ボックス 17"/>
            <p:cNvSpPr txBox="1"/>
            <p:nvPr/>
          </p:nvSpPr>
          <p:spPr>
            <a:xfrm>
              <a:off x="2874992" y="5835465"/>
              <a:ext cx="1918571" cy="100027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どんな仕事が自分に向いているのか</a:t>
              </a:r>
              <a:endParaRPr kumimoji="1"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わからない</a:t>
              </a:r>
              <a:endPara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7" name="グループ化 46"/>
          <p:cNvGrpSpPr/>
          <p:nvPr/>
        </p:nvGrpSpPr>
        <p:grpSpPr>
          <a:xfrm>
            <a:off x="5202178" y="2136600"/>
            <a:ext cx="2121412" cy="1648971"/>
            <a:chOff x="5263206" y="5513907"/>
            <a:chExt cx="2121412" cy="1648971"/>
          </a:xfrm>
        </p:grpSpPr>
        <p:pic>
          <p:nvPicPr>
            <p:cNvPr id="46" name="図 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3206" y="5513907"/>
              <a:ext cx="2121412" cy="1648971"/>
            </a:xfrm>
            <a:prstGeom prst="rect">
              <a:avLst/>
            </a:prstGeom>
          </p:spPr>
        </p:pic>
        <p:sp>
          <p:nvSpPr>
            <p:cNvPr id="21" name="テキスト ボックス 20"/>
            <p:cNvSpPr txBox="1"/>
            <p:nvPr/>
          </p:nvSpPr>
          <p:spPr>
            <a:xfrm>
              <a:off x="5316376" y="5838210"/>
              <a:ext cx="2032000" cy="100027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パソコンが</a:t>
              </a:r>
              <a:endParaRPr kumimoji="1"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使えないけど</a:t>
              </a:r>
              <a:endParaRPr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大丈夫？</a:t>
              </a:r>
              <a:endPara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9" name="グループ化 48"/>
          <p:cNvGrpSpPr/>
          <p:nvPr/>
        </p:nvGrpSpPr>
        <p:grpSpPr>
          <a:xfrm>
            <a:off x="450254" y="3917153"/>
            <a:ext cx="2121412" cy="1648971"/>
            <a:chOff x="388671" y="7325410"/>
            <a:chExt cx="2121412" cy="1648971"/>
          </a:xfrm>
        </p:grpSpPr>
        <p:pic>
          <p:nvPicPr>
            <p:cNvPr id="48" name="図 4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71" y="7325410"/>
              <a:ext cx="2121412" cy="1648971"/>
            </a:xfrm>
            <a:prstGeom prst="rect">
              <a:avLst/>
            </a:prstGeom>
          </p:spPr>
        </p:pic>
        <p:sp>
          <p:nvSpPr>
            <p:cNvPr id="24" name="テキスト ボックス 23"/>
            <p:cNvSpPr txBox="1"/>
            <p:nvPr/>
          </p:nvSpPr>
          <p:spPr>
            <a:xfrm>
              <a:off x="433377" y="7664469"/>
              <a:ext cx="2032000" cy="100027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コミュニケーション</a:t>
              </a:r>
              <a:endParaRPr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が苦手なので</a:t>
              </a:r>
              <a:endParaRPr kumimoji="1"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人間関係が不安</a:t>
              </a:r>
              <a:endPara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2848679" y="3925028"/>
            <a:ext cx="2112268" cy="1645923"/>
            <a:chOff x="2841179" y="7323759"/>
            <a:chExt cx="2112268" cy="1645923"/>
          </a:xfrm>
        </p:grpSpPr>
        <p:pic>
          <p:nvPicPr>
            <p:cNvPr id="50" name="図 4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1179" y="7323759"/>
              <a:ext cx="2112268" cy="1645923"/>
            </a:xfrm>
            <a:prstGeom prst="rect">
              <a:avLst/>
            </a:prstGeom>
          </p:spPr>
        </p:pic>
        <p:sp>
          <p:nvSpPr>
            <p:cNvPr id="27" name="テキスト ボックス 26"/>
            <p:cNvSpPr txBox="1"/>
            <p:nvPr/>
          </p:nvSpPr>
          <p:spPr>
            <a:xfrm>
              <a:off x="2945529" y="7659285"/>
              <a:ext cx="1918571" cy="100027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仕事を続けて</a:t>
              </a:r>
              <a:endParaRPr kumimoji="1"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いける</a:t>
              </a:r>
              <a:r>
                <a:rPr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</a:t>
              </a:r>
              <a:endParaRPr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心配</a:t>
              </a:r>
              <a:endPara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3" name="グループ化 52"/>
          <p:cNvGrpSpPr/>
          <p:nvPr/>
        </p:nvGrpSpPr>
        <p:grpSpPr>
          <a:xfrm>
            <a:off x="5202178" y="3917152"/>
            <a:ext cx="2121412" cy="1648971"/>
            <a:chOff x="5277658" y="7312710"/>
            <a:chExt cx="2121412" cy="1648971"/>
          </a:xfrm>
        </p:grpSpPr>
        <p:pic>
          <p:nvPicPr>
            <p:cNvPr id="52" name="図 5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77658" y="7312710"/>
              <a:ext cx="2121412" cy="1648971"/>
            </a:xfrm>
            <a:prstGeom prst="rect">
              <a:avLst/>
            </a:prstGeom>
          </p:spPr>
        </p:pic>
        <p:sp>
          <p:nvSpPr>
            <p:cNvPr id="30" name="テキスト ボックス 29"/>
            <p:cNvSpPr txBox="1"/>
            <p:nvPr/>
          </p:nvSpPr>
          <p:spPr>
            <a:xfrm>
              <a:off x="5325901" y="7651770"/>
              <a:ext cx="2032000" cy="100027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就職後に</a:t>
              </a:r>
              <a:endParaRPr kumimoji="1"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困った</a:t>
              </a:r>
              <a:r>
                <a:rPr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時</a:t>
              </a:r>
              <a:r>
                <a:rPr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</a:t>
              </a:r>
              <a:endParaRPr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lnSpc>
                  <a:spcPts val="2600"/>
                </a:lnSpc>
              </a:pP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相談</a:t>
              </a:r>
              <a:r>
                <a:rPr kumimoji="1" lang="ja-JP" altLang="en-US" sz="1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先</a:t>
              </a:r>
              <a:r>
                <a:rPr kumimoji="1" lang="ja-JP" altLang="en-US" sz="1600" b="1" dirty="0" smtClean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は？</a:t>
              </a:r>
              <a:endParaRPr kumimoji="1"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1" name="正方形/長方形 30"/>
          <p:cNvSpPr/>
          <p:nvPr/>
        </p:nvSpPr>
        <p:spPr>
          <a:xfrm>
            <a:off x="440403" y="7789438"/>
            <a:ext cx="6943821" cy="43088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ja-JP" altLang="en-US" sz="14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ご相談</a:t>
            </a:r>
            <a:r>
              <a:rPr lang="ja-JP" altLang="en-US" sz="14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をご希望の方は事前に下記よりお申込みください</a:t>
            </a:r>
            <a:endParaRPr lang="en-US" altLang="ja-JP" sz="1400" b="1" dirty="0">
              <a:solidFill>
                <a:srgbClr val="6633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4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ご相談日・時間、場所</a:t>
            </a:r>
            <a:r>
              <a:rPr lang="ja-JP" altLang="en-US" sz="14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はお気軽</a:t>
            </a:r>
            <a:r>
              <a:rPr lang="ja-JP" altLang="en-US" sz="14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にご相談</a:t>
            </a:r>
            <a:r>
              <a:rPr lang="ja-JP" altLang="en-US" sz="14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endParaRPr lang="ja-JP" altLang="en-US" sz="1400" b="1" dirty="0">
              <a:solidFill>
                <a:srgbClr val="6633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708066" y="8422846"/>
            <a:ext cx="6429375" cy="76944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ja-JP" altLang="en-US" sz="1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若者に「活躍の場」と「未来」を</a:t>
            </a:r>
            <a:r>
              <a:rPr lang="ja-JP" altLang="en-US" sz="18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つくる 相談センター</a:t>
            </a:r>
            <a:endParaRPr lang="en-US" altLang="ja-JP" sz="1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〒</a:t>
            </a:r>
            <a:r>
              <a:rPr lang="en-US" altLang="ja-JP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634-0005 </a:t>
            </a: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奈良県橿原市北八木町</a:t>
            </a:r>
            <a:r>
              <a:rPr lang="en-US" altLang="ja-JP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丁目</a:t>
            </a:r>
            <a:r>
              <a:rPr lang="en-US" altLang="ja-JP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1-8</a:t>
            </a:r>
          </a:p>
          <a:p>
            <a:pPr algn="ctr"/>
            <a:r>
              <a:rPr lang="ja-JP" altLang="en-US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橿原</a:t>
            </a:r>
            <a:r>
              <a:rPr lang="ja-JP" altLang="en-US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中央ビル</a:t>
            </a:r>
            <a:r>
              <a:rPr lang="en-US" altLang="ja-JP" sz="1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6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階　</a:t>
            </a:r>
            <a:r>
              <a:rPr lang="ja-JP" altLang="en-US" sz="1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担当：平井</a:t>
            </a:r>
            <a:endParaRPr lang="en-US" altLang="ja-JP" sz="14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31"/>
          <p:cNvSpPr txBox="1"/>
          <p:nvPr/>
        </p:nvSpPr>
        <p:spPr>
          <a:xfrm>
            <a:off x="255456" y="9371435"/>
            <a:ext cx="725494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2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〈</a:t>
            </a:r>
            <a:r>
              <a:rPr lang="ja-JP" altLang="en-US" sz="12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ご予約</a:t>
            </a:r>
            <a:r>
              <a:rPr lang="ja-JP" altLang="en-US" sz="12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ja-JP" altLang="en-US" sz="12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お問い合わせ</a:t>
            </a:r>
            <a:r>
              <a:rPr lang="en-US" altLang="ja-JP" sz="12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〉※</a:t>
            </a:r>
            <a:r>
              <a:rPr lang="ja-JP" altLang="en-US" sz="12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お電話の受付は平日の</a:t>
            </a:r>
            <a:r>
              <a:rPr lang="en-US" altLang="ja-JP" sz="12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9</a:t>
            </a:r>
            <a:r>
              <a:rPr lang="ja-JP" altLang="en-US" sz="12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2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</a:t>
            </a:r>
            <a:r>
              <a:rPr lang="ja-JP" altLang="en-US" sz="12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～</a:t>
            </a:r>
            <a:r>
              <a:rPr lang="en-US" altLang="ja-JP" sz="12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17</a:t>
            </a:r>
            <a:r>
              <a:rPr lang="ja-JP" altLang="en-US" sz="12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2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</a:t>
            </a:r>
            <a:r>
              <a:rPr lang="ja-JP" altLang="en-US" sz="12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になります。</a:t>
            </a:r>
            <a:endParaRPr lang="en-US" altLang="ja-JP" sz="1200" b="1" dirty="0" smtClean="0">
              <a:solidFill>
                <a:srgbClr val="6633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1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1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留守番メッセージには、お名前</a:t>
            </a:r>
            <a:r>
              <a:rPr lang="ja-JP" altLang="en-US" sz="11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、お電話番号、ご用件をご伝言下さい</a:t>
            </a:r>
            <a:r>
              <a:rPr lang="ja-JP" altLang="en-US" sz="1100" b="1" dirty="0" smtClean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。後</a:t>
            </a:r>
            <a:r>
              <a:rPr lang="ja-JP" altLang="en-US" sz="1100" b="1" dirty="0">
                <a:solidFill>
                  <a:srgbClr val="6633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ほど、担当者よりご連絡いたします。</a:t>
            </a:r>
            <a:endParaRPr lang="en-US" altLang="ja-JP" sz="1100" b="1" dirty="0">
              <a:solidFill>
                <a:srgbClr val="6633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385131" y="9767763"/>
            <a:ext cx="3853494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</a:t>
            </a:r>
            <a:r>
              <a:rPr lang="ja-JP" altLang="en-US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090-1952-2551</a:t>
            </a:r>
          </a:p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FAX   0744-47-4764</a:t>
            </a:r>
            <a:r>
              <a:rPr lang="ja-JP" altLang="en-US" sz="1400" b="1" dirty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en-US" altLang="ja-JP" sz="1400" b="1" dirty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Mail</a:t>
            </a:r>
            <a:r>
              <a:rPr lang="ja-JP" altLang="en-US" sz="1400" b="1" dirty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</a:t>
            </a: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sparkle-mate@vport.org</a:t>
            </a:r>
            <a:endParaRPr lang="en-US" altLang="ja-JP" sz="1400" b="1" u="sng" dirty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en-US" altLang="ja-JP" sz="14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URL   http</a:t>
            </a:r>
            <a:r>
              <a:rPr lang="en-US" altLang="ja-JP" sz="1400" b="1" dirty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://probono.vport.org</a:t>
            </a: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5225754" y="10172544"/>
            <a:ext cx="2232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社会福祉法人</a:t>
            </a:r>
            <a:r>
              <a:rPr lang="ja-JP" altLang="en-US" sz="1600" b="1" dirty="0" err="1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ぷろぼの</a:t>
            </a:r>
            <a:endParaRPr lang="en-US" altLang="ja-JP" sz="1600" b="1" dirty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助成：日本財団</a:t>
            </a:r>
            <a:endParaRPr lang="en-US" altLang="ja-JP" sz="1600" b="1" dirty="0" smtClean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1" name="図 6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632" y="9768738"/>
            <a:ext cx="1542958" cy="422636"/>
          </a:xfrm>
          <a:prstGeom prst="rect">
            <a:avLst/>
          </a:prstGeom>
        </p:spPr>
      </p:pic>
      <p:sp>
        <p:nvSpPr>
          <p:cNvPr id="63" name="正方形/長方形 62"/>
          <p:cNvSpPr/>
          <p:nvPr/>
        </p:nvSpPr>
        <p:spPr>
          <a:xfrm>
            <a:off x="781529" y="543472"/>
            <a:ext cx="567642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400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　</a:t>
            </a:r>
            <a:r>
              <a:rPr lang="ja-JP" altLang="en-US" sz="4400" b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こんな悩みに</a:t>
            </a:r>
            <a:endParaRPr lang="en-US" altLang="ja-JP" sz="4400" b="1" dirty="0" smtClean="0">
              <a:ln w="222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ja-JP" altLang="en-US" sz="4400" b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　　　　　お答えします！</a:t>
            </a:r>
            <a:endParaRPr lang="en-US" altLang="ja-JP" sz="4400" b="1" dirty="0" smtClean="0">
              <a:ln w="222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1" b="8012"/>
          <a:stretch/>
        </p:blipFill>
        <p:spPr bwMode="auto">
          <a:xfrm>
            <a:off x="549191" y="5998043"/>
            <a:ext cx="6632659" cy="1792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正方形/長方形 63"/>
          <p:cNvSpPr/>
          <p:nvPr/>
        </p:nvSpPr>
        <p:spPr>
          <a:xfrm>
            <a:off x="385130" y="5715066"/>
            <a:ext cx="6943821" cy="307777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ja-JP" altLang="en-US" sz="2000" b="1" dirty="0" smtClean="0">
                <a:solidFill>
                  <a:srgbClr val="00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職場見学や就労体験もしていただけます！</a:t>
            </a:r>
            <a:endParaRPr lang="en-US" altLang="ja-JP" sz="2000" b="1" dirty="0">
              <a:solidFill>
                <a:srgbClr val="00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756" y="348965"/>
            <a:ext cx="875468" cy="9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32631"/>
      </p:ext>
    </p:extLst>
  </p:cSld>
  <p:clrMapOvr>
    <a:masterClrMapping/>
  </p:clrMapOvr>
</p:sld>
</file>

<file path=ppt/theme/theme1.xml><?xml version="1.0" encoding="utf-8"?>
<a:theme xmlns:a="http://schemas.openxmlformats.org/drawingml/2006/main" name="1_ガイド入りテンプレートサンプル20130531三木さん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 lIns="0" tIns="0" rIns="0" bIns="0">
        <a:spAutoFit/>
      </a:bodyPr>
      <a:lstStyle>
        <a:defPPr>
          <a:defRPr sz="3200" b="1" dirty="0" smtClean="0">
            <a:latin typeface="HGP創英角ｺﾞｼｯｸUB" panose="020B0900000000000000" pitchFamily="50" charset="-128"/>
            <a:ea typeface="HGP創英角ｺﾞｼｯｸUB" panose="020B0900000000000000" pitchFamily="50" charset="-128"/>
          </a:defRPr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5.potx" id="{3F8E5C06-014F-4A13-A3C7-E133BECAFD1E}" vid="{BD152B00-4CFD-4022-8208-530F7579D79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</Words>
  <Application>Microsoft Office PowerPoint</Application>
  <PresentationFormat>ユーザー設定</PresentationFormat>
  <Paragraphs>33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1_ガイド入りテンプレートサンプル20130531三木さん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2017-01-20T02:55:19Z</dcterms:created>
  <dcterms:modified xsi:type="dcterms:W3CDTF">2017-11-16T00:14:23Z</dcterms:modified>
</cp:coreProperties>
</file>