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7775575" cy="10907713"/>
  <p:notesSz cx="7099300" cy="102346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3300"/>
    <a:srgbClr val="008000"/>
    <a:srgbClr val="996633"/>
    <a:srgbClr val="77531E"/>
    <a:srgbClr val="C8152D"/>
    <a:srgbClr val="CC0000"/>
    <a:srgbClr val="CC3300"/>
    <a:srgbClr val="FFFFE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3" autoAdjust="0"/>
    <p:restoredTop sz="99507" autoAdjust="0"/>
  </p:normalViewPr>
  <p:slideViewPr>
    <p:cSldViewPr snapToGrid="0">
      <p:cViewPr>
        <p:scale>
          <a:sx n="100" d="100"/>
          <a:sy n="100" d="100"/>
        </p:scale>
        <p:origin x="-858" y="363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76877" cy="511498"/>
          </a:xfrm>
          <a:prstGeom prst="rect">
            <a:avLst/>
          </a:prstGeom>
        </p:spPr>
        <p:txBody>
          <a:bodyPr vert="horz" lIns="89167" tIns="44584" rIns="89167" bIns="44584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887" y="0"/>
            <a:ext cx="3076877" cy="511498"/>
          </a:xfrm>
          <a:prstGeom prst="rect">
            <a:avLst/>
          </a:prstGeom>
        </p:spPr>
        <p:txBody>
          <a:bodyPr vert="horz" lIns="89167" tIns="44584" rIns="89167" bIns="44584" rtlCol="0"/>
          <a:lstStyle>
            <a:lvl1pPr algn="r">
              <a:defRPr sz="1100"/>
            </a:lvl1pPr>
          </a:lstStyle>
          <a:p>
            <a:fld id="{EA4C0380-2DE9-498B-B68D-60B46204BA80}" type="datetimeFigureOut">
              <a:rPr kumimoji="1" lang="ja-JP" altLang="en-US" smtClean="0"/>
              <a:t>2017/11/16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721565"/>
            <a:ext cx="3076877" cy="511497"/>
          </a:xfrm>
          <a:prstGeom prst="rect">
            <a:avLst/>
          </a:prstGeom>
        </p:spPr>
        <p:txBody>
          <a:bodyPr vert="horz" lIns="89167" tIns="44584" rIns="89167" bIns="44584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887" y="9721565"/>
            <a:ext cx="3076877" cy="511497"/>
          </a:xfrm>
          <a:prstGeom prst="rect">
            <a:avLst/>
          </a:prstGeom>
        </p:spPr>
        <p:txBody>
          <a:bodyPr vert="horz" lIns="89167" tIns="44584" rIns="89167" bIns="44584" rtlCol="0" anchor="b"/>
          <a:lstStyle>
            <a:lvl1pPr algn="r">
              <a:defRPr sz="11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3076363" cy="513507"/>
          </a:xfrm>
          <a:prstGeom prst="rect">
            <a:avLst/>
          </a:prstGeom>
        </p:spPr>
        <p:txBody>
          <a:bodyPr vert="horz" lIns="94750" tIns="47376" rIns="94750" bIns="47376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300" y="2"/>
            <a:ext cx="3076363" cy="513507"/>
          </a:xfrm>
          <a:prstGeom prst="rect">
            <a:avLst/>
          </a:prstGeom>
        </p:spPr>
        <p:txBody>
          <a:bodyPr vert="horz" lIns="94750" tIns="47376" rIns="94750" bIns="47376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2017/11/16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1277938"/>
            <a:ext cx="2460625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0" tIns="47376" rIns="94750" bIns="4737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11"/>
            <a:ext cx="5679440" cy="4029878"/>
          </a:xfrm>
          <a:prstGeom prst="rect">
            <a:avLst/>
          </a:prstGeom>
        </p:spPr>
        <p:txBody>
          <a:bodyPr vert="horz" lIns="94750" tIns="47376" rIns="94750" bIns="4737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721110"/>
            <a:ext cx="3076363" cy="513506"/>
          </a:xfrm>
          <a:prstGeom prst="rect">
            <a:avLst/>
          </a:prstGeom>
        </p:spPr>
        <p:txBody>
          <a:bodyPr vert="horz" lIns="94750" tIns="47376" rIns="94750" bIns="47376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300" y="9721110"/>
            <a:ext cx="3076363" cy="513506"/>
          </a:xfrm>
          <a:prstGeom prst="rect">
            <a:avLst/>
          </a:prstGeom>
        </p:spPr>
        <p:txBody>
          <a:bodyPr vert="horz" lIns="94750" tIns="47376" rIns="94750" bIns="47376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 dirty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図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5" y="-1"/>
            <a:ext cx="7775464" cy="5401067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503608" y="459020"/>
            <a:ext cx="4838293" cy="307777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/>
            <a:endParaRPr lang="ja-JP" altLang="en-US" sz="2000" b="1" dirty="0">
              <a:solidFill>
                <a:schemeClr val="accent5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30" y="8288579"/>
            <a:ext cx="6999093" cy="1037975"/>
          </a:xfrm>
          <a:prstGeom prst="rect">
            <a:avLst/>
          </a:prstGeom>
        </p:spPr>
      </p:pic>
      <p:grpSp>
        <p:nvGrpSpPr>
          <p:cNvPr id="43" name="グループ化 42"/>
          <p:cNvGrpSpPr/>
          <p:nvPr/>
        </p:nvGrpSpPr>
        <p:grpSpPr>
          <a:xfrm>
            <a:off x="450254" y="2116025"/>
            <a:ext cx="2121412" cy="1648971"/>
            <a:chOff x="398196" y="5525185"/>
            <a:chExt cx="2121412" cy="1648971"/>
          </a:xfrm>
        </p:grpSpPr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96" y="5525185"/>
              <a:ext cx="2121412" cy="1648971"/>
            </a:xfrm>
            <a:prstGeom prst="rect">
              <a:avLst/>
            </a:prstGeom>
          </p:spPr>
        </p:pic>
        <p:sp>
          <p:nvSpPr>
            <p:cNvPr id="15" name="テキスト ボックス 14"/>
            <p:cNvSpPr txBox="1"/>
            <p:nvPr/>
          </p:nvSpPr>
          <p:spPr>
            <a:xfrm>
              <a:off x="439983" y="5868585"/>
              <a:ext cx="2032000" cy="100027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どんな仕事が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あるのか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わからない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2848679" y="2136600"/>
            <a:ext cx="2112268" cy="1645923"/>
            <a:chOff x="2784029" y="5522997"/>
            <a:chExt cx="2112268" cy="1645923"/>
          </a:xfrm>
        </p:grpSpPr>
        <p:pic>
          <p:nvPicPr>
            <p:cNvPr id="44" name="図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84029" y="5522997"/>
              <a:ext cx="2112268" cy="1645923"/>
            </a:xfrm>
            <a:prstGeom prst="rect">
              <a:avLst/>
            </a:prstGeom>
          </p:spPr>
        </p:pic>
        <p:sp>
          <p:nvSpPr>
            <p:cNvPr id="18" name="テキスト ボックス 17"/>
            <p:cNvSpPr txBox="1"/>
            <p:nvPr/>
          </p:nvSpPr>
          <p:spPr>
            <a:xfrm>
              <a:off x="2874992" y="5835465"/>
              <a:ext cx="1918571" cy="100027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どんな仕事が自分に向いているのか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わからない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5202178" y="2136600"/>
            <a:ext cx="2121412" cy="1648971"/>
            <a:chOff x="5263206" y="5513907"/>
            <a:chExt cx="2121412" cy="1648971"/>
          </a:xfrm>
        </p:grpSpPr>
        <p:pic>
          <p:nvPicPr>
            <p:cNvPr id="46" name="図 4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3206" y="5513907"/>
              <a:ext cx="2121412" cy="1648971"/>
            </a:xfrm>
            <a:prstGeom prst="rect">
              <a:avLst/>
            </a:prstGeom>
          </p:spPr>
        </p:pic>
        <p:sp>
          <p:nvSpPr>
            <p:cNvPr id="21" name="テキスト ボックス 20"/>
            <p:cNvSpPr txBox="1"/>
            <p:nvPr/>
          </p:nvSpPr>
          <p:spPr>
            <a:xfrm>
              <a:off x="5316376" y="5838210"/>
              <a:ext cx="2032000" cy="100027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パソコンが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使えないけど</a:t>
              </a:r>
              <a:endPara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大丈夫？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450254" y="3917153"/>
            <a:ext cx="2121412" cy="1648971"/>
            <a:chOff x="388671" y="7325410"/>
            <a:chExt cx="2121412" cy="1648971"/>
          </a:xfrm>
        </p:grpSpPr>
        <p:pic>
          <p:nvPicPr>
            <p:cNvPr id="48" name="図 4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671" y="7325410"/>
              <a:ext cx="2121412" cy="1648971"/>
            </a:xfrm>
            <a:prstGeom prst="rect">
              <a:avLst/>
            </a:prstGeom>
          </p:spPr>
        </p:pic>
        <p:sp>
          <p:nvSpPr>
            <p:cNvPr id="24" name="テキスト ボックス 23"/>
            <p:cNvSpPr txBox="1"/>
            <p:nvPr/>
          </p:nvSpPr>
          <p:spPr>
            <a:xfrm>
              <a:off x="433377" y="7664469"/>
              <a:ext cx="2032000" cy="100027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コミュニケーション</a:t>
              </a:r>
              <a:endPara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が苦手なので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人間関係が不安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2848679" y="3925028"/>
            <a:ext cx="2112268" cy="1645923"/>
            <a:chOff x="2841179" y="7323759"/>
            <a:chExt cx="2112268" cy="1645923"/>
          </a:xfrm>
        </p:grpSpPr>
        <p:pic>
          <p:nvPicPr>
            <p:cNvPr id="50" name="図 4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1179" y="7323759"/>
              <a:ext cx="2112268" cy="1645923"/>
            </a:xfrm>
            <a:prstGeom prst="rect">
              <a:avLst/>
            </a:prstGeom>
          </p:spPr>
        </p:pic>
        <p:sp>
          <p:nvSpPr>
            <p:cNvPr id="27" name="テキスト ボックス 26"/>
            <p:cNvSpPr txBox="1"/>
            <p:nvPr/>
          </p:nvSpPr>
          <p:spPr>
            <a:xfrm>
              <a:off x="2945529" y="7659285"/>
              <a:ext cx="1918571" cy="100027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仕事を続けて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いける</a:t>
              </a:r>
              <a:r>
                <a:rPr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か</a:t>
              </a:r>
              <a:endPara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心配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5202178" y="3917152"/>
            <a:ext cx="2121412" cy="1648971"/>
            <a:chOff x="5277658" y="7312710"/>
            <a:chExt cx="2121412" cy="1648971"/>
          </a:xfrm>
        </p:grpSpPr>
        <p:pic>
          <p:nvPicPr>
            <p:cNvPr id="52" name="図 5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7658" y="7312710"/>
              <a:ext cx="2121412" cy="1648971"/>
            </a:xfrm>
            <a:prstGeom prst="rect">
              <a:avLst/>
            </a:prstGeom>
          </p:spPr>
        </p:pic>
        <p:sp>
          <p:nvSpPr>
            <p:cNvPr id="30" name="テキスト ボックス 29"/>
            <p:cNvSpPr txBox="1"/>
            <p:nvPr/>
          </p:nvSpPr>
          <p:spPr>
            <a:xfrm>
              <a:off x="5325901" y="7651770"/>
              <a:ext cx="2032000" cy="100027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就職後に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困った</a:t>
              </a:r>
              <a:r>
                <a:rPr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時</a:t>
              </a:r>
              <a:r>
                <a:rPr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</a:t>
              </a:r>
              <a:endPara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>
                <a:lnSpc>
                  <a:spcPts val="2600"/>
                </a:lnSpc>
              </a:pP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相談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先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は？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31" name="正方形/長方形 30"/>
          <p:cNvSpPr/>
          <p:nvPr/>
        </p:nvSpPr>
        <p:spPr>
          <a:xfrm>
            <a:off x="440403" y="7789438"/>
            <a:ext cx="6943821" cy="430887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ご相談</a:t>
            </a:r>
            <a:r>
              <a:rPr lang="ja-JP" altLang="en-US" sz="14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をご希望の方は事前に下記よりお申込みください</a:t>
            </a:r>
            <a:endParaRPr lang="en-US" altLang="ja-JP" sz="1400" b="1" dirty="0">
              <a:solidFill>
                <a:srgbClr val="6633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ご相談日・時間、場所</a:t>
            </a:r>
            <a:r>
              <a:rPr lang="ja-JP" altLang="en-US" sz="14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はお気軽</a:t>
            </a:r>
            <a:r>
              <a:rPr lang="ja-JP" altLang="en-US" sz="14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にご相談</a:t>
            </a:r>
            <a:r>
              <a:rPr lang="ja-JP" altLang="en-US" sz="14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endParaRPr lang="ja-JP" altLang="en-US" sz="1400" b="1" dirty="0">
              <a:solidFill>
                <a:srgbClr val="6633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8066" y="8422846"/>
            <a:ext cx="6429375" cy="76944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若者に「活躍の場」と「未来」を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つくる 相談センター</a:t>
            </a:r>
            <a:endParaRPr lang="en-US" altLang="ja-JP" sz="1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〒</a:t>
            </a:r>
            <a:r>
              <a:rPr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634-0005 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奈良県橿原市北八木町</a:t>
            </a:r>
            <a:r>
              <a:rPr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丁目</a:t>
            </a:r>
            <a:r>
              <a: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1-8</a:t>
            </a:r>
          </a:p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橿原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中央ビル</a:t>
            </a:r>
            <a:r>
              <a:rPr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　</a:t>
            </a:r>
            <a:r>
              <a:rPr lang="ja-JP" altLang="en-US" sz="1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担当：平井</a:t>
            </a:r>
            <a:endParaRPr lang="en-US" altLang="ja-JP" sz="1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31"/>
          <p:cNvSpPr txBox="1"/>
          <p:nvPr/>
        </p:nvSpPr>
        <p:spPr>
          <a:xfrm>
            <a:off x="255456" y="9371435"/>
            <a:ext cx="725494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〈</a:t>
            </a:r>
            <a:r>
              <a:rPr lang="ja-JP" altLang="en-US" sz="12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ご予約</a:t>
            </a:r>
            <a:r>
              <a:rPr lang="ja-JP" altLang="en-US" sz="12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お問い合わせ</a:t>
            </a:r>
            <a:r>
              <a:rPr lang="en-US" altLang="ja-JP" sz="12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〉※</a:t>
            </a:r>
            <a:r>
              <a:rPr lang="ja-JP" altLang="en-US" sz="12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お電話の受付は平日の</a:t>
            </a:r>
            <a:r>
              <a:rPr lang="en-US" altLang="ja-JP" sz="12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2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2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2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12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lang="ja-JP" altLang="en-US" sz="12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2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2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になります。</a:t>
            </a:r>
            <a:endParaRPr lang="en-US" altLang="ja-JP" sz="1200" b="1" dirty="0" smtClean="0">
              <a:solidFill>
                <a:srgbClr val="6633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留守番メッセージには、お名前</a:t>
            </a:r>
            <a:r>
              <a:rPr lang="ja-JP" altLang="en-US" sz="11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、お電話番号、ご用件をご伝言下さい</a:t>
            </a:r>
            <a:r>
              <a:rPr lang="ja-JP" altLang="en-US" sz="1100" b="1" dirty="0" smtClean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。後</a:t>
            </a:r>
            <a:r>
              <a:rPr lang="ja-JP" altLang="en-US" sz="1100" b="1" dirty="0">
                <a:solidFill>
                  <a:srgbClr val="6633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ほど、担当者よりご連絡いたします。</a:t>
            </a:r>
            <a:endParaRPr lang="en-US" altLang="ja-JP" sz="1100" b="1" dirty="0">
              <a:solidFill>
                <a:srgbClr val="6633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85131" y="9767763"/>
            <a:ext cx="3853494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090-1952-2551</a:t>
            </a:r>
          </a:p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   0744-47-4764</a:t>
            </a:r>
            <a:r>
              <a:rPr lang="ja-JP" altLang="en-US" sz="14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400" b="1" dirty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Mail</a:t>
            </a:r>
            <a:r>
              <a:rPr lang="ja-JP" altLang="en-US" sz="14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sparkle-mate@vport.org</a:t>
            </a:r>
            <a:endParaRPr lang="en-US" altLang="ja-JP" sz="1400" b="1" u="sng" dirty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   http</a:t>
            </a:r>
            <a:r>
              <a:rPr lang="en-US" altLang="ja-JP" sz="14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://probono.vport.org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225754" y="10172544"/>
            <a:ext cx="2232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社会福祉法人</a:t>
            </a:r>
            <a:r>
              <a:rPr lang="ja-JP" altLang="en-US" sz="1600" b="1" dirty="0" err="1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ぷろぼの</a:t>
            </a:r>
            <a:endParaRPr lang="en-US" altLang="ja-JP" sz="1600" b="1" dirty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助成：日本財団</a:t>
            </a:r>
            <a:endParaRPr lang="en-US" altLang="ja-JP" sz="1600" b="1" dirty="0" smtClean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1" name="図 6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632" y="9768738"/>
            <a:ext cx="1542958" cy="422636"/>
          </a:xfrm>
          <a:prstGeom prst="rect">
            <a:avLst/>
          </a:prstGeom>
        </p:spPr>
      </p:pic>
      <p:sp>
        <p:nvSpPr>
          <p:cNvPr id="63" name="正方形/長方形 62"/>
          <p:cNvSpPr/>
          <p:nvPr/>
        </p:nvSpPr>
        <p:spPr>
          <a:xfrm>
            <a:off x="781529" y="543472"/>
            <a:ext cx="567642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400" dirty="0" smtClean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　</a:t>
            </a:r>
            <a:r>
              <a:rPr lang="ja-JP" altLang="en-US" sz="4400" b="1" dirty="0" smtClean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こんな悩みに</a:t>
            </a:r>
            <a:endParaRPr lang="en-US" altLang="ja-JP" sz="4400" b="1" dirty="0" smtClean="0">
              <a:ln w="222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ja-JP" altLang="en-US" sz="4400" b="1" dirty="0" smtClean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　　　　　お答えします！</a:t>
            </a:r>
            <a:endParaRPr lang="en-US" altLang="ja-JP" sz="4400" b="1" dirty="0" smtClean="0">
              <a:ln w="222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31" b="8012"/>
          <a:stretch/>
        </p:blipFill>
        <p:spPr bwMode="auto">
          <a:xfrm>
            <a:off x="549191" y="5998043"/>
            <a:ext cx="6632659" cy="1792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正方形/長方形 63"/>
          <p:cNvSpPr/>
          <p:nvPr/>
        </p:nvSpPr>
        <p:spPr>
          <a:xfrm>
            <a:off x="385130" y="5715066"/>
            <a:ext cx="6943821" cy="307777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/>
            <a:r>
              <a:rPr lang="ja-JP" altLang="en-US" sz="20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職場見学や就労体験もしていただけます！</a:t>
            </a:r>
            <a:endParaRPr lang="en-US" altLang="ja-JP" sz="2000" b="1" dirty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756" y="348965"/>
            <a:ext cx="875468" cy="91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32631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 lIns="0" tIns="0" rIns="0" bIns="0">
        <a:spAutoFit/>
      </a:bodyPr>
      <a:lstStyle>
        <a:defPPr>
          <a:defRPr sz="3200" b="1" dirty="0" smtClean="0">
            <a:latin typeface="HGP創英角ｺﾞｼｯｸUB" panose="020B0900000000000000" pitchFamily="50" charset="-128"/>
            <a:ea typeface="HGP創英角ｺﾞｼｯｸUB" panose="020B0900000000000000" pitchFamily="50" charset="-128"/>
          </a:defRPr>
        </a:defPPr>
      </a:lstStyle>
    </a:spDef>
  </a:objectDefaults>
  <a:extraClrSchemeLst/>
  <a:extLst>
    <a:ext uri="{05A4C25C-085E-4340-85A3-A5531E510DB2}">
      <thm15:themeFamily xmlns=""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135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2017-01-20T02:55:19Z</dcterms:created>
  <dcterms:modified xsi:type="dcterms:W3CDTF">2017-11-16T00:14:23Z</dcterms:modified>
</cp:coreProperties>
</file>