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12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553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099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181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220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4896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656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3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5342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95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479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C7D99-F93F-4B68-9AB0-C1314C707429}" type="datetimeFigureOut">
              <a:rPr kumimoji="1" lang="ja-JP" altLang="en-US" smtClean="0"/>
              <a:t>2015/5/18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6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080119"/>
          </a:xfrm>
        </p:spPr>
        <p:txBody>
          <a:bodyPr>
            <a:normAutofit/>
          </a:bodyPr>
          <a:lstStyle/>
          <a:p>
            <a:r>
              <a:rPr kumimoji="1" lang="ja-JP" altLang="en-US" sz="3200" dirty="0" smtClean="0"/>
              <a:t>民生児童委員による防犯・見守り活動</a:t>
            </a:r>
            <a:endParaRPr kumimoji="1" lang="ja-JP" altLang="en-US" sz="32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0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600" dirty="0"/>
              <a:t>民生児童</a:t>
            </a:r>
            <a:r>
              <a:rPr lang="ja-JP" altLang="en-US" sz="3600" dirty="0" smtClean="0"/>
              <a:t>委員と老人会の見守り</a:t>
            </a:r>
            <a:r>
              <a:rPr lang="ja-JP" altLang="en-US" sz="3600" dirty="0"/>
              <a:t>活動</a:t>
            </a:r>
            <a:endParaRPr kumimoji="1" lang="ja-JP" altLang="en-US" sz="36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49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600" dirty="0" smtClean="0"/>
              <a:t>民生児童委員と老人会の見守り活動</a:t>
            </a:r>
            <a:endParaRPr kumimoji="1" lang="ja-JP" altLang="en-US" sz="36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13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民生児童委員見守り活動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02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30</Words>
  <Application>Microsoft Office PowerPoint</Application>
  <PresentationFormat>画面に合わせる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Office ​​テーマ</vt:lpstr>
      <vt:lpstr>民生児童委員による防犯・見守り活動</vt:lpstr>
      <vt:lpstr>民生児童委員と老人会の見守り活動</vt:lpstr>
      <vt:lpstr>民生児童委員と老人会の見守り活動</vt:lpstr>
      <vt:lpstr>民生児童委員見守り活動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民生児童委員による防犯・見守り活動</dc:title>
  <dc:creator>arakawa</dc:creator>
  <cp:lastModifiedBy>arakawa</cp:lastModifiedBy>
  <cp:revision>2</cp:revision>
  <dcterms:created xsi:type="dcterms:W3CDTF">2015-05-18T10:14:35Z</dcterms:created>
  <dcterms:modified xsi:type="dcterms:W3CDTF">2015-05-18T10:26:10Z</dcterms:modified>
</cp:coreProperties>
</file>