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sldIdLst>
    <p:sldId id="259" r:id="rId2"/>
  </p:sldIdLst>
  <p:sldSz cx="7775575" cy="10907713"/>
  <p:notesSz cx="6794500" cy="992505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839"/>
    <a:srgbClr val="008A3E"/>
    <a:srgbClr val="294983"/>
    <a:srgbClr val="A50021"/>
    <a:srgbClr val="CC0000"/>
    <a:srgbClr val="FF5050"/>
    <a:srgbClr val="FF7C80"/>
    <a:srgbClr val="FF9999"/>
    <a:srgbClr val="F4F4F4"/>
    <a:srgbClr val="E6D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18" y="6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2015/8/3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431"/>
            <a:ext cx="543560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5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0" y="9840731"/>
            <a:ext cx="7775575" cy="1087438"/>
          </a:xfrm>
          <a:prstGeom prst="rect">
            <a:avLst/>
          </a:prstGeom>
          <a:solidFill>
            <a:srgbClr val="1568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7" name="Picture 3" descr="\\SERVER\mac-share\塚本\アスクルばらしたpng\P12\12_ob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2624" y="0"/>
            <a:ext cx="2105025" cy="165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SERVER\mac-share\塚本\アスクルばらしたpng\P12\12_ba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829" y="1420346"/>
            <a:ext cx="3916363" cy="37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965536" y="1420346"/>
            <a:ext cx="34547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第</a:t>
            </a:r>
            <a:r>
              <a:rPr lang="en-US" altLang="ja-JP" sz="18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6</a:t>
            </a:r>
            <a:r>
              <a:rPr lang="ja-JP" altLang="en-US" sz="18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回おれん</a:t>
            </a:r>
            <a:r>
              <a:rPr lang="ja-JP" altLang="en-US" sz="1800" b="1" dirty="0" err="1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じの</a:t>
            </a:r>
            <a:r>
              <a:rPr lang="ja-JP" altLang="en-US" sz="18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会市民公開講座</a:t>
            </a:r>
            <a:endParaRPr lang="ja-JP" altLang="en-US" sz="18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29892" y="2046348"/>
            <a:ext cx="68065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294983"/>
                </a:solidFill>
                <a:latin typeface="小塚ゴシック Pro B" pitchFamily="34" charset="-128"/>
                <a:ea typeface="小塚ゴシック Pro B" pitchFamily="34" charset="-128"/>
              </a:rPr>
              <a:t>医療講演会</a:t>
            </a:r>
          </a:p>
          <a:p>
            <a:r>
              <a:rPr lang="ja-JP" altLang="en-US" sz="4800" dirty="0" smtClean="0">
                <a:solidFill>
                  <a:srgbClr val="294983"/>
                </a:solidFill>
                <a:latin typeface="小塚ゴシック Pro B" pitchFamily="34" charset="-128"/>
                <a:ea typeface="小塚ゴシック Pro B" pitchFamily="34" charset="-128"/>
              </a:rPr>
              <a:t>股関節の病気と歩行障害</a:t>
            </a:r>
            <a:endParaRPr lang="ja-JP" altLang="en-US" sz="9600" dirty="0">
              <a:solidFill>
                <a:srgbClr val="294983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053833" y="827087"/>
            <a:ext cx="228260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参加費無料</a:t>
            </a:r>
          </a:p>
          <a:p>
            <a:pPr algn="ctr"/>
            <a:r>
              <a:rPr lang="en-US" altLang="ja-JP" sz="1400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(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事前申し込み不要</a:t>
            </a:r>
            <a:r>
              <a:rPr lang="en-US" altLang="ja-JP" sz="1400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)</a:t>
            </a:r>
            <a:endParaRPr lang="zh-CN" altLang="en-US" sz="1400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50891" y="3899584"/>
            <a:ext cx="3886200" cy="25288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3800"/>
              </a:lnSpc>
            </a:pPr>
            <a:r>
              <a:rPr lang="ja-JP" altLang="en-US" sz="2800" dirty="0">
                <a:latin typeface="小塚ゴシック Pro B" pitchFamily="34" charset="-128"/>
                <a:ea typeface="小塚ゴシック Pro B" pitchFamily="34" charset="-128"/>
              </a:rPr>
              <a:t>股関節</a:t>
            </a:r>
            <a:r>
              <a:rPr lang="ja-JP" altLang="en-US" sz="2800" dirty="0" smtClean="0">
                <a:latin typeface="小塚ゴシック Pro B" pitchFamily="34" charset="-128"/>
                <a:ea typeface="小塚ゴシック Pro B" pitchFamily="34" charset="-128"/>
              </a:rPr>
              <a:t>の</a:t>
            </a:r>
            <a:r>
              <a:rPr lang="ja-JP" altLang="en-US" sz="2800" dirty="0">
                <a:latin typeface="小塚ゴシック Pro B" pitchFamily="34" charset="-128"/>
                <a:ea typeface="小塚ゴシック Pro B" pitchFamily="34" charset="-128"/>
              </a:rPr>
              <a:t>病気</a:t>
            </a:r>
            <a:r>
              <a:rPr lang="ja-JP" altLang="en-US" sz="2800" dirty="0" smtClean="0">
                <a:latin typeface="小塚ゴシック Pro B" pitchFamily="34" charset="-128"/>
                <a:ea typeface="小塚ゴシック Pro B" pitchFamily="34" charset="-128"/>
              </a:rPr>
              <a:t>の診断と</a:t>
            </a:r>
            <a:endParaRPr lang="ja-JP" altLang="en-US" sz="2800" dirty="0">
              <a:latin typeface="小塚ゴシック Pro B" pitchFamily="34" charset="-128"/>
              <a:ea typeface="小塚ゴシック Pro B" pitchFamily="34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800" dirty="0" smtClean="0">
                <a:latin typeface="小塚ゴシック Pro B" pitchFamily="34" charset="-128"/>
                <a:ea typeface="小塚ゴシック Pro B" pitchFamily="34" charset="-128"/>
              </a:rPr>
              <a:t>治療をやさしく解説！</a:t>
            </a:r>
            <a:endParaRPr lang="en-US" altLang="ja-JP" sz="2800" dirty="0" smtClean="0">
              <a:latin typeface="小塚ゴシック Pro B" pitchFamily="34" charset="-128"/>
              <a:ea typeface="小塚ゴシック Pro B" pitchFamily="34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800" dirty="0" smtClean="0">
                <a:latin typeface="小塚ゴシック Pro B" pitchFamily="34" charset="-128"/>
                <a:ea typeface="小塚ゴシック Pro B" pitchFamily="34" charset="-128"/>
              </a:rPr>
              <a:t>股関節</a:t>
            </a:r>
            <a:r>
              <a:rPr lang="ja-JP" altLang="en-US" sz="2800" dirty="0">
                <a:latin typeface="小塚ゴシック Pro B" pitchFamily="34" charset="-128"/>
                <a:ea typeface="小塚ゴシック Pro B" pitchFamily="34" charset="-128"/>
              </a:rPr>
              <a:t>痛</a:t>
            </a:r>
            <a:r>
              <a:rPr lang="ja-JP" altLang="en-US" sz="2800" dirty="0" smtClean="0">
                <a:latin typeface="小塚ゴシック Pro B" pitchFamily="34" charset="-128"/>
                <a:ea typeface="小塚ゴシック Pro B" pitchFamily="34" charset="-128"/>
              </a:rPr>
              <a:t>を</a:t>
            </a:r>
            <a:r>
              <a:rPr lang="ja-JP" altLang="en-US" sz="2800" dirty="0">
                <a:latin typeface="小塚ゴシック Pro B" pitchFamily="34" charset="-128"/>
                <a:ea typeface="小塚ゴシック Pro B" pitchFamily="34" charset="-128"/>
              </a:rPr>
              <a:t>克服</a:t>
            </a:r>
            <a:r>
              <a:rPr lang="ja-JP" altLang="en-US" sz="2800" dirty="0" smtClean="0">
                <a:latin typeface="小塚ゴシック Pro B" pitchFamily="34" charset="-128"/>
                <a:ea typeface="小塚ゴシック Pro B" pitchFamily="34" charset="-128"/>
              </a:rPr>
              <a:t>して、</a:t>
            </a:r>
            <a:endParaRPr lang="en-US" altLang="ja-JP" sz="2800" dirty="0" smtClean="0">
              <a:latin typeface="小塚ゴシック Pro B" pitchFamily="34" charset="-128"/>
              <a:ea typeface="小塚ゴシック Pro B" pitchFamily="34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800" dirty="0" smtClean="0">
                <a:latin typeface="小塚ゴシック Pro B" pitchFamily="34" charset="-128"/>
                <a:ea typeface="小塚ゴシック Pro B" pitchFamily="34" charset="-128"/>
              </a:rPr>
              <a:t>生涯、自分の脚で</a:t>
            </a:r>
            <a:endParaRPr lang="en-US" altLang="ja-JP" sz="2800" dirty="0" smtClean="0">
              <a:latin typeface="小塚ゴシック Pro B" pitchFamily="34" charset="-128"/>
              <a:ea typeface="小塚ゴシック Pro B" pitchFamily="34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800" dirty="0" smtClean="0">
                <a:latin typeface="小塚ゴシック Pro B" pitchFamily="34" charset="-128"/>
                <a:ea typeface="小塚ゴシック Pro B" pitchFamily="34" charset="-128"/>
              </a:rPr>
              <a:t>歩きましょう。</a:t>
            </a:r>
            <a:endParaRPr lang="ja-JP" altLang="en-US" sz="2800" dirty="0">
              <a:latin typeface="小塚ゴシック Pro B" pitchFamily="34" charset="-128"/>
              <a:ea typeface="小塚ゴシック Pro B" pitchFamily="34" charset="-128"/>
            </a:endParaRPr>
          </a:p>
        </p:txBody>
      </p:sp>
      <p:pic>
        <p:nvPicPr>
          <p:cNvPr id="1030" name="Picture 6" descr="\\SERVER\mac-share\塚本\アスクルばらしたpng\P12\12_c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574" y="5098230"/>
            <a:ext cx="2006600" cy="200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\\SERVER\mac-share\塚本\アスクルばらしたpng\P12\12_c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216" y="5665788"/>
            <a:ext cx="2006600" cy="200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\\SERVER\mac-share\塚本\アスクルばらしたpng\P12\12_c2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833" y="3673420"/>
            <a:ext cx="2006600" cy="200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1385645" y="7323903"/>
            <a:ext cx="6119171" cy="1878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小塚ゴシック Pro B" pitchFamily="34" charset="-128"/>
                <a:ea typeface="小塚ゴシック Pro B" pitchFamily="34" charset="-128"/>
              </a:rPr>
              <a:t>日程：平成</a:t>
            </a:r>
            <a:r>
              <a:rPr lang="en-US" altLang="ja-JP" sz="2400" dirty="0" smtClean="0">
                <a:latin typeface="小塚ゴシック Pro B" pitchFamily="34" charset="-128"/>
                <a:ea typeface="小塚ゴシック Pro B" pitchFamily="34" charset="-128"/>
              </a:rPr>
              <a:t>27</a:t>
            </a:r>
            <a:r>
              <a:rPr lang="ja-JP" altLang="en-US" sz="2400" dirty="0" smtClean="0">
                <a:latin typeface="小塚ゴシック Pro B" pitchFamily="34" charset="-128"/>
                <a:ea typeface="小塚ゴシック Pro B" pitchFamily="34" charset="-128"/>
              </a:rPr>
              <a:t>年</a:t>
            </a:r>
            <a:r>
              <a:rPr lang="en-US" altLang="ja-JP" sz="2400" dirty="0" smtClean="0">
                <a:latin typeface="小塚ゴシック Pro B" pitchFamily="34" charset="-128"/>
                <a:ea typeface="小塚ゴシック Pro B" pitchFamily="34" charset="-128"/>
              </a:rPr>
              <a:t>10</a:t>
            </a:r>
            <a:r>
              <a:rPr lang="ja-JP" altLang="en-US" sz="2400" dirty="0" smtClean="0">
                <a:latin typeface="小塚ゴシック Pro B" pitchFamily="34" charset="-128"/>
                <a:ea typeface="小塚ゴシック Pro B" pitchFamily="34" charset="-128"/>
              </a:rPr>
              <a:t>月</a:t>
            </a:r>
            <a:r>
              <a:rPr lang="en-US" altLang="ja-JP" sz="2400" dirty="0">
                <a:latin typeface="小塚ゴシック Pro B" pitchFamily="34" charset="-128"/>
                <a:ea typeface="小塚ゴシック Pro B" pitchFamily="34" charset="-128"/>
              </a:rPr>
              <a:t>4</a:t>
            </a:r>
            <a:r>
              <a:rPr lang="ja-JP" altLang="en-US" sz="2400" dirty="0" smtClean="0">
                <a:latin typeface="小塚ゴシック Pro B" pitchFamily="34" charset="-128"/>
                <a:ea typeface="小塚ゴシック Pro B" pitchFamily="34" charset="-128"/>
              </a:rPr>
              <a:t>日</a:t>
            </a:r>
            <a:r>
              <a:rPr lang="en-US" altLang="ja-JP" sz="2000" b="1" dirty="0" smtClean="0">
                <a:latin typeface="小塚ゴシック Pro B" pitchFamily="34" charset="-128"/>
                <a:ea typeface="小塚ゴシック Pro B" pitchFamily="34" charset="-128"/>
              </a:rPr>
              <a:t>(</a:t>
            </a:r>
            <a:r>
              <a:rPr lang="ja-JP" altLang="en-US" sz="2000" b="1" dirty="0">
                <a:latin typeface="小塚ゴシック Pro B" pitchFamily="34" charset="-128"/>
                <a:ea typeface="小塚ゴシック Pro B" pitchFamily="34" charset="-128"/>
              </a:rPr>
              <a:t>日</a:t>
            </a:r>
            <a:r>
              <a:rPr lang="en-US" altLang="ja-JP" sz="2000" b="1" dirty="0" smtClean="0">
                <a:latin typeface="小塚ゴシック Pro B" pitchFamily="34" charset="-128"/>
                <a:ea typeface="小塚ゴシック Pro B" pitchFamily="34" charset="-128"/>
              </a:rPr>
              <a:t>)</a:t>
            </a:r>
            <a:endParaRPr lang="ja-JP" altLang="en-US" sz="2000" b="1" dirty="0">
              <a:latin typeface="小塚ゴシック Pro B" pitchFamily="34" charset="-128"/>
              <a:ea typeface="小塚ゴシック Pro B" pitchFamily="34" charset="-128"/>
            </a:endParaRPr>
          </a:p>
          <a:p>
            <a:r>
              <a:rPr lang="zh-TW" altLang="en-US" sz="2400" dirty="0">
                <a:latin typeface="小塚ゴシック Pro B" pitchFamily="34" charset="-128"/>
                <a:ea typeface="小塚ゴシック Pro B" pitchFamily="34" charset="-128"/>
              </a:rPr>
              <a:t>時間：</a:t>
            </a:r>
            <a:r>
              <a:rPr lang="en-US" altLang="zh-TW" sz="2400" dirty="0" smtClean="0">
                <a:latin typeface="小塚ゴシック Pro B" pitchFamily="34" charset="-128"/>
                <a:ea typeface="小塚ゴシック Pro B" pitchFamily="34" charset="-128"/>
              </a:rPr>
              <a:t>1</a:t>
            </a:r>
            <a:r>
              <a:rPr lang="en-US" altLang="ja-JP" sz="2400" dirty="0" smtClean="0">
                <a:latin typeface="小塚ゴシック Pro B" pitchFamily="34" charset="-128"/>
                <a:ea typeface="小塚ゴシック Pro B" pitchFamily="34" charset="-128"/>
              </a:rPr>
              <a:t>4</a:t>
            </a:r>
            <a:r>
              <a:rPr lang="zh-TW" altLang="en-US" sz="2400" dirty="0" smtClean="0">
                <a:latin typeface="小塚ゴシック Pro B" pitchFamily="34" charset="-128"/>
                <a:ea typeface="小塚ゴシック Pro B" pitchFamily="34" charset="-128"/>
              </a:rPr>
              <a:t>時</a:t>
            </a:r>
            <a:r>
              <a:rPr lang="zh-TW" altLang="en-US" sz="2400" dirty="0">
                <a:latin typeface="小塚ゴシック Pro B" pitchFamily="34" charset="-128"/>
                <a:ea typeface="小塚ゴシック Pro B" pitchFamily="34" charset="-128"/>
              </a:rPr>
              <a:t>～</a:t>
            </a:r>
            <a:r>
              <a:rPr lang="en-US" altLang="zh-TW" sz="2400" dirty="0" smtClean="0">
                <a:latin typeface="小塚ゴシック Pro B" pitchFamily="34" charset="-128"/>
                <a:ea typeface="小塚ゴシック Pro B" pitchFamily="34" charset="-128"/>
              </a:rPr>
              <a:t>1</a:t>
            </a:r>
            <a:r>
              <a:rPr lang="en-US" altLang="ja-JP" sz="2400" dirty="0" smtClean="0">
                <a:latin typeface="小塚ゴシック Pro B" pitchFamily="34" charset="-128"/>
                <a:ea typeface="小塚ゴシック Pro B" pitchFamily="34" charset="-128"/>
              </a:rPr>
              <a:t>6</a:t>
            </a:r>
            <a:r>
              <a:rPr lang="zh-TW" altLang="en-US" sz="2400" dirty="0" smtClean="0">
                <a:latin typeface="小塚ゴシック Pro B" pitchFamily="34" charset="-128"/>
                <a:ea typeface="小塚ゴシック Pro B" pitchFamily="34" charset="-128"/>
              </a:rPr>
              <a:t>時</a:t>
            </a:r>
            <a:endParaRPr lang="zh-TW" altLang="en-US" sz="2400" dirty="0">
              <a:latin typeface="小塚ゴシック Pro B" pitchFamily="34" charset="-128"/>
              <a:ea typeface="小塚ゴシック Pro B" pitchFamily="34" charset="-128"/>
            </a:endParaRPr>
          </a:p>
          <a:p>
            <a:r>
              <a:rPr lang="zh-TW" altLang="en-US" sz="2400" dirty="0">
                <a:latin typeface="小塚ゴシック Pro B" pitchFamily="34" charset="-128"/>
                <a:ea typeface="小塚ゴシック Pro B" pitchFamily="34" charset="-128"/>
              </a:rPr>
              <a:t>場所</a:t>
            </a:r>
            <a:r>
              <a:rPr lang="zh-TW" altLang="en-US" sz="2400" dirty="0" smtClean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ja-JP" altLang="en-US" sz="2400" dirty="0" smtClean="0">
                <a:latin typeface="小塚ゴシック Pro B" pitchFamily="34" charset="-128"/>
                <a:ea typeface="小塚ゴシック Pro B" pitchFamily="34" charset="-128"/>
              </a:rPr>
              <a:t>下関市生涯学習プラザ　多目的ホール</a:t>
            </a:r>
            <a:endParaRPr lang="zh-TW" altLang="en-US" sz="2400" dirty="0">
              <a:latin typeface="小塚ゴシック Pro B" pitchFamily="34" charset="-128"/>
              <a:ea typeface="小塚ゴシック Pro B" pitchFamily="34" charset="-128"/>
            </a:endParaRPr>
          </a:p>
          <a:p>
            <a:r>
              <a:rPr lang="zh-TW" altLang="en-US" sz="2400" dirty="0">
                <a:latin typeface="小塚ゴシック Pro B" pitchFamily="34" charset="-128"/>
                <a:ea typeface="小塚ゴシック Pro B" pitchFamily="34" charset="-128"/>
              </a:rPr>
              <a:t>講師</a:t>
            </a:r>
            <a:r>
              <a:rPr lang="zh-TW" altLang="en-US" sz="2400" dirty="0" smtClean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ja-JP" altLang="en-US" sz="2400" dirty="0">
                <a:latin typeface="小塚ゴシック Pro B" pitchFamily="34" charset="-128"/>
                <a:ea typeface="小塚ゴシック Pro B" pitchFamily="34" charset="-128"/>
              </a:rPr>
              <a:t>今</a:t>
            </a:r>
            <a:r>
              <a:rPr lang="ja-JP" altLang="en-US" sz="2400" dirty="0" smtClean="0">
                <a:latin typeface="小塚ゴシック Pro B" pitchFamily="34" charset="-128"/>
                <a:ea typeface="小塚ゴシック Pro B" pitchFamily="34" charset="-128"/>
              </a:rPr>
              <a:t>釜　崇（いまがま　たかし）</a:t>
            </a:r>
            <a:endParaRPr lang="zh-TW" altLang="en-US" sz="2400" dirty="0">
              <a:latin typeface="小塚ゴシック Pro B" pitchFamily="34" charset="-128"/>
              <a:ea typeface="小塚ゴシック Pro B" pitchFamily="34" charset="-128"/>
            </a:endParaRPr>
          </a:p>
          <a:p>
            <a:r>
              <a:rPr lang="ja-JP" altLang="en-US" dirty="0" smtClean="0">
                <a:latin typeface="小塚ゴシック Pro B" pitchFamily="34" charset="-128"/>
                <a:ea typeface="小塚ゴシック Pro B" pitchFamily="34" charset="-128"/>
              </a:rPr>
              <a:t>　　　</a:t>
            </a:r>
            <a:r>
              <a:rPr lang="ja-JP" altLang="en-US" b="1" dirty="0" smtClean="0">
                <a:latin typeface="小塚ゴシック Pro B" pitchFamily="34" charset="-128"/>
                <a:ea typeface="小塚ゴシック Pro B" pitchFamily="34" charset="-128"/>
              </a:rPr>
              <a:t>   </a:t>
            </a:r>
            <a:r>
              <a:rPr lang="en-US" altLang="ja-JP" sz="1600" b="1" dirty="0" smtClean="0">
                <a:latin typeface="小塚ゴシック Pro B" pitchFamily="34" charset="-128"/>
                <a:ea typeface="小塚ゴシック Pro B" pitchFamily="34" charset="-128"/>
              </a:rPr>
              <a:t>(</a:t>
            </a:r>
            <a:r>
              <a:rPr lang="ja-JP" altLang="en-US" sz="1600" b="1" dirty="0" smtClean="0">
                <a:latin typeface="小塚ゴシック Pro B" pitchFamily="34" charset="-128"/>
                <a:ea typeface="小塚ゴシック Pro B" pitchFamily="34" charset="-128"/>
              </a:rPr>
              <a:t>山口大学整形外科学教室　助教</a:t>
            </a:r>
            <a:r>
              <a:rPr lang="en-US" altLang="ja-JP" sz="1600" b="1" dirty="0" smtClean="0">
                <a:latin typeface="小塚ゴシック Pro B" pitchFamily="34" charset="-128"/>
                <a:ea typeface="小塚ゴシック Pro B" pitchFamily="34" charset="-128"/>
              </a:rPr>
              <a:t>)</a:t>
            </a:r>
            <a:endParaRPr lang="ja-JP" altLang="en-US" sz="1600" b="1" dirty="0"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177028" y="4321879"/>
            <a:ext cx="1760209" cy="709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股関節</a:t>
            </a:r>
            <a:r>
              <a:rPr lang="ja-JP" altLang="en-US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の</a:t>
            </a:r>
            <a:endParaRPr lang="ja-JP" altLang="en-US" sz="20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しくみとは？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677128" y="5605885"/>
            <a:ext cx="151988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股関節</a:t>
            </a:r>
            <a:r>
              <a:rPr lang="ja-JP" altLang="en-US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の</a:t>
            </a:r>
            <a:endParaRPr lang="ja-JP" altLang="en-US" sz="20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病気と</a:t>
            </a:r>
            <a:endParaRPr lang="en-US" altLang="ja-JP" sz="2000" b="1" dirty="0" smtClean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治療方法</a:t>
            </a:r>
            <a:endParaRPr lang="ja-JP" altLang="en-US" sz="20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619894" y="6005573"/>
            <a:ext cx="1763243" cy="1327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股関節の</a:t>
            </a:r>
            <a:endParaRPr lang="ja-JP" altLang="en-US" sz="20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痛みの</a:t>
            </a:r>
            <a:endParaRPr lang="ja-JP" altLang="en-US" sz="20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克服法を</a:t>
            </a:r>
            <a:endParaRPr lang="ja-JP" altLang="en-US" sz="20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お</a:t>
            </a:r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教</a:t>
            </a:r>
            <a:r>
              <a:rPr lang="ja-JP" altLang="en-US" sz="2000" b="1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えしま</a:t>
            </a:r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す</a:t>
            </a:r>
          </a:p>
        </p:txBody>
      </p:sp>
      <p:pic>
        <p:nvPicPr>
          <p:cNvPr id="1033" name="Picture 9" descr="\\SERVER\mac-share\塚本\アスクルばらしたpng\P12\12_whitebox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65" y="9970903"/>
            <a:ext cx="794404" cy="35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正方形/長方形 9"/>
          <p:cNvSpPr/>
          <p:nvPr/>
        </p:nvSpPr>
        <p:spPr>
          <a:xfrm>
            <a:off x="246336" y="10030887"/>
            <a:ext cx="111246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900" dirty="0" smtClean="0">
                <a:solidFill>
                  <a:srgbClr val="008A3E"/>
                </a:solidFill>
                <a:latin typeface="小塚ゴシック Pro B" pitchFamily="34" charset="-128"/>
                <a:ea typeface="小塚ゴシック Pro B" pitchFamily="34" charset="-128"/>
              </a:rPr>
              <a:t>お問い合わせ</a:t>
            </a:r>
            <a:endParaRPr lang="ja-JP" altLang="en-US" sz="900" dirty="0">
              <a:solidFill>
                <a:srgbClr val="008A3E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256527" y="9865519"/>
            <a:ext cx="4919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特定非営利活動法人おれん</a:t>
            </a:r>
            <a:r>
              <a:rPr lang="ja-JP" altLang="en-US" sz="2400" dirty="0" err="1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じの</a:t>
            </a:r>
            <a:r>
              <a:rPr lang="ja-JP" altLang="en-US" sz="2400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会</a:t>
            </a:r>
            <a:endParaRPr lang="ja-JP" altLang="en-US" sz="2400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890209" y="10007803"/>
            <a:ext cx="14462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TEL</a:t>
            </a:r>
            <a:r>
              <a:rPr lang="ja-JP" altLang="en-US" sz="1200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200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083-256-0070</a:t>
            </a:r>
            <a:endParaRPr lang="ja-JP" altLang="en-US" sz="1200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605134" y="10254566"/>
            <a:ext cx="28151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URL</a:t>
            </a:r>
            <a:r>
              <a:rPr lang="ja-JP" altLang="en-US" sz="1200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200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http</a:t>
            </a:r>
            <a:r>
              <a:rPr lang="en-US" altLang="ja-JP" sz="1200" dirty="0" smtClean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://blog.canpan.info/orange083/</a:t>
            </a:r>
            <a:endParaRPr lang="ja-JP" altLang="en-US" sz="1200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398312" y="9235652"/>
            <a:ext cx="5381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後援：下関市、下関市社会福祉協議会、山口県保険医協会、</a:t>
            </a:r>
            <a:endParaRPr lang="en-US" altLang="ja-JP" sz="1600" dirty="0" smtClean="0"/>
          </a:p>
          <a:p>
            <a:r>
              <a:rPr lang="ja-JP" altLang="en-US" sz="1600" dirty="0" smtClean="0"/>
              <a:t>　　　　</a:t>
            </a:r>
            <a:r>
              <a:rPr lang="en-US" altLang="ja-JP" sz="1600" dirty="0" smtClean="0"/>
              <a:t>KRY</a:t>
            </a:r>
            <a:r>
              <a:rPr lang="ja-JP" altLang="en-US" sz="1600" dirty="0" err="1" smtClean="0"/>
              <a:t>、</a:t>
            </a:r>
            <a:r>
              <a:rPr lang="en-US" altLang="ja-JP" sz="1600" dirty="0" err="1" smtClean="0"/>
              <a:t>Yab</a:t>
            </a:r>
            <a:r>
              <a:rPr lang="ja-JP" altLang="en-US" sz="1600" dirty="0" err="1" smtClean="0"/>
              <a:t>、</a:t>
            </a:r>
            <a:r>
              <a:rPr lang="en-US" altLang="ja-JP" sz="1600" dirty="0" smtClean="0"/>
              <a:t>TYS</a:t>
            </a:r>
            <a:r>
              <a:rPr lang="ja-JP" altLang="en-US" sz="1600" dirty="0" err="1" smtClean="0"/>
              <a:t>、</a:t>
            </a:r>
            <a:r>
              <a:rPr lang="en-US" altLang="ja-JP" sz="1600" dirty="0" smtClean="0"/>
              <a:t>FM</a:t>
            </a:r>
            <a:r>
              <a:rPr lang="ja-JP" altLang="en-US" sz="1600" dirty="0" smtClean="0"/>
              <a:t>山口</a:t>
            </a:r>
            <a:endParaRPr kumimoji="1" lang="ja-JP" altLang="en-US" sz="16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256527" y="10489177"/>
            <a:ext cx="5272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solidFill>
                  <a:schemeClr val="bg1"/>
                </a:solidFill>
              </a:rPr>
              <a:t>第</a:t>
            </a:r>
            <a:r>
              <a:rPr kumimoji="1" lang="en-US" altLang="ja-JP" sz="1200" dirty="0" smtClean="0">
                <a:solidFill>
                  <a:schemeClr val="bg1"/>
                </a:solidFill>
              </a:rPr>
              <a:t>6</a:t>
            </a:r>
            <a:r>
              <a:rPr kumimoji="1" lang="ja-JP" altLang="en-US" sz="1200" dirty="0" smtClean="0">
                <a:solidFill>
                  <a:schemeClr val="bg1"/>
                </a:solidFill>
              </a:rPr>
              <a:t>回おれん</a:t>
            </a:r>
            <a:r>
              <a:rPr kumimoji="1" lang="ja-JP" altLang="en-US" sz="1200" dirty="0" err="1" smtClean="0">
                <a:solidFill>
                  <a:schemeClr val="bg1"/>
                </a:solidFill>
              </a:rPr>
              <a:t>じの</a:t>
            </a:r>
            <a:r>
              <a:rPr kumimoji="1" lang="ja-JP" altLang="en-US" sz="1200" dirty="0" smtClean="0">
                <a:solidFill>
                  <a:schemeClr val="bg1"/>
                </a:solidFill>
              </a:rPr>
              <a:t>会市民公開講座は、第</a:t>
            </a:r>
            <a:r>
              <a:rPr kumimoji="1" lang="en-US" altLang="ja-JP" sz="1200" dirty="0" smtClean="0">
                <a:solidFill>
                  <a:schemeClr val="bg1"/>
                </a:solidFill>
              </a:rPr>
              <a:t>15</a:t>
            </a:r>
            <a:r>
              <a:rPr kumimoji="1" lang="ja-JP" altLang="en-US" sz="1200" dirty="0" smtClean="0">
                <a:solidFill>
                  <a:schemeClr val="bg1"/>
                </a:solidFill>
              </a:rPr>
              <a:t>回北川奨励賞の助成対象事業です。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18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14BBAA0-EBDA-4F80-B5E5-6A060B58EB30}" vid="{E91C9F3B-FA2D-4D28-9E30-9B6A997020B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0</TotalTime>
  <Words>148</Words>
  <Application>Microsoft Office PowerPoint</Application>
  <PresentationFormat>ユーザー設定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小塚ゴシック Pro B</vt:lpstr>
      <vt:lpstr>Arial</vt:lpstr>
      <vt:lpstr>Calibri</vt:lpstr>
      <vt:lpstr>Calibri Light</vt:lpstr>
      <vt:lpstr>11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2013-07-04T11:22:33Z</dcterms:created>
  <dcterms:modified xsi:type="dcterms:W3CDTF">2015-08-03T02:04:20Z</dcterms:modified>
</cp:coreProperties>
</file>