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</p:sldIdLst>
  <p:sldSz cx="10691813" cy="7559675"/>
  <p:notesSz cx="6858000" cy="9144000"/>
  <p:defaultTextStyle>
    <a:defPPr>
      <a:defRPr lang="ja-JP"/>
    </a:defPPr>
    <a:lvl1pPr marL="0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/>
    <p:restoredTop sz="94039"/>
  </p:normalViewPr>
  <p:slideViewPr>
    <p:cSldViewPr snapToGrid="0" snapToObjects="1">
      <p:cViewPr varScale="1">
        <p:scale>
          <a:sx n="99" d="100"/>
          <a:sy n="99" d="100"/>
        </p:scale>
        <p:origin x="1648" y="176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89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46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96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67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48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24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49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80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9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07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D8433-05F9-2A46-A0DD-923596519DB6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7636-7E0C-4143-8C35-0E51A19A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3972" rtl="0" eaLnBrk="1" latinLnBrk="0" hangingPunct="1"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kumimoji="1"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BB5D5B6D-0803-47EE-056C-2A9DFEFA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58" y="331144"/>
            <a:ext cx="7506695" cy="689738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28089F-57AF-ACC9-4F95-F22C8D37DBD1}"/>
              </a:ext>
            </a:extLst>
          </p:cNvPr>
          <p:cNvSpPr txBox="1"/>
          <p:nvPr/>
        </p:nvSpPr>
        <p:spPr>
          <a:xfrm>
            <a:off x="0" y="0"/>
            <a:ext cx="23631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◆24</a:t>
            </a:r>
            <a:r>
              <a:rPr kumimoji="1" lang="ja-JP" altLang="en-US" sz="1050"/>
              <a:t>年黒ラベル</a:t>
            </a:r>
            <a:r>
              <a:rPr kumimoji="1" lang="en-US" altLang="ja-JP" sz="1050" dirty="0"/>
              <a:t> </a:t>
            </a:r>
            <a:r>
              <a:rPr kumimoji="1" lang="ja-JP" altLang="en-US" sz="1050"/>
              <a:t>瀬戸内海デザイン缶</a:t>
            </a:r>
            <a:endParaRPr kumimoji="1" lang="ja-JP" altLang="en-US" sz="105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7F0FCE-7810-C762-36D4-B40C77D9A528}"/>
              </a:ext>
            </a:extLst>
          </p:cNvPr>
          <p:cNvSpPr txBox="1"/>
          <p:nvPr/>
        </p:nvSpPr>
        <p:spPr>
          <a:xfrm>
            <a:off x="52433" y="275874"/>
            <a:ext cx="655949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050"/>
              <a:t>スリーブ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15446026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9</Words>
  <Application>Microsoft Macintosh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千輪堂 G</dc:creator>
  <cp:lastModifiedBy>山田 凌</cp:lastModifiedBy>
  <cp:revision>217</cp:revision>
  <cp:lastPrinted>2019-10-28T06:33:30Z</cp:lastPrinted>
  <dcterms:created xsi:type="dcterms:W3CDTF">2018-10-26T10:32:20Z</dcterms:created>
  <dcterms:modified xsi:type="dcterms:W3CDTF">2024-06-25T12:07:57Z</dcterms:modified>
</cp:coreProperties>
</file>