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</p:sldIdLst>
  <p:sldSz cx="10691813" cy="7559675"/>
  <p:notesSz cx="6858000" cy="9144000"/>
  <p:defaultTextStyle>
    <a:defPPr>
      <a:defRPr lang="ja-JP"/>
    </a:defPPr>
    <a:lvl1pPr marL="0" algn="l" defTabSz="521437" rtl="0" eaLnBrk="1" latinLnBrk="0" hangingPunct="1">
      <a:defRPr kumimoji="1" sz="2053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521437" rtl="0" eaLnBrk="1" latinLnBrk="0" hangingPunct="1">
      <a:defRPr kumimoji="1" sz="2053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521437" rtl="0" eaLnBrk="1" latinLnBrk="0" hangingPunct="1">
      <a:defRPr kumimoji="1" sz="2053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521437" rtl="0" eaLnBrk="1" latinLnBrk="0" hangingPunct="1">
      <a:defRPr kumimoji="1" sz="2053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521437" rtl="0" eaLnBrk="1" latinLnBrk="0" hangingPunct="1">
      <a:defRPr kumimoji="1" sz="2053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521437" rtl="0" eaLnBrk="1" latinLnBrk="0" hangingPunct="1">
      <a:defRPr kumimoji="1" sz="2053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521437" rtl="0" eaLnBrk="1" latinLnBrk="0" hangingPunct="1">
      <a:defRPr kumimoji="1" sz="2053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521437" rtl="0" eaLnBrk="1" latinLnBrk="0" hangingPunct="1">
      <a:defRPr kumimoji="1" sz="2053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521437" rtl="0" eaLnBrk="1" latinLnBrk="0" hangingPunct="1">
      <a:defRPr kumimoji="1" sz="205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889"/>
    <p:restoredTop sz="94039"/>
  </p:normalViewPr>
  <p:slideViewPr>
    <p:cSldViewPr snapToGrid="0" snapToObjects="1">
      <p:cViewPr varScale="1">
        <p:scale>
          <a:sx n="99" d="100"/>
          <a:sy n="99" d="100"/>
        </p:scale>
        <p:origin x="1648" y="176"/>
      </p:cViewPr>
      <p:guideLst>
        <p:guide orient="horz" pos="2381"/>
        <p:guide pos="33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01886" y="2348400"/>
            <a:ext cx="9088041" cy="162043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603772" y="4283816"/>
            <a:ext cx="7484269" cy="193191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9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3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7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1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D8433-05F9-2A46-A0DD-923596519DB6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D7636-7E0C-4143-8C35-0E51A19A57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2898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D8433-05F9-2A46-A0DD-923596519DB6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D7636-7E0C-4143-8C35-0E51A19A57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546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51564" y="302738"/>
            <a:ext cx="2405658" cy="6450223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34591" y="302738"/>
            <a:ext cx="7038777" cy="6450223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D8433-05F9-2A46-A0DD-923596519DB6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D7636-7E0C-4143-8C35-0E51A19A57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0969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D8433-05F9-2A46-A0DD-923596519DB6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D7636-7E0C-4143-8C35-0E51A19A57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2673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44580" y="4857792"/>
            <a:ext cx="9088041" cy="1501435"/>
          </a:xfrm>
        </p:spPr>
        <p:txBody>
          <a:bodyPr anchor="t"/>
          <a:lstStyle>
            <a:lvl1pPr algn="l">
              <a:defRPr sz="4409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44580" y="3204114"/>
            <a:ext cx="9088041" cy="1653678"/>
          </a:xfrm>
        </p:spPr>
        <p:txBody>
          <a:bodyPr anchor="b"/>
          <a:lstStyle>
            <a:lvl1pPr marL="0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D8433-05F9-2A46-A0DD-923596519DB6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D7636-7E0C-4143-8C35-0E51A19A57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0486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34591" y="1763925"/>
            <a:ext cx="4722217" cy="4989036"/>
          </a:xfrm>
        </p:spPr>
        <p:txBody>
          <a:bodyPr/>
          <a:lstStyle>
            <a:lvl1pPr>
              <a:defRPr sz="3086"/>
            </a:lvl1pPr>
            <a:lvl2pPr>
              <a:defRPr sz="2646"/>
            </a:lvl2pPr>
            <a:lvl3pPr>
              <a:defRPr sz="2205"/>
            </a:lvl3pPr>
            <a:lvl4pPr>
              <a:defRPr sz="1984"/>
            </a:lvl4pPr>
            <a:lvl5pPr>
              <a:defRPr sz="1984"/>
            </a:lvl5pPr>
            <a:lvl6pPr>
              <a:defRPr sz="1984"/>
            </a:lvl6pPr>
            <a:lvl7pPr>
              <a:defRPr sz="1984"/>
            </a:lvl7pPr>
            <a:lvl8pPr>
              <a:defRPr sz="1984"/>
            </a:lvl8pPr>
            <a:lvl9pPr>
              <a:defRPr sz="198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435005" y="1763925"/>
            <a:ext cx="4722217" cy="4989036"/>
          </a:xfrm>
        </p:spPr>
        <p:txBody>
          <a:bodyPr/>
          <a:lstStyle>
            <a:lvl1pPr>
              <a:defRPr sz="3086"/>
            </a:lvl1pPr>
            <a:lvl2pPr>
              <a:defRPr sz="2646"/>
            </a:lvl2pPr>
            <a:lvl3pPr>
              <a:defRPr sz="2205"/>
            </a:lvl3pPr>
            <a:lvl4pPr>
              <a:defRPr sz="1984"/>
            </a:lvl4pPr>
            <a:lvl5pPr>
              <a:defRPr sz="1984"/>
            </a:lvl5pPr>
            <a:lvl6pPr>
              <a:defRPr sz="1984"/>
            </a:lvl6pPr>
            <a:lvl7pPr>
              <a:defRPr sz="1984"/>
            </a:lvl7pPr>
            <a:lvl8pPr>
              <a:defRPr sz="1984"/>
            </a:lvl8pPr>
            <a:lvl9pPr>
              <a:defRPr sz="198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D8433-05F9-2A46-A0DD-923596519DB6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D7636-7E0C-4143-8C35-0E51A19A57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1243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34591" y="1692178"/>
            <a:ext cx="4724074" cy="705219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34591" y="2397397"/>
            <a:ext cx="4724074" cy="4355563"/>
          </a:xfrm>
        </p:spPr>
        <p:txBody>
          <a:bodyPr/>
          <a:lstStyle>
            <a:lvl1pPr>
              <a:defRPr sz="2646"/>
            </a:lvl1pPr>
            <a:lvl2pPr>
              <a:defRPr sz="2205"/>
            </a:lvl2pPr>
            <a:lvl3pPr>
              <a:defRPr sz="1984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431293" y="1692178"/>
            <a:ext cx="4725930" cy="705219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431293" y="2397397"/>
            <a:ext cx="4725930" cy="4355563"/>
          </a:xfrm>
        </p:spPr>
        <p:txBody>
          <a:bodyPr/>
          <a:lstStyle>
            <a:lvl1pPr>
              <a:defRPr sz="2646"/>
            </a:lvl1pPr>
            <a:lvl2pPr>
              <a:defRPr sz="2205"/>
            </a:lvl2pPr>
            <a:lvl3pPr>
              <a:defRPr sz="1984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D8433-05F9-2A46-A0DD-923596519DB6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D7636-7E0C-4143-8C35-0E51A19A57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2492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D8433-05F9-2A46-A0DD-923596519DB6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D7636-7E0C-4143-8C35-0E51A19A57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92808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D8433-05F9-2A46-A0DD-923596519DB6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D7636-7E0C-4143-8C35-0E51A19A57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2935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34591" y="300987"/>
            <a:ext cx="3517533" cy="1280945"/>
          </a:xfrm>
        </p:spPr>
        <p:txBody>
          <a:bodyPr anchor="b"/>
          <a:lstStyle>
            <a:lvl1pPr algn="l">
              <a:defRPr sz="2205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180202" y="300988"/>
            <a:ext cx="5977020" cy="6451973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534591" y="1581933"/>
            <a:ext cx="3517533" cy="5171028"/>
          </a:xfrm>
        </p:spPr>
        <p:txBody>
          <a:bodyPr/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D8433-05F9-2A46-A0DD-923596519DB6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D7636-7E0C-4143-8C35-0E51A19A57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3071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095670" y="5291772"/>
            <a:ext cx="6415088" cy="624724"/>
          </a:xfrm>
        </p:spPr>
        <p:txBody>
          <a:bodyPr anchor="b"/>
          <a:lstStyle>
            <a:lvl1pPr algn="l">
              <a:defRPr sz="2205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095670" y="675471"/>
            <a:ext cx="6415088" cy="4535805"/>
          </a:xfrm>
        </p:spPr>
        <p:txBody>
          <a:bodyPr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095670" y="5916496"/>
            <a:ext cx="6415088" cy="887211"/>
          </a:xfrm>
        </p:spPr>
        <p:txBody>
          <a:bodyPr/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D8433-05F9-2A46-A0DD-923596519DB6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D7636-7E0C-4143-8C35-0E51A19A57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031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534591" y="302737"/>
            <a:ext cx="9622632" cy="1259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34591" y="1763925"/>
            <a:ext cx="9622632" cy="4989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534591" y="7006699"/>
            <a:ext cx="2494756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6D8433-05F9-2A46-A0DD-923596519DB6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653036" y="7006699"/>
            <a:ext cx="338574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662466" y="7006699"/>
            <a:ext cx="2494756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FD7636-7E0C-4143-8C35-0E51A19A57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71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3972" rtl="0" eaLnBrk="1" latinLnBrk="0" hangingPunct="1">
        <a:spcBef>
          <a:spcPct val="0"/>
        </a:spcBef>
        <a:buNone/>
        <a:defRPr kumimoji="1"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7979" indent="-377979" algn="l" defTabSz="503972" rtl="0" eaLnBrk="1" latinLnBrk="0" hangingPunct="1">
        <a:spcBef>
          <a:spcPct val="20000"/>
        </a:spcBef>
        <a:buFont typeface="Arial"/>
        <a:buChar char="•"/>
        <a:defRPr kumimoji="1" sz="3527" kern="1200">
          <a:solidFill>
            <a:schemeClr val="tx1"/>
          </a:solidFill>
          <a:latin typeface="+mn-lt"/>
          <a:ea typeface="+mn-ea"/>
          <a:cs typeface="+mn-cs"/>
        </a:defRPr>
      </a:lvl1pPr>
      <a:lvl2pPr marL="818954" indent="-314982" algn="l" defTabSz="503972" rtl="0" eaLnBrk="1" latinLnBrk="0" hangingPunct="1">
        <a:spcBef>
          <a:spcPct val="20000"/>
        </a:spcBef>
        <a:buFont typeface="Arial"/>
        <a:buChar char="–"/>
        <a:defRPr kumimoji="1" sz="308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503972" rtl="0" eaLnBrk="1" latinLnBrk="0" hangingPunct="1">
        <a:spcBef>
          <a:spcPct val="20000"/>
        </a:spcBef>
        <a:buFont typeface="Arial"/>
        <a:buChar char="•"/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503972" rtl="0" eaLnBrk="1" latinLnBrk="0" hangingPunct="1">
        <a:spcBef>
          <a:spcPct val="20000"/>
        </a:spcBef>
        <a:buFont typeface="Arial"/>
        <a:buChar char="–"/>
        <a:defRPr kumimoji="1" sz="2205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503972" rtl="0" eaLnBrk="1" latinLnBrk="0" hangingPunct="1">
        <a:spcBef>
          <a:spcPct val="20000"/>
        </a:spcBef>
        <a:buFont typeface="Arial"/>
        <a:buChar char="»"/>
        <a:defRPr kumimoji="1" sz="2205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503972" rtl="0" eaLnBrk="1" latinLnBrk="0" hangingPunct="1">
        <a:spcBef>
          <a:spcPct val="20000"/>
        </a:spcBef>
        <a:buFont typeface="Arial"/>
        <a:buChar char="•"/>
        <a:defRPr kumimoji="1" sz="2205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503972" rtl="0" eaLnBrk="1" latinLnBrk="0" hangingPunct="1">
        <a:spcBef>
          <a:spcPct val="20000"/>
        </a:spcBef>
        <a:buFont typeface="Arial"/>
        <a:buChar char="•"/>
        <a:defRPr kumimoji="1" sz="2205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503972" rtl="0" eaLnBrk="1" latinLnBrk="0" hangingPunct="1">
        <a:spcBef>
          <a:spcPct val="20000"/>
        </a:spcBef>
        <a:buFont typeface="Arial"/>
        <a:buChar char="•"/>
        <a:defRPr kumimoji="1" sz="2205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503972" rtl="0" eaLnBrk="1" latinLnBrk="0" hangingPunct="1">
        <a:spcBef>
          <a:spcPct val="20000"/>
        </a:spcBef>
        <a:buFont typeface="Arial"/>
        <a:buChar char="•"/>
        <a:defRPr kumimoji="1" sz="2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503972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503972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503972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503972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503972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503972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503972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503972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503972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カレンダー が含まれている画像&#10;&#10;自動的に生成された説明">
            <a:extLst>
              <a:ext uri="{FF2B5EF4-FFF2-40B4-BE49-F238E27FC236}">
                <a16:creationId xmlns:a16="http://schemas.microsoft.com/office/drawing/2014/main" id="{BB5D5B6D-0803-47EE-056C-2A9DFEFAD1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2558" y="331144"/>
            <a:ext cx="7506695" cy="6897385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828089F-57AF-ACC9-4F95-F22C8D37DBD1}"/>
              </a:ext>
            </a:extLst>
          </p:cNvPr>
          <p:cNvSpPr txBox="1"/>
          <p:nvPr/>
        </p:nvSpPr>
        <p:spPr>
          <a:xfrm>
            <a:off x="0" y="0"/>
            <a:ext cx="236314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50" dirty="0"/>
              <a:t>◆24</a:t>
            </a:r>
            <a:r>
              <a:rPr kumimoji="1" lang="ja-JP" altLang="en-US" sz="1050"/>
              <a:t>年黒ラベル</a:t>
            </a:r>
            <a:r>
              <a:rPr kumimoji="1" lang="en-US" altLang="ja-JP" sz="1050" dirty="0"/>
              <a:t> </a:t>
            </a:r>
            <a:r>
              <a:rPr kumimoji="1" lang="ja-JP" altLang="en-US" sz="1050"/>
              <a:t>瀬戸内海デザイン缶</a:t>
            </a:r>
            <a:endParaRPr kumimoji="1" lang="ja-JP" altLang="en-US" sz="1050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77F0FCE-7810-C762-36D4-B40C77D9A528}"/>
              </a:ext>
            </a:extLst>
          </p:cNvPr>
          <p:cNvSpPr txBox="1"/>
          <p:nvPr/>
        </p:nvSpPr>
        <p:spPr>
          <a:xfrm>
            <a:off x="52433" y="275874"/>
            <a:ext cx="655949" cy="25391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ja-JP" altLang="en-US" sz="1050"/>
              <a:t>スリーブ</a:t>
            </a:r>
            <a:endParaRPr kumimoji="1" lang="ja-JP" altLang="en-US" sz="1050" dirty="0"/>
          </a:p>
        </p:txBody>
      </p:sp>
    </p:spTree>
    <p:extLst>
      <p:ext uri="{BB962C8B-B14F-4D97-AF65-F5344CB8AC3E}">
        <p14:creationId xmlns:p14="http://schemas.microsoft.com/office/powerpoint/2010/main" val="1154460269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820</TotalTime>
  <Words>9</Words>
  <Application>Microsoft Macintosh PowerPoint</Application>
  <PresentationFormat>ユーザー設定</PresentationFormat>
  <Paragraphs>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Arial</vt:lpstr>
      <vt:lpstr>Calibri</vt:lpstr>
      <vt:lpstr>ホワイト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千輪堂 G</dc:creator>
  <cp:lastModifiedBy>山田 凌</cp:lastModifiedBy>
  <cp:revision>217</cp:revision>
  <cp:lastPrinted>2019-10-28T06:33:30Z</cp:lastPrinted>
  <dcterms:created xsi:type="dcterms:W3CDTF">2018-10-26T10:32:20Z</dcterms:created>
  <dcterms:modified xsi:type="dcterms:W3CDTF">2024-06-25T12:07:57Z</dcterms:modified>
</cp:coreProperties>
</file>