
<file path=[Content_Types].xml><?xml version="1.0" encoding="utf-8"?>
<Types xmlns="http://schemas.openxmlformats.org/package/2006/content-types">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
  </p:notesMasterIdLst>
  <p:handoutMasterIdLst>
    <p:handoutMasterId r:id="rId8"/>
  </p:handoutMasterIdLst>
  <p:sldIdLst>
    <p:sldId id="259" r:id="rId3"/>
    <p:sldId id="256" r:id="rId4"/>
    <p:sldId id="257" r:id="rId5"/>
    <p:sldId id="258" r:id="rId6"/>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autoAdjust="0"/>
  </p:normalViewPr>
  <p:slideViewPr>
    <p:cSldViewPr snapToGrid="0">
      <p:cViewPr varScale="1">
        <p:scale>
          <a:sx n="117" d="100"/>
          <a:sy n="117" d="100"/>
        </p:scale>
        <p:origin x="294" y="10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8" d="100"/>
          <a:sy n="88" d="100"/>
        </p:scale>
        <p:origin x="3822"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presProps" Target="presProps.xml"/><Relationship Id="rId8" Type="http://schemas.openxmlformats.org/officeDocument/2006/relationships/handoutMaster" Target="handoutMasters/handoutMaster1.xml"/><Relationship Id="rId7" Type="http://schemas.openxmlformats.org/officeDocument/2006/relationships/notesMaster" Target="notesMasters/notesMaster1.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1" Type="http://schemas.openxmlformats.org/officeDocument/2006/relationships/tableStyles" Target="tableStyles.xml"/><Relationship Id="rId10" Type="http://schemas.openxmlformats.org/officeDocument/2006/relationships/viewProps" Target="viewProps.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7D61A3E-AC6E-4B60-95A4-C1B3371851F9}" type="datetimeFigureOut">
              <a:rPr kumimoji="1" lang="ja-JP" altLang="en-US" smtClean="0"/>
            </a:fld>
            <a:endParaRPr kumimoji="1" lang="ja-JP" altLang="en-US"/>
          </a:p>
        </p:txBody>
      </p:sp>
      <p:sp>
        <p:nvSpPr>
          <p:cNvPr id="4" name="フッター プレースホルダー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990A3E0-14E8-4BE6-85AB-5C5385A62A44}" type="slidenum">
              <a:rPr kumimoji="1" lang="ja-JP" altLang="en-US" smtClean="0"/>
            </a:fld>
            <a:endParaRPr kumimoji="1" lang="ja-JP"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C34F6E-DEEE-400C-92A1-19923C75B907}" type="datetimeFigureOut">
              <a:rPr kumimoji="1" lang="ja-JP" altLang="en-US" smtClean="0"/>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endParaRPr kumimoji="1" lang="ja-JP" altLang="en-US" smtClean="0"/>
          </a:p>
          <a:p>
            <a:pPr lvl="1"/>
            <a:r>
              <a:rPr kumimoji="1" lang="ja-JP" altLang="en-US" smtClean="0"/>
              <a:t>第 </a:t>
            </a:r>
            <a:r>
              <a:rPr kumimoji="1" lang="en-US" altLang="ja-JP" smtClean="0"/>
              <a:t>2 </a:t>
            </a:r>
            <a:r>
              <a:rPr kumimoji="1" lang="ja-JP" altLang="en-US" smtClean="0"/>
              <a:t>レベル</a:t>
            </a:r>
            <a:endParaRPr kumimoji="1" lang="ja-JP" altLang="en-US" smtClean="0"/>
          </a:p>
          <a:p>
            <a:pPr lvl="2"/>
            <a:r>
              <a:rPr kumimoji="1" lang="ja-JP" altLang="en-US" smtClean="0"/>
              <a:t>第 </a:t>
            </a:r>
            <a:r>
              <a:rPr kumimoji="1" lang="en-US" altLang="ja-JP" smtClean="0"/>
              <a:t>3 </a:t>
            </a:r>
            <a:r>
              <a:rPr kumimoji="1" lang="ja-JP" altLang="en-US" smtClean="0"/>
              <a:t>レベル</a:t>
            </a:r>
            <a:endParaRPr kumimoji="1" lang="ja-JP" altLang="en-US" smtClean="0"/>
          </a:p>
          <a:p>
            <a:pPr lvl="3"/>
            <a:r>
              <a:rPr kumimoji="1" lang="ja-JP" altLang="en-US" smtClean="0"/>
              <a:t>第 </a:t>
            </a:r>
            <a:r>
              <a:rPr kumimoji="1" lang="en-US" altLang="ja-JP" smtClean="0"/>
              <a:t>4 </a:t>
            </a:r>
            <a:r>
              <a:rPr kumimoji="1" lang="ja-JP" altLang="en-US" smtClean="0"/>
              <a:t>レベル</a:t>
            </a:r>
            <a:endParaRPr kumimoji="1" lang="ja-JP" altLang="en-US" smtClean="0"/>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23A1E1-D89E-4D9F-ACC7-724568FAD569}" type="slidenum">
              <a:rPr kumimoji="1" lang="ja-JP" altLang="en-US" smtClean="0"/>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14C5B98E-B881-44C6-965E-C4CBF4BD5DE0}" type="datetimeFigureOut">
              <a:rPr kumimoji="1" lang="ja-JP" altLang="en-US" smtClean="0"/>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261B85B-3F11-4807-BF0A-089ABAB91E6D}" type="slidenum">
              <a:rPr kumimoji="1" lang="ja-JP" altLang="en-US" smtClean="0"/>
            </a:fld>
            <a:endParaRPr kumimoji="1" lang="ja-JP" alt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コンテンツ">
    <p:spTree>
      <p:nvGrpSpPr>
        <p:cNvPr id="1" name=""/>
        <p:cNvGrpSpPr/>
        <p:nvPr/>
      </p:nvGrpSpPr>
      <p:grpSpPr>
        <a:xfrm>
          <a:off x="0" y="0"/>
          <a:ext cx="0" cy="0"/>
          <a:chOff x="0" y="0"/>
          <a:chExt cx="0" cy="0"/>
        </a:xfrm>
      </p:grpSpPr>
      <p:sp>
        <p:nvSpPr>
          <p:cNvPr id="3" name="日付プレースホルダー 2"/>
          <p:cNvSpPr>
            <a:spLocks noGrp="1"/>
          </p:cNvSpPr>
          <p:nvPr>
            <p:ph type="dt" sz="half" idx="10"/>
          </p:nvPr>
        </p:nvSpPr>
        <p:spPr/>
        <p:txBody>
          <a:bodyPr/>
          <a:lstStyle/>
          <a:p>
            <a:fld id="{760FBDFE-C587-4B4C-A407-44438C67B59E}" type="datetimeFigureOut">
              <a:rPr lang="en-US" smtClean="0"/>
            </a:fld>
            <a:endParaRPr lang="en-US"/>
          </a:p>
        </p:txBody>
      </p:sp>
      <p:sp>
        <p:nvSpPr>
          <p:cNvPr id="4" name="フッター プレースホルダー 3"/>
          <p:cNvSpPr>
            <a:spLocks noGrp="1"/>
          </p:cNvSpPr>
          <p:nvPr>
            <p:ph type="ftr" sz="quarter" idx="11"/>
          </p:nvPr>
        </p:nvSpPr>
        <p:spPr/>
        <p:txBody>
          <a:bodyPr/>
          <a:lstStyle/>
          <a:p>
            <a:r>
              <a:rPr lang="en-US"/>
              <a:t>フッター</a:t>
            </a:r>
            <a:endParaRPr lang="en-US"/>
          </a:p>
        </p:txBody>
      </p:sp>
      <p:sp>
        <p:nvSpPr>
          <p:cNvPr id="5" name="スライド番号プレースホルダー 4"/>
          <p:cNvSpPr>
            <a:spLocks noGrp="1"/>
          </p:cNvSpPr>
          <p:nvPr>
            <p:ph type="sldNum" sz="quarter" idx="12"/>
          </p:nvPr>
        </p:nvSpPr>
        <p:spPr/>
        <p:txBody>
          <a:bodyPr/>
          <a:lstStyle/>
          <a:p>
            <a:fld id="{49AE70B2-8BF9-45C0-BB95-33D1B9D3A854}" type="slidenum">
              <a:rPr lang="en-US" smtClean="0"/>
            </a:fld>
            <a:endParaRPr lang="en-US"/>
          </a:p>
        </p:txBody>
      </p:sp>
      <p:sp>
        <p:nvSpPr>
          <p:cNvPr id="7" name="コンテンツ プレースホルダー 6"/>
          <p:cNvSpPr>
            <a:spLocks noGrp="1"/>
          </p:cNvSpPr>
          <p:nvPr>
            <p:ph sz="quarter" idx="13"/>
          </p:nvPr>
        </p:nvSpPr>
        <p:spPr>
          <a:xfrm>
            <a:off x="838200" y="551543"/>
            <a:ext cx="10515600" cy="5558971"/>
          </a:xfrm>
        </p:spPr>
        <p:txBody>
          <a:bodyPr/>
          <a:lstStyle/>
          <a:p>
            <a:pPr lvl="0"/>
            <a:r>
              <a:rPr kumimoji="1" lang="ja-JP" altLang="en-US" dirty="0" smtClean="0"/>
              <a:t>マスター テキストの書式設定</a:t>
            </a:r>
            <a:endParaRPr kumimoji="1" lang="ja-JP" altLang="en-US" dirty="0" smtClean="0"/>
          </a:p>
          <a:p>
            <a:pPr lvl="1"/>
            <a:r>
              <a:rPr kumimoji="1" lang="ja-JP" altLang="en-US" dirty="0" smtClean="0"/>
              <a:t>第 </a:t>
            </a:r>
            <a:r>
              <a:rPr kumimoji="1" lang="en-US" altLang="ja-JP" dirty="0" smtClean="0"/>
              <a:t>2 </a:t>
            </a:r>
            <a:r>
              <a:rPr kumimoji="1" lang="ja-JP" altLang="en-US" dirty="0" smtClean="0"/>
              <a:t>レベル</a:t>
            </a:r>
            <a:endParaRPr kumimoji="1" lang="ja-JP" altLang="en-US" dirty="0" smtClean="0"/>
          </a:p>
          <a:p>
            <a:pPr lvl="2"/>
            <a:r>
              <a:rPr kumimoji="1" lang="ja-JP" altLang="en-US" dirty="0" smtClean="0"/>
              <a:t>第 </a:t>
            </a:r>
            <a:r>
              <a:rPr kumimoji="1" lang="en-US" altLang="ja-JP" dirty="0" smtClean="0"/>
              <a:t>3 </a:t>
            </a:r>
            <a:r>
              <a:rPr kumimoji="1" lang="ja-JP" altLang="en-US" dirty="0" smtClean="0"/>
              <a:t>レベル</a:t>
            </a:r>
            <a:endParaRPr kumimoji="1" lang="ja-JP" altLang="en-US" dirty="0" smtClean="0"/>
          </a:p>
          <a:p>
            <a:pPr lvl="3"/>
            <a:r>
              <a:rPr kumimoji="1" lang="ja-JP" altLang="en-US" dirty="0" smtClean="0"/>
              <a:t>第 </a:t>
            </a:r>
            <a:r>
              <a:rPr kumimoji="1" lang="en-US" altLang="ja-JP" dirty="0" smtClean="0"/>
              <a:t>4 </a:t>
            </a:r>
            <a:r>
              <a:rPr kumimoji="1" lang="ja-JP" altLang="en-US" dirty="0" smtClean="0"/>
              <a:t>レベル</a:t>
            </a:r>
            <a:endParaRPr kumimoji="1" lang="ja-JP" altLang="en-US" dirty="0" smtClean="0"/>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endParaRPr kumimoji="1" lang="ja-JP" altLang="en-US" smtClean="0"/>
          </a:p>
          <a:p>
            <a:pPr lvl="1"/>
            <a:r>
              <a:rPr kumimoji="1" lang="ja-JP" altLang="en-US" smtClean="0"/>
              <a:t>第 </a:t>
            </a:r>
            <a:r>
              <a:rPr kumimoji="1" lang="en-US" altLang="ja-JP" smtClean="0"/>
              <a:t>2 </a:t>
            </a:r>
            <a:r>
              <a:rPr kumimoji="1" lang="ja-JP" altLang="en-US" smtClean="0"/>
              <a:t>レベル</a:t>
            </a:r>
            <a:endParaRPr kumimoji="1" lang="ja-JP" altLang="en-US" smtClean="0"/>
          </a:p>
          <a:p>
            <a:pPr lvl="2"/>
            <a:r>
              <a:rPr kumimoji="1" lang="ja-JP" altLang="en-US" smtClean="0"/>
              <a:t>第 </a:t>
            </a:r>
            <a:r>
              <a:rPr kumimoji="1" lang="en-US" altLang="ja-JP" smtClean="0"/>
              <a:t>3 </a:t>
            </a:r>
            <a:r>
              <a:rPr kumimoji="1" lang="ja-JP" altLang="en-US" smtClean="0"/>
              <a:t>レベル</a:t>
            </a:r>
            <a:endParaRPr kumimoji="1" lang="ja-JP" altLang="en-US" smtClean="0"/>
          </a:p>
          <a:p>
            <a:pPr lvl="3"/>
            <a:r>
              <a:rPr kumimoji="1" lang="ja-JP" altLang="en-US" smtClean="0"/>
              <a:t>第 </a:t>
            </a:r>
            <a:r>
              <a:rPr kumimoji="1" lang="en-US" altLang="ja-JP" smtClean="0"/>
              <a:t>4 </a:t>
            </a:r>
            <a:r>
              <a:rPr kumimoji="1" lang="ja-JP" altLang="en-US" smtClean="0"/>
              <a:t>レベル</a:t>
            </a:r>
            <a:endParaRPr kumimoji="1" lang="ja-JP" altLang="en-US" smtClean="0"/>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4C5B98E-B881-44C6-965E-C4CBF4BD5DE0}" type="datetimeFigureOut">
              <a:rPr kumimoji="1" lang="ja-JP" altLang="en-US" smtClean="0"/>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261B85B-3F11-4807-BF0A-089ABAB91E6D}" type="slidenum">
              <a:rPr kumimoji="1" lang="ja-JP" altLang="en-US" smtClean="0"/>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endParaRPr kumimoji="1" lang="ja-JP" altLang="en-US" smtClean="0"/>
          </a:p>
        </p:txBody>
      </p:sp>
      <p:sp>
        <p:nvSpPr>
          <p:cNvPr id="4" name="日付プレースホルダー 3"/>
          <p:cNvSpPr>
            <a:spLocks noGrp="1"/>
          </p:cNvSpPr>
          <p:nvPr>
            <p:ph type="dt" sz="half" idx="10"/>
          </p:nvPr>
        </p:nvSpPr>
        <p:spPr/>
        <p:txBody>
          <a:bodyPr/>
          <a:lstStyle/>
          <a:p>
            <a:fld id="{14C5B98E-B881-44C6-965E-C4CBF4BD5DE0}" type="datetimeFigureOut">
              <a:rPr kumimoji="1" lang="ja-JP" altLang="en-US" smtClean="0"/>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261B85B-3F11-4807-BF0A-089ABAB91E6D}" type="slidenum">
              <a:rPr kumimoji="1" lang="ja-JP" altLang="en-US" smtClean="0"/>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endParaRPr kumimoji="1" lang="ja-JP" altLang="en-US" smtClean="0"/>
          </a:p>
          <a:p>
            <a:pPr lvl="1"/>
            <a:r>
              <a:rPr kumimoji="1" lang="ja-JP" altLang="en-US" smtClean="0"/>
              <a:t>第 </a:t>
            </a:r>
            <a:r>
              <a:rPr kumimoji="1" lang="en-US" altLang="ja-JP" smtClean="0"/>
              <a:t>2 </a:t>
            </a:r>
            <a:r>
              <a:rPr kumimoji="1" lang="ja-JP" altLang="en-US" smtClean="0"/>
              <a:t>レベル</a:t>
            </a:r>
            <a:endParaRPr kumimoji="1" lang="ja-JP" altLang="en-US" smtClean="0"/>
          </a:p>
          <a:p>
            <a:pPr lvl="2"/>
            <a:r>
              <a:rPr kumimoji="1" lang="ja-JP" altLang="en-US" smtClean="0"/>
              <a:t>第 </a:t>
            </a:r>
            <a:r>
              <a:rPr kumimoji="1" lang="en-US" altLang="ja-JP" smtClean="0"/>
              <a:t>3 </a:t>
            </a:r>
            <a:r>
              <a:rPr kumimoji="1" lang="ja-JP" altLang="en-US" smtClean="0"/>
              <a:t>レベル</a:t>
            </a:r>
            <a:endParaRPr kumimoji="1" lang="ja-JP" altLang="en-US" smtClean="0"/>
          </a:p>
          <a:p>
            <a:pPr lvl="3"/>
            <a:r>
              <a:rPr kumimoji="1" lang="ja-JP" altLang="en-US" smtClean="0"/>
              <a:t>第 </a:t>
            </a:r>
            <a:r>
              <a:rPr kumimoji="1" lang="en-US" altLang="ja-JP" smtClean="0"/>
              <a:t>4 </a:t>
            </a:r>
            <a:r>
              <a:rPr kumimoji="1" lang="ja-JP" altLang="en-US" smtClean="0"/>
              <a:t>レベル</a:t>
            </a:r>
            <a:endParaRPr kumimoji="1" lang="ja-JP" altLang="en-US" smtClean="0"/>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endParaRPr kumimoji="1" lang="ja-JP" altLang="en-US" smtClean="0"/>
          </a:p>
          <a:p>
            <a:pPr lvl="1"/>
            <a:r>
              <a:rPr kumimoji="1" lang="ja-JP" altLang="en-US" smtClean="0"/>
              <a:t>第 </a:t>
            </a:r>
            <a:r>
              <a:rPr kumimoji="1" lang="en-US" altLang="ja-JP" smtClean="0"/>
              <a:t>2 </a:t>
            </a:r>
            <a:r>
              <a:rPr kumimoji="1" lang="ja-JP" altLang="en-US" smtClean="0"/>
              <a:t>レベル</a:t>
            </a:r>
            <a:endParaRPr kumimoji="1" lang="ja-JP" altLang="en-US" smtClean="0"/>
          </a:p>
          <a:p>
            <a:pPr lvl="2"/>
            <a:r>
              <a:rPr kumimoji="1" lang="ja-JP" altLang="en-US" smtClean="0"/>
              <a:t>第 </a:t>
            </a:r>
            <a:r>
              <a:rPr kumimoji="1" lang="en-US" altLang="ja-JP" smtClean="0"/>
              <a:t>3 </a:t>
            </a:r>
            <a:r>
              <a:rPr kumimoji="1" lang="ja-JP" altLang="en-US" smtClean="0"/>
              <a:t>レベル</a:t>
            </a:r>
            <a:endParaRPr kumimoji="1" lang="ja-JP" altLang="en-US" smtClean="0"/>
          </a:p>
          <a:p>
            <a:pPr lvl="3"/>
            <a:r>
              <a:rPr kumimoji="1" lang="ja-JP" altLang="en-US" smtClean="0"/>
              <a:t>第 </a:t>
            </a:r>
            <a:r>
              <a:rPr kumimoji="1" lang="en-US" altLang="ja-JP" smtClean="0"/>
              <a:t>4 </a:t>
            </a:r>
            <a:r>
              <a:rPr kumimoji="1" lang="ja-JP" altLang="en-US" smtClean="0"/>
              <a:t>レベル</a:t>
            </a:r>
            <a:endParaRPr kumimoji="1" lang="ja-JP" altLang="en-US" smtClean="0"/>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14C5B98E-B881-44C6-965E-C4CBF4BD5DE0}" type="datetimeFigureOut">
              <a:rPr kumimoji="1" lang="ja-JP" altLang="en-US" smtClean="0"/>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261B85B-3F11-4807-BF0A-089ABAB91E6D}" type="slidenum">
              <a:rPr kumimoji="1" lang="ja-JP" altLang="en-US" smtClean="0"/>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endParaRPr kumimoji="1" lang="ja-JP" altLang="en-US" smtClean="0"/>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endParaRPr kumimoji="1" lang="ja-JP" altLang="en-US" smtClean="0"/>
          </a:p>
          <a:p>
            <a:pPr lvl="1"/>
            <a:r>
              <a:rPr kumimoji="1" lang="ja-JP" altLang="en-US" smtClean="0"/>
              <a:t>第 </a:t>
            </a:r>
            <a:r>
              <a:rPr kumimoji="1" lang="en-US" altLang="ja-JP" smtClean="0"/>
              <a:t>2 </a:t>
            </a:r>
            <a:r>
              <a:rPr kumimoji="1" lang="ja-JP" altLang="en-US" smtClean="0"/>
              <a:t>レベル</a:t>
            </a:r>
            <a:endParaRPr kumimoji="1" lang="ja-JP" altLang="en-US" smtClean="0"/>
          </a:p>
          <a:p>
            <a:pPr lvl="2"/>
            <a:r>
              <a:rPr kumimoji="1" lang="ja-JP" altLang="en-US" smtClean="0"/>
              <a:t>第 </a:t>
            </a:r>
            <a:r>
              <a:rPr kumimoji="1" lang="en-US" altLang="ja-JP" smtClean="0"/>
              <a:t>3 </a:t>
            </a:r>
            <a:r>
              <a:rPr kumimoji="1" lang="ja-JP" altLang="en-US" smtClean="0"/>
              <a:t>レベル</a:t>
            </a:r>
            <a:endParaRPr kumimoji="1" lang="ja-JP" altLang="en-US" smtClean="0"/>
          </a:p>
          <a:p>
            <a:pPr lvl="3"/>
            <a:r>
              <a:rPr kumimoji="1" lang="ja-JP" altLang="en-US" smtClean="0"/>
              <a:t>第 </a:t>
            </a:r>
            <a:r>
              <a:rPr kumimoji="1" lang="en-US" altLang="ja-JP" smtClean="0"/>
              <a:t>4 </a:t>
            </a:r>
            <a:r>
              <a:rPr kumimoji="1" lang="ja-JP" altLang="en-US" smtClean="0"/>
              <a:t>レベル</a:t>
            </a:r>
            <a:endParaRPr kumimoji="1" lang="ja-JP" altLang="en-US" smtClean="0"/>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endParaRPr kumimoji="1" lang="ja-JP" altLang="en-US" smtClean="0"/>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endParaRPr kumimoji="1" lang="ja-JP" altLang="en-US" smtClean="0"/>
          </a:p>
          <a:p>
            <a:pPr lvl="1"/>
            <a:r>
              <a:rPr kumimoji="1" lang="ja-JP" altLang="en-US" smtClean="0"/>
              <a:t>第 </a:t>
            </a:r>
            <a:r>
              <a:rPr kumimoji="1" lang="en-US" altLang="ja-JP" smtClean="0"/>
              <a:t>2 </a:t>
            </a:r>
            <a:r>
              <a:rPr kumimoji="1" lang="ja-JP" altLang="en-US" smtClean="0"/>
              <a:t>レベル</a:t>
            </a:r>
            <a:endParaRPr kumimoji="1" lang="ja-JP" altLang="en-US" smtClean="0"/>
          </a:p>
          <a:p>
            <a:pPr lvl="2"/>
            <a:r>
              <a:rPr kumimoji="1" lang="ja-JP" altLang="en-US" smtClean="0"/>
              <a:t>第 </a:t>
            </a:r>
            <a:r>
              <a:rPr kumimoji="1" lang="en-US" altLang="ja-JP" smtClean="0"/>
              <a:t>3 </a:t>
            </a:r>
            <a:r>
              <a:rPr kumimoji="1" lang="ja-JP" altLang="en-US" smtClean="0"/>
              <a:t>レベル</a:t>
            </a:r>
            <a:endParaRPr kumimoji="1" lang="ja-JP" altLang="en-US" smtClean="0"/>
          </a:p>
          <a:p>
            <a:pPr lvl="3"/>
            <a:r>
              <a:rPr kumimoji="1" lang="ja-JP" altLang="en-US" smtClean="0"/>
              <a:t>第 </a:t>
            </a:r>
            <a:r>
              <a:rPr kumimoji="1" lang="en-US" altLang="ja-JP" smtClean="0"/>
              <a:t>4 </a:t>
            </a:r>
            <a:r>
              <a:rPr kumimoji="1" lang="ja-JP" altLang="en-US" smtClean="0"/>
              <a:t>レベル</a:t>
            </a:r>
            <a:endParaRPr kumimoji="1" lang="ja-JP" altLang="en-US" smtClean="0"/>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14C5B98E-B881-44C6-965E-C4CBF4BD5DE0}" type="datetimeFigureOut">
              <a:rPr kumimoji="1" lang="ja-JP" altLang="en-US" smtClean="0"/>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B261B85B-3F11-4807-BF0A-089ABAB91E6D}" type="slidenum">
              <a:rPr kumimoji="1" lang="ja-JP" altLang="en-US" smtClean="0"/>
            </a:fld>
            <a:endParaRPr kumimoji="1" lang="ja-JP" alt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14C5B98E-B881-44C6-965E-C4CBF4BD5DE0}" type="datetimeFigureOut">
              <a:rPr kumimoji="1" lang="ja-JP" altLang="en-US" smtClean="0"/>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B261B85B-3F11-4807-BF0A-089ABAB91E6D}" type="slidenum">
              <a:rPr kumimoji="1" lang="ja-JP" altLang="en-US" smtClean="0"/>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4C5B98E-B881-44C6-965E-C4CBF4BD5DE0}" type="datetimeFigureOut">
              <a:rPr kumimoji="1" lang="ja-JP" altLang="en-US" smtClean="0"/>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B261B85B-3F11-4807-BF0A-089ABAB91E6D}" type="slidenum">
              <a:rPr kumimoji="1" lang="ja-JP" altLang="en-US" smtClean="0"/>
            </a:fld>
            <a:endParaRPr kumimoji="1" lang="ja-JP" alt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endParaRPr kumimoji="1" lang="ja-JP" altLang="en-US" smtClean="0"/>
          </a:p>
        </p:txBody>
      </p:sp>
      <p:sp>
        <p:nvSpPr>
          <p:cNvPr id="5" name="日付プレースホルダー 4"/>
          <p:cNvSpPr>
            <a:spLocks noGrp="1"/>
          </p:cNvSpPr>
          <p:nvPr>
            <p:ph type="dt" sz="half" idx="10"/>
          </p:nvPr>
        </p:nvSpPr>
        <p:spPr/>
        <p:txBody>
          <a:bodyPr/>
          <a:lstStyle/>
          <a:p>
            <a:fld id="{14C5B98E-B881-44C6-965E-C4CBF4BD5DE0}" type="datetimeFigureOut">
              <a:rPr kumimoji="1" lang="ja-JP" altLang="en-US" smtClean="0"/>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261B85B-3F11-4807-BF0A-089ABAB91E6D}" type="slidenum">
              <a:rPr kumimoji="1" lang="ja-JP" altLang="en-US" smtClean="0"/>
            </a:fld>
            <a:endParaRPr kumimoji="1" lang="ja-JP" alt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orient="vert"/>
          </p:nvPr>
        </p:nvSpPr>
        <p:spPr>
          <a:xfrm>
            <a:off x="9824484" y="365125"/>
            <a:ext cx="1529316" cy="5811838"/>
          </a:xfrm>
        </p:spPr>
        <p:txBody>
          <a:bodyPr vert="eaVert">
            <a:normAutofit/>
          </a:bodyPr>
          <a:lstStyle>
            <a:lvl1pPr>
              <a:defRPr sz="4400"/>
            </a:lvl1pPr>
          </a:lstStyle>
          <a:p>
            <a:r>
              <a:rPr lang="ja-JP"/>
              <a:t>マスター タイトルの書式設定</a:t>
            </a:r>
            <a:endParaRPr lang="ja-JP"/>
          </a:p>
        </p:txBody>
      </p:sp>
      <p:sp>
        <p:nvSpPr>
          <p:cNvPr id="3" name="縦書きテキスト プレースホルダー 2"/>
          <p:cNvSpPr>
            <a:spLocks noGrp="1"/>
          </p:cNvSpPr>
          <p:nvPr>
            <p:ph type="body" orient="vert" idx="1"/>
          </p:nvPr>
        </p:nvSpPr>
        <p:spPr>
          <a:xfrm>
            <a:off x="838200" y="365125"/>
            <a:ext cx="8879958" cy="5811838"/>
          </a:xfrm>
        </p:spPr>
        <p:txBody>
          <a:bodyPr vert="eaVert"/>
          <a:lstStyle>
            <a:lvl1pPr marL="228600" indent="-228600">
              <a:defRPr kumimoji="1" lang="ja-JP" altLang="en-US" sz="2800" kern="1200" dirty="0" smtClean="0">
                <a:solidFill>
                  <a:schemeClr val="tx1"/>
                </a:solidFill>
                <a:latin typeface="+mn-lt"/>
                <a:ea typeface="+mn-ea"/>
                <a:cs typeface="+mn-cs"/>
              </a:defRPr>
            </a:lvl1pPr>
            <a:lvl2pPr marL="685800" indent="-228600">
              <a:defRPr kumimoji="1" lang="ja-JP" altLang="en-US" sz="2400" kern="1200" dirty="0" smtClean="0">
                <a:solidFill>
                  <a:schemeClr val="tx1"/>
                </a:solidFill>
                <a:latin typeface="+mn-lt"/>
                <a:ea typeface="+mn-ea"/>
                <a:cs typeface="+mn-cs"/>
              </a:defRPr>
            </a:lvl2pPr>
            <a:lvl3pPr marL="1143000" indent="-228600">
              <a:defRPr kumimoji="1" lang="ja-JP" altLang="en-US" sz="2000" kern="1200" dirty="0" smtClean="0">
                <a:solidFill>
                  <a:schemeClr val="tx1"/>
                </a:solidFill>
                <a:latin typeface="+mn-lt"/>
                <a:ea typeface="+mn-ea"/>
                <a:cs typeface="+mn-cs"/>
              </a:defRPr>
            </a:lvl3pPr>
            <a:lvl4pPr marL="1600200" indent="-228600">
              <a:defRPr kumimoji="1" lang="ja-JP" altLang="en-US" sz="1800" kern="1200" dirty="0" smtClean="0">
                <a:solidFill>
                  <a:schemeClr val="tx1"/>
                </a:solidFill>
                <a:latin typeface="+mn-lt"/>
                <a:ea typeface="+mn-ea"/>
                <a:cs typeface="+mn-cs"/>
              </a:defRPr>
            </a:lvl4pPr>
            <a:lvl5pPr marL="2057400" indent="-228600">
              <a:defRPr kumimoji="1" lang="ja-JP" altLang="en-US" sz="1800" kern="1200" dirty="0">
                <a:solidFill>
                  <a:schemeClr val="tx1"/>
                </a:solidFill>
                <a:latin typeface="+mn-lt"/>
                <a:ea typeface="+mn-ea"/>
                <a:cs typeface="+mn-cs"/>
              </a:defRPr>
            </a:lvl5pPr>
          </a:lstStyle>
          <a:p>
            <a:pPr marL="228600" lvl="0" indent="-228600" algn="l" defTabSz="914400" rtl="0" eaLnBrk="1" latinLnBrk="0" hangingPunct="1">
              <a:lnSpc>
                <a:spcPct val="90000"/>
              </a:lnSpc>
              <a:spcBef>
                <a:spcPts val="1000"/>
              </a:spcBef>
              <a:buFont typeface="Arial" panose="020B0604020202020204" pitchFamily="34" charset="0"/>
              <a:buChar char="•"/>
            </a:pPr>
            <a:r>
              <a:rPr kumimoji="1" lang="ja-JP" altLang="en-US" dirty="0" smtClean="0"/>
              <a:t>マスター テキストの書式設定</a:t>
            </a:r>
            <a:endParaRPr kumimoji="1" lang="ja-JP" altLang="en-US" dirty="0" smtClean="0"/>
          </a:p>
          <a:p>
            <a:pPr marL="685800" lvl="1" indent="-228600" algn="l" defTabSz="914400" rtl="0" eaLnBrk="1" latinLnBrk="0" hangingPunct="1">
              <a:lnSpc>
                <a:spcPct val="90000"/>
              </a:lnSpc>
              <a:spcBef>
                <a:spcPts val="500"/>
              </a:spcBef>
              <a:buFont typeface="Arial" panose="020B0604020202020204" pitchFamily="34" charset="0"/>
              <a:buChar char="•"/>
            </a:pPr>
            <a:r>
              <a:rPr kumimoji="1" lang="ja-JP" altLang="en-US" dirty="0" smtClean="0"/>
              <a:t>第 </a:t>
            </a:r>
            <a:r>
              <a:rPr kumimoji="1" lang="ja-JP" altLang="en-US" dirty="0" smtClean="0"/>
              <a:t>2 </a:t>
            </a:r>
            <a:r>
              <a:rPr kumimoji="1" lang="ja-JP" altLang="en-US" dirty="0" smtClean="0"/>
              <a:t>レベル</a:t>
            </a:r>
            <a:endParaRPr kumimoji="1" lang="ja-JP" altLang="en-US" dirty="0" smtClean="0"/>
          </a:p>
          <a:p>
            <a:pPr marL="1143000" lvl="2" indent="-228600" algn="l" defTabSz="914400" rtl="0" eaLnBrk="1" latinLnBrk="0" hangingPunct="1">
              <a:lnSpc>
                <a:spcPct val="90000"/>
              </a:lnSpc>
              <a:spcBef>
                <a:spcPts val="500"/>
              </a:spcBef>
              <a:buFont typeface="Arial" panose="020B0604020202020204" pitchFamily="34" charset="0"/>
              <a:buChar char="•"/>
            </a:pPr>
            <a:r>
              <a:rPr kumimoji="1" lang="ja-JP" altLang="en-US" dirty="0" smtClean="0"/>
              <a:t>第 </a:t>
            </a:r>
            <a:r>
              <a:rPr kumimoji="1" lang="en-US" altLang="ja-JP" dirty="0" smtClean="0"/>
              <a:t>3 </a:t>
            </a:r>
            <a:r>
              <a:rPr kumimoji="1" lang="ja-JP" altLang="en-US" dirty="0" smtClean="0"/>
              <a:t>レベル</a:t>
            </a:r>
            <a:endParaRPr kumimoji="1" lang="ja-JP" altLang="en-US" dirty="0" smtClean="0"/>
          </a:p>
          <a:p>
            <a:pPr marL="1600200" lvl="3" indent="-228600" algn="l" defTabSz="914400" rtl="0" eaLnBrk="1" latinLnBrk="0" hangingPunct="1">
              <a:lnSpc>
                <a:spcPct val="90000"/>
              </a:lnSpc>
              <a:spcBef>
                <a:spcPts val="500"/>
              </a:spcBef>
              <a:buFont typeface="Arial" panose="020B0604020202020204" pitchFamily="34" charset="0"/>
              <a:buChar char="•"/>
            </a:pPr>
            <a:r>
              <a:rPr kumimoji="1" lang="ja-JP" altLang="en-US" dirty="0" smtClean="0"/>
              <a:t>第 </a:t>
            </a:r>
            <a:r>
              <a:rPr kumimoji="1" lang="en-US" altLang="ja-JP" dirty="0" smtClean="0"/>
              <a:t>4 </a:t>
            </a:r>
            <a:r>
              <a:rPr kumimoji="1" lang="ja-JP" altLang="en-US" dirty="0" smtClean="0"/>
              <a:t>レベル</a:t>
            </a:r>
            <a:endParaRPr kumimoji="1" lang="ja-JP" altLang="en-US" dirty="0" smtClean="0"/>
          </a:p>
          <a:p>
            <a:pPr marL="2057400" lvl="4" indent="-228600" algn="l" defTabSz="914400" rtl="0" eaLnBrk="1" latinLnBrk="0" hangingPunct="1">
              <a:lnSpc>
                <a:spcPct val="90000"/>
              </a:lnSpc>
              <a:spcBef>
                <a:spcPts val="500"/>
              </a:spcBef>
              <a:buFont typeface="Arial" panose="020B0604020202020204" pitchFamily="34" charset="0"/>
              <a:buChar char="•"/>
            </a:pPr>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4" name="Date Placeholder 3"/>
          <p:cNvSpPr>
            <a:spLocks noGrp="1"/>
          </p:cNvSpPr>
          <p:nvPr>
            <p:ph type="dt" sz="half" idx="10"/>
          </p:nvPr>
        </p:nvSpPr>
        <p:spPr/>
        <p:txBody>
          <a:bodyPr/>
          <a:lstStyle/>
          <a:p>
            <a:fld id="{760FBDFE-C587-4B4C-A407-44438C67B59E}" type="datetimeFigureOut">
              <a:rPr lang="en-US" altLang="ja-JP" smtClean="0"/>
            </a:fld>
            <a:endParaRPr lang="ja-JP"/>
          </a:p>
        </p:txBody>
      </p:sp>
      <p:sp>
        <p:nvSpPr>
          <p:cNvPr id="5" name="Footer Placeholder 4"/>
          <p:cNvSpPr>
            <a:spLocks noGrp="1"/>
          </p:cNvSpPr>
          <p:nvPr>
            <p:ph type="ftr" sz="quarter" idx="11"/>
          </p:nvPr>
        </p:nvSpPr>
        <p:spPr/>
        <p:txBody>
          <a:bodyPr/>
          <a:lstStyle/>
          <a:p>
            <a:endParaRPr lang="ja-JP"/>
          </a:p>
        </p:txBody>
      </p:sp>
      <p:sp>
        <p:nvSpPr>
          <p:cNvPr id="6" name="Slide Number Placeholder 5"/>
          <p:cNvSpPr>
            <a:spLocks noGrp="1"/>
          </p:cNvSpPr>
          <p:nvPr>
            <p:ph type="sldNum" sz="quarter" idx="12"/>
          </p:nvPr>
        </p:nvSpPr>
        <p:spPr/>
        <p:txBody>
          <a:bodyPr/>
          <a:lstStyle/>
          <a:p>
            <a:fld id="{49AE70B2-8BF9-45C0-BB95-33D1B9D3A854}" type="slidenum">
              <a:rPr lang="en-US" altLang="ja-JP" smtClean="0"/>
            </a:fld>
            <a:endParaRPr lang="ja-JP"/>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endParaRPr kumimoji="1" lang="ja-JP" altLang="en-US" smtClean="0"/>
          </a:p>
          <a:p>
            <a:pPr lvl="1"/>
            <a:r>
              <a:rPr kumimoji="1" lang="ja-JP" altLang="en-US" smtClean="0"/>
              <a:t>第 </a:t>
            </a:r>
            <a:r>
              <a:rPr kumimoji="1" lang="en-US" altLang="ja-JP" smtClean="0"/>
              <a:t>2 </a:t>
            </a:r>
            <a:r>
              <a:rPr kumimoji="1" lang="ja-JP" altLang="en-US" smtClean="0"/>
              <a:t>レベル</a:t>
            </a:r>
            <a:endParaRPr kumimoji="1" lang="ja-JP" altLang="en-US" smtClean="0"/>
          </a:p>
          <a:p>
            <a:pPr lvl="2"/>
            <a:r>
              <a:rPr kumimoji="1" lang="ja-JP" altLang="en-US" smtClean="0"/>
              <a:t>第 </a:t>
            </a:r>
            <a:r>
              <a:rPr kumimoji="1" lang="en-US" altLang="ja-JP" smtClean="0"/>
              <a:t>3 </a:t>
            </a:r>
            <a:r>
              <a:rPr kumimoji="1" lang="ja-JP" altLang="en-US" smtClean="0"/>
              <a:t>レベル</a:t>
            </a:r>
            <a:endParaRPr kumimoji="1" lang="ja-JP" altLang="en-US" smtClean="0"/>
          </a:p>
          <a:p>
            <a:pPr lvl="3"/>
            <a:r>
              <a:rPr kumimoji="1" lang="ja-JP" altLang="en-US" smtClean="0"/>
              <a:t>第 </a:t>
            </a:r>
            <a:r>
              <a:rPr kumimoji="1" lang="en-US" altLang="ja-JP" smtClean="0"/>
              <a:t>4 </a:t>
            </a:r>
            <a:r>
              <a:rPr kumimoji="1" lang="ja-JP" altLang="en-US" smtClean="0"/>
              <a:t>レベル</a:t>
            </a:r>
            <a:endParaRPr kumimoji="1" lang="ja-JP" altLang="en-US" smtClean="0"/>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C5B98E-B881-44C6-965E-C4CBF4BD5DE0}" type="datetimeFigureOut">
              <a:rPr kumimoji="1" lang="ja-JP" altLang="en-US" smtClean="0"/>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61B85B-3F11-4807-BF0A-089ABAB91E6D}" type="slidenum">
              <a:rPr kumimoji="1" lang="ja-JP" altLang="en-US" smtClean="0"/>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iming>
    <p:tnLst>
      <p:par>
        <p:cTn id="1" dur="indefinite" restart="never" nodeType="tmRoot"/>
      </p:par>
    </p:tnLst>
  </p:timing>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jpeg"/><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jpeg"/><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タイトル 1"/>
          <p:cNvSpPr>
            <a:spLocks noGrp="1"/>
          </p:cNvSpPr>
          <p:nvPr>
            <p:ph type="title"/>
          </p:nvPr>
        </p:nvSpPr>
        <p:spPr>
          <a:xfrm>
            <a:off x="965835" y="1825625"/>
            <a:ext cx="10515600" cy="1325563"/>
          </a:xfrm>
        </p:spPr>
        <p:txBody>
          <a:bodyPr/>
          <a:p>
            <a:r>
              <a:rPr lang="ja-JP" altLang="en-US"/>
              <a:t>　　　　２０２２年度　</a:t>
            </a:r>
            <a:r>
              <a:rPr lang="ja-JP" altLang="en-US"/>
              <a:t>建築物現況写真</a:t>
            </a:r>
            <a:endParaRPr lang="ja-JP" altLang="en-US"/>
          </a:p>
        </p:txBody>
      </p:sp>
      <p:sp>
        <p:nvSpPr>
          <p:cNvPr id="3" name="コンテンツプレースホルダ 2"/>
          <p:cNvSpPr>
            <a:spLocks noGrp="1"/>
          </p:cNvSpPr>
          <p:nvPr>
            <p:ph idx="1"/>
          </p:nvPr>
        </p:nvSpPr>
        <p:spPr>
          <a:xfrm>
            <a:off x="3985260" y="3151505"/>
            <a:ext cx="7496175" cy="1786255"/>
          </a:xfrm>
        </p:spPr>
        <p:txBody>
          <a:bodyPr/>
          <a:p>
            <a:r>
              <a:rPr lang="en-US" altLang="ja-JP"/>
              <a:t>NPO</a:t>
            </a:r>
            <a:r>
              <a:rPr lang="ja-JP" altLang="en-US"/>
              <a:t>法人チャレンド　</a:t>
            </a:r>
            <a:endParaRPr lang="ja-JP" altLang="en-US"/>
          </a:p>
          <a:p>
            <a:r>
              <a:rPr lang="ja-JP" altLang="en-US"/>
              <a:t>拠点名　</a:t>
            </a:r>
            <a:r>
              <a:rPr lang="ja-JP" altLang="en-US"/>
              <a:t>「いまりば</a:t>
            </a:r>
            <a:r>
              <a:rPr lang="ja-JP" altLang="en-US"/>
              <a:t>」</a:t>
            </a:r>
            <a:endParaRPr lang="ja-JP"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タイトル 1"/>
          <p:cNvSpPr>
            <a:spLocks noGrp="1"/>
          </p:cNvSpPr>
          <p:nvPr>
            <p:ph type="ctrTitle"/>
          </p:nvPr>
        </p:nvSpPr>
        <p:spPr/>
        <p:txBody>
          <a:bodyPr/>
          <a:p>
            <a:endParaRPr lang="ja-JP" altLang="en-US"/>
          </a:p>
        </p:txBody>
      </p:sp>
      <p:sp>
        <p:nvSpPr>
          <p:cNvPr id="3" name="サブタイトル 2"/>
          <p:cNvSpPr>
            <a:spLocks noGrp="1"/>
          </p:cNvSpPr>
          <p:nvPr>
            <p:ph type="subTitle" idx="1"/>
          </p:nvPr>
        </p:nvSpPr>
        <p:spPr>
          <a:xfrm>
            <a:off x="1524000" y="146368"/>
            <a:ext cx="9144000" cy="1655762"/>
          </a:xfrm>
        </p:spPr>
        <p:txBody>
          <a:bodyPr/>
          <a:p>
            <a:r>
              <a:rPr lang="ja-JP" altLang="en-US" sz="3600"/>
              <a:t>正面外観　</a:t>
            </a:r>
            <a:r>
              <a:rPr lang="ja-JP" altLang="en-US" sz="3600"/>
              <a:t>現況</a:t>
            </a:r>
            <a:endParaRPr lang="ja-JP" altLang="en-US" sz="3600"/>
          </a:p>
        </p:txBody>
      </p:sp>
      <p:pic>
        <p:nvPicPr>
          <p:cNvPr id="4" name="図形 3" descr="２０２２年度建築物現況写真　正面１"/>
          <p:cNvPicPr>
            <a:picLocks noChangeAspect="1"/>
          </p:cNvPicPr>
          <p:nvPr/>
        </p:nvPicPr>
        <p:blipFill>
          <a:blip r:embed="rId1"/>
          <a:stretch>
            <a:fillRect/>
          </a:stretch>
        </p:blipFill>
        <p:spPr>
          <a:xfrm>
            <a:off x="161290" y="1122680"/>
            <a:ext cx="6023610" cy="3898265"/>
          </a:xfrm>
          <a:prstGeom prst="rect">
            <a:avLst/>
          </a:prstGeom>
        </p:spPr>
      </p:pic>
      <p:pic>
        <p:nvPicPr>
          <p:cNvPr id="5" name="図形 4" descr="２０２２年度建築物現況　正面２"/>
          <p:cNvPicPr>
            <a:picLocks noChangeAspect="1"/>
          </p:cNvPicPr>
          <p:nvPr/>
        </p:nvPicPr>
        <p:blipFill>
          <a:blip r:embed="rId2"/>
          <a:stretch>
            <a:fillRect/>
          </a:stretch>
        </p:blipFill>
        <p:spPr>
          <a:xfrm>
            <a:off x="6578600" y="1123315"/>
            <a:ext cx="5387975" cy="3897630"/>
          </a:xfrm>
          <a:prstGeom prst="rect">
            <a:avLst/>
          </a:prstGeom>
        </p:spPr>
      </p:pic>
      <p:sp>
        <p:nvSpPr>
          <p:cNvPr id="6" name="テキストボックス 5"/>
          <p:cNvSpPr txBox="1"/>
          <p:nvPr/>
        </p:nvSpPr>
        <p:spPr>
          <a:xfrm>
            <a:off x="751840" y="5325110"/>
            <a:ext cx="10837545" cy="645160"/>
          </a:xfrm>
          <a:prstGeom prst="rect">
            <a:avLst/>
          </a:prstGeom>
          <a:noFill/>
        </p:spPr>
        <p:txBody>
          <a:bodyPr wrap="square" rtlCol="0">
            <a:spAutoFit/>
          </a:bodyPr>
          <a:p>
            <a:r>
              <a:rPr lang="ja-JP" altLang="en-US"/>
              <a:t>・外観は清潔感と温かみのあるクリーム色を選びました</a:t>
            </a:r>
            <a:r>
              <a:rPr lang="ja-JP" altLang="en-US"/>
              <a:t>。</a:t>
            </a:r>
            <a:endParaRPr lang="ja-JP" altLang="en-US"/>
          </a:p>
          <a:p>
            <a:r>
              <a:rPr lang="ja-JP" altLang="en-US"/>
              <a:t>・カフェスタッフ用の勝手口と居場所入口の扉の真ん中の見えやすい位置に看板を設置しました</a:t>
            </a:r>
            <a:r>
              <a:rPr lang="ja-JP" altLang="en-US"/>
              <a:t>。</a:t>
            </a:r>
            <a:endParaRPr lang="ja-JP"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タイトル 3"/>
          <p:cNvSpPr>
            <a:spLocks noGrp="1"/>
          </p:cNvSpPr>
          <p:nvPr>
            <p:ph type="ctrTitle"/>
          </p:nvPr>
        </p:nvSpPr>
        <p:spPr/>
        <p:txBody>
          <a:bodyPr/>
          <a:p>
            <a:endParaRPr lang="ja-JP" altLang="en-US"/>
          </a:p>
        </p:txBody>
      </p:sp>
      <p:sp>
        <p:nvSpPr>
          <p:cNvPr id="5" name="サブタイトル 4"/>
          <p:cNvSpPr>
            <a:spLocks noGrp="1"/>
          </p:cNvSpPr>
          <p:nvPr>
            <p:ph type="subTitle" idx="1"/>
          </p:nvPr>
        </p:nvSpPr>
        <p:spPr>
          <a:xfrm>
            <a:off x="1524000" y="239713"/>
            <a:ext cx="9144000" cy="1655762"/>
          </a:xfrm>
        </p:spPr>
        <p:txBody>
          <a:bodyPr/>
          <a:p>
            <a:r>
              <a:rPr lang="ja-JP" altLang="en-US" sz="3600"/>
              <a:t>側面外観現況</a:t>
            </a:r>
            <a:endParaRPr lang="ja-JP" altLang="en-US" sz="3600"/>
          </a:p>
        </p:txBody>
      </p:sp>
      <p:pic>
        <p:nvPicPr>
          <p:cNvPr id="6" name="図形 5" descr="２０２２年度建築物現況写真　横面１"/>
          <p:cNvPicPr>
            <a:picLocks noChangeAspect="1"/>
          </p:cNvPicPr>
          <p:nvPr/>
        </p:nvPicPr>
        <p:blipFill>
          <a:blip r:embed="rId1"/>
          <a:stretch>
            <a:fillRect/>
          </a:stretch>
        </p:blipFill>
        <p:spPr>
          <a:xfrm>
            <a:off x="344805" y="1413510"/>
            <a:ext cx="5377815" cy="3565525"/>
          </a:xfrm>
          <a:prstGeom prst="rect">
            <a:avLst/>
          </a:prstGeom>
        </p:spPr>
      </p:pic>
      <p:pic>
        <p:nvPicPr>
          <p:cNvPr id="7" name="図形 6" descr="２０２２年度建築物現況写真　横面２"/>
          <p:cNvPicPr>
            <a:picLocks noChangeAspect="1"/>
          </p:cNvPicPr>
          <p:nvPr/>
        </p:nvPicPr>
        <p:blipFill>
          <a:blip r:embed="rId2"/>
          <a:stretch>
            <a:fillRect/>
          </a:stretch>
        </p:blipFill>
        <p:spPr>
          <a:xfrm>
            <a:off x="6155690" y="1412875"/>
            <a:ext cx="5844540" cy="3565525"/>
          </a:xfrm>
          <a:prstGeom prst="rect">
            <a:avLst/>
          </a:prstGeom>
        </p:spPr>
      </p:pic>
      <p:sp>
        <p:nvSpPr>
          <p:cNvPr id="9" name="テキストボックス 8"/>
          <p:cNvSpPr txBox="1"/>
          <p:nvPr/>
        </p:nvSpPr>
        <p:spPr>
          <a:xfrm>
            <a:off x="887730" y="5325110"/>
            <a:ext cx="10340340" cy="645160"/>
          </a:xfrm>
          <a:prstGeom prst="rect">
            <a:avLst/>
          </a:prstGeom>
          <a:noFill/>
        </p:spPr>
        <p:txBody>
          <a:bodyPr wrap="square" rtlCol="0">
            <a:spAutoFit/>
          </a:bodyPr>
          <a:p>
            <a:endParaRPr lang="ja-JP" altLang="en-US"/>
          </a:p>
          <a:p>
            <a:r>
              <a:rPr lang="ja-JP" altLang="en-US"/>
              <a:t>・側面は改築前のタオル工場のこぎり屋根を残し、個性のある外観となり</a:t>
            </a:r>
            <a:r>
              <a:rPr lang="ja-JP" altLang="en-US"/>
              <a:t>ました。</a:t>
            </a:r>
            <a:endParaRPr lang="ja-JP"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タイトル 1"/>
          <p:cNvSpPr>
            <a:spLocks noGrp="1"/>
          </p:cNvSpPr>
          <p:nvPr>
            <p:ph type="title"/>
          </p:nvPr>
        </p:nvSpPr>
        <p:spPr/>
        <p:txBody>
          <a:bodyPr/>
          <a:p>
            <a:r>
              <a:rPr lang="ja-JP" altLang="en-US"/>
              <a:t>　　　　　　　　　内観現況写真</a:t>
            </a:r>
            <a:endParaRPr lang="ja-JP" altLang="en-US"/>
          </a:p>
        </p:txBody>
      </p:sp>
      <p:sp>
        <p:nvSpPr>
          <p:cNvPr id="3" name="コンテンツプレースホルダ 2"/>
          <p:cNvSpPr>
            <a:spLocks noGrp="1"/>
          </p:cNvSpPr>
          <p:nvPr>
            <p:ph idx="1"/>
          </p:nvPr>
        </p:nvSpPr>
        <p:spPr/>
        <p:txBody>
          <a:bodyPr/>
          <a:p>
            <a:endParaRPr lang="ja-JP" altLang="en-US"/>
          </a:p>
        </p:txBody>
      </p:sp>
      <p:pic>
        <p:nvPicPr>
          <p:cNvPr id="4" name="図形 3" descr="２０２２年度建築物現況写真　内観"/>
          <p:cNvPicPr>
            <a:picLocks noChangeAspect="1"/>
          </p:cNvPicPr>
          <p:nvPr/>
        </p:nvPicPr>
        <p:blipFill>
          <a:blip r:embed="rId1"/>
          <a:stretch>
            <a:fillRect/>
          </a:stretch>
        </p:blipFill>
        <p:spPr>
          <a:xfrm>
            <a:off x="838200" y="1825625"/>
            <a:ext cx="5979160" cy="4090035"/>
          </a:xfrm>
          <a:prstGeom prst="rect">
            <a:avLst/>
          </a:prstGeom>
        </p:spPr>
      </p:pic>
      <p:sp>
        <p:nvSpPr>
          <p:cNvPr id="5" name="テキストボックス 4"/>
          <p:cNvSpPr txBox="1"/>
          <p:nvPr/>
        </p:nvSpPr>
        <p:spPr>
          <a:xfrm>
            <a:off x="6998335" y="1983105"/>
            <a:ext cx="4319905" cy="3138170"/>
          </a:xfrm>
          <a:prstGeom prst="rect">
            <a:avLst/>
          </a:prstGeom>
          <a:noFill/>
        </p:spPr>
        <p:txBody>
          <a:bodyPr wrap="square" rtlCol="0">
            <a:spAutoFit/>
          </a:bodyPr>
          <a:p>
            <a:endParaRPr lang="ja-JP" altLang="en-US"/>
          </a:p>
          <a:p>
            <a:endParaRPr lang="ja-JP" altLang="en-US"/>
          </a:p>
          <a:p>
            <a:endParaRPr lang="ja-JP" altLang="en-US"/>
          </a:p>
          <a:p>
            <a:r>
              <a:rPr lang="ja-JP" altLang="en-US"/>
              <a:t>・一室が</a:t>
            </a:r>
            <a:r>
              <a:rPr lang="en-US" altLang="ja-JP"/>
              <a:t>16</a:t>
            </a:r>
            <a:r>
              <a:rPr lang="ja-JP" altLang="en-US"/>
              <a:t>畳</a:t>
            </a:r>
            <a:r>
              <a:rPr lang="ja-JP" altLang="en-US"/>
              <a:t>の広々とした空間が、</a:t>
            </a:r>
            <a:r>
              <a:rPr lang="en-US" altLang="ja-JP"/>
              <a:t>3</a:t>
            </a:r>
            <a:r>
              <a:rPr lang="ja-JP" altLang="en-US"/>
              <a:t>部屋あります</a:t>
            </a:r>
            <a:r>
              <a:rPr lang="ja-JP" altLang="en-US"/>
              <a:t>。</a:t>
            </a:r>
            <a:endParaRPr lang="ja-JP" altLang="en-US"/>
          </a:p>
          <a:p>
            <a:endParaRPr lang="ja-JP" altLang="en-US"/>
          </a:p>
          <a:p>
            <a:endParaRPr lang="ja-JP" altLang="en-US"/>
          </a:p>
          <a:p>
            <a:endParaRPr lang="ja-JP" altLang="en-US"/>
          </a:p>
          <a:p>
            <a:r>
              <a:rPr lang="ja-JP" altLang="en-US"/>
              <a:t>・吹き抜けのような外観で利用者の皆様とのびのびとした雰囲気を堪能いただけます</a:t>
            </a:r>
            <a:r>
              <a:rPr lang="ja-JP" altLang="en-US"/>
              <a:t>。</a:t>
            </a:r>
            <a:endParaRPr lang="ja-JP" altLang="en-US"/>
          </a:p>
          <a:p>
            <a:endParaRPr lang="ja-JP" altLang="en-US"/>
          </a:p>
        </p:txBody>
      </p:sp>
    </p:spTree>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MS P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MS P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240</Words>
  <Application>WPS Presentation</Application>
  <PresentationFormat>宽屏</PresentationFormat>
  <Paragraphs>25</Paragraphs>
  <Slides>4</Slides>
  <Notes>1</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4</vt:i4>
      </vt:variant>
    </vt:vector>
  </HeadingPairs>
  <TitlesOfParts>
    <vt:vector size="12" baseType="lpstr">
      <vt:lpstr>Arial</vt:lpstr>
      <vt:lpstr>ＭＳ Ｐゴシック</vt:lpstr>
      <vt:lpstr>Wingdings</vt:lpstr>
      <vt:lpstr>ＭＳ Ｐゴシック</vt:lpstr>
      <vt:lpstr>Arial Unicode MS</vt:lpstr>
      <vt:lpstr>Calibri</vt:lpstr>
      <vt:lpstr>Microsoft YaHei</vt:lpstr>
      <vt:lpstr>Office テーマ</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２０２２年度　建築物現況写真</dc:title>
  <dc:creator>syou4</dc:creator>
  <cp:lastModifiedBy>syou4</cp:lastModifiedBy>
  <cp:revision>1</cp:revision>
  <dcterms:created xsi:type="dcterms:W3CDTF">2023-04-13T08:46:53Z</dcterms:created>
  <dcterms:modified xsi:type="dcterms:W3CDTF">2023-04-13T08:46:53Z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1041-11.8.2.10339</vt:lpwstr>
  </property>
</Properties>
</file>