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34"/>
  </p:notesMasterIdLst>
  <p:handoutMasterIdLst>
    <p:handoutMasterId r:id="rId35"/>
  </p:handoutMasterIdLst>
  <p:sldIdLst>
    <p:sldId id="293" r:id="rId3"/>
    <p:sldId id="256" r:id="rId4"/>
    <p:sldId id="298" r:id="rId5"/>
    <p:sldId id="297" r:id="rId6"/>
    <p:sldId id="305" r:id="rId7"/>
    <p:sldId id="299" r:id="rId8"/>
    <p:sldId id="306" r:id="rId9"/>
    <p:sldId id="309" r:id="rId10"/>
    <p:sldId id="308" r:id="rId11"/>
    <p:sldId id="301" r:id="rId12"/>
    <p:sldId id="283" r:id="rId13"/>
    <p:sldId id="310" r:id="rId14"/>
    <p:sldId id="302" r:id="rId15"/>
    <p:sldId id="313" r:id="rId16"/>
    <p:sldId id="311" r:id="rId17"/>
    <p:sldId id="289" r:id="rId18"/>
    <p:sldId id="314" r:id="rId19"/>
    <p:sldId id="315" r:id="rId20"/>
    <p:sldId id="319" r:id="rId21"/>
    <p:sldId id="303" r:id="rId22"/>
    <p:sldId id="316" r:id="rId23"/>
    <p:sldId id="320" r:id="rId24"/>
    <p:sldId id="317" r:id="rId25"/>
    <p:sldId id="321" r:id="rId26"/>
    <p:sldId id="323" r:id="rId27"/>
    <p:sldId id="322" r:id="rId28"/>
    <p:sldId id="324" r:id="rId29"/>
    <p:sldId id="325" r:id="rId30"/>
    <p:sldId id="304" r:id="rId31"/>
    <p:sldId id="259" r:id="rId32"/>
    <p:sldId id="267" r:id="rId33"/>
  </p:sldIdLst>
  <p:sldSz cx="12192000" cy="6858000"/>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ENCILS - Showeet.com" id="{15BA8034-F55E-4277-859C-36F5DF4BB9EE}">
          <p14:sldIdLst>
            <p14:sldId id="293"/>
            <p14:sldId id="256"/>
            <p14:sldId id="298"/>
            <p14:sldId id="297"/>
            <p14:sldId id="305"/>
            <p14:sldId id="299"/>
            <p14:sldId id="306"/>
            <p14:sldId id="309"/>
            <p14:sldId id="308"/>
            <p14:sldId id="301"/>
            <p14:sldId id="283"/>
            <p14:sldId id="310"/>
            <p14:sldId id="302"/>
            <p14:sldId id="313"/>
            <p14:sldId id="311"/>
            <p14:sldId id="289"/>
            <p14:sldId id="314"/>
            <p14:sldId id="315"/>
            <p14:sldId id="319"/>
            <p14:sldId id="303"/>
            <p14:sldId id="316"/>
            <p14:sldId id="320"/>
            <p14:sldId id="317"/>
            <p14:sldId id="321"/>
            <p14:sldId id="323"/>
            <p14:sldId id="322"/>
            <p14:sldId id="324"/>
            <p14:sldId id="325"/>
            <p14:sldId id="304"/>
            <p14:sldId id="259"/>
            <p14:sldId id="267"/>
          </p14:sldIdLst>
        </p14:section>
        <p14:section name="CREDITS &amp; COPYRIGHTS" id="{2FDD1312-9DC1-4874-A32E-87A5D85FEE8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a:srgbClr val="FF00FF"/>
    <a:srgbClr val="190000"/>
    <a:srgbClr val="FE0000"/>
    <a:srgbClr val="F7F5F6"/>
    <a:srgbClr val="916037"/>
    <a:srgbClr val="A9CA01"/>
    <a:srgbClr val="ECCB00"/>
    <a:srgbClr val="F8DF2B"/>
    <a:srgbClr val="FFEB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4" autoAdjust="0"/>
    <p:restoredTop sz="95082" autoAdjust="0"/>
  </p:normalViewPr>
  <p:slideViewPr>
    <p:cSldViewPr snapToGrid="0">
      <p:cViewPr varScale="1">
        <p:scale>
          <a:sx n="86" d="100"/>
          <a:sy n="86" d="100"/>
        </p:scale>
        <p:origin x="30" y="3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4" d="100"/>
          <a:sy n="84" d="100"/>
        </p:scale>
        <p:origin x="297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FB2BD163-0799-4C4C-9B5D-62B4B32F59A6}" type="datetimeFigureOut">
              <a:rPr lang="en-US" smtClean="0"/>
              <a:t>6/2/2021</a:t>
            </a:fld>
            <a:endParaRPr lang="en-US"/>
          </a:p>
        </p:txBody>
      </p:sp>
      <p:sp>
        <p:nvSpPr>
          <p:cNvPr id="4" name="Footer Placeholder 3"/>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262B6DFB-DA95-4FBA-AF06-2A85EA133505}" type="slidenum">
              <a:rPr lang="en-US" smtClean="0"/>
              <a:t>‹#›</a:t>
            </a:fld>
            <a:endParaRPr lang="en-US"/>
          </a:p>
        </p:txBody>
      </p:sp>
    </p:spTree>
    <p:extLst>
      <p:ext uri="{BB962C8B-B14F-4D97-AF65-F5344CB8AC3E}">
        <p14:creationId xmlns:p14="http://schemas.microsoft.com/office/powerpoint/2010/main" val="8892645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E4CC8729-EF33-4A80-A312-67E21681330B}" type="datetimeFigureOut">
              <a:rPr lang="en-US" smtClean="0"/>
              <a:t>6/2/2021</a:t>
            </a:fld>
            <a:endParaRPr lang="en-US"/>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06BEB3AE-8E34-4534-922B-E380FB565A43}" type="slidenum">
              <a:rPr lang="en-US" smtClean="0"/>
              <a:t>‹#›</a:t>
            </a:fld>
            <a:endParaRPr lang="en-US"/>
          </a:p>
        </p:txBody>
      </p:sp>
    </p:spTree>
    <p:extLst>
      <p:ext uri="{BB962C8B-B14F-4D97-AF65-F5344CB8AC3E}">
        <p14:creationId xmlns:p14="http://schemas.microsoft.com/office/powerpoint/2010/main" val="4158174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6BEB3AE-8E34-4534-922B-E380FB565A43}" type="slidenum">
              <a:rPr lang="en-US" smtClean="0"/>
              <a:t>1</a:t>
            </a:fld>
            <a:endParaRPr lang="en-US"/>
          </a:p>
        </p:txBody>
      </p:sp>
    </p:spTree>
    <p:extLst>
      <p:ext uri="{BB962C8B-B14F-4D97-AF65-F5344CB8AC3E}">
        <p14:creationId xmlns:p14="http://schemas.microsoft.com/office/powerpoint/2010/main" val="1316448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6BEB3AE-8E34-4534-922B-E380FB565A43}" type="slidenum">
              <a:rPr lang="en-US" smtClean="0"/>
              <a:t>10</a:t>
            </a:fld>
            <a:endParaRPr lang="en-US"/>
          </a:p>
        </p:txBody>
      </p:sp>
    </p:spTree>
    <p:extLst>
      <p:ext uri="{BB962C8B-B14F-4D97-AF65-F5344CB8AC3E}">
        <p14:creationId xmlns:p14="http://schemas.microsoft.com/office/powerpoint/2010/main" val="31523692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6BEB3AE-8E34-4534-922B-E380FB565A43}" type="slidenum">
              <a:rPr lang="en-US" smtClean="0"/>
              <a:t>11</a:t>
            </a:fld>
            <a:endParaRPr lang="en-US"/>
          </a:p>
        </p:txBody>
      </p:sp>
    </p:spTree>
    <p:extLst>
      <p:ext uri="{BB962C8B-B14F-4D97-AF65-F5344CB8AC3E}">
        <p14:creationId xmlns:p14="http://schemas.microsoft.com/office/powerpoint/2010/main" val="19760623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6BEB3AE-8E34-4534-922B-E380FB565A43}" type="slidenum">
              <a:rPr lang="en-US" smtClean="0"/>
              <a:t>12</a:t>
            </a:fld>
            <a:endParaRPr lang="en-US"/>
          </a:p>
        </p:txBody>
      </p:sp>
    </p:spTree>
    <p:extLst>
      <p:ext uri="{BB962C8B-B14F-4D97-AF65-F5344CB8AC3E}">
        <p14:creationId xmlns:p14="http://schemas.microsoft.com/office/powerpoint/2010/main" val="40361043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prstClr val="black"/>
              </a:solidFill>
            </a:endParaRPr>
          </a:p>
        </p:txBody>
      </p:sp>
      <p:sp>
        <p:nvSpPr>
          <p:cNvPr id="4" name="Slide Number Placeholder 3"/>
          <p:cNvSpPr>
            <a:spLocks noGrp="1"/>
          </p:cNvSpPr>
          <p:nvPr>
            <p:ph type="sldNum" sz="quarter" idx="10"/>
          </p:nvPr>
        </p:nvSpPr>
        <p:spPr/>
        <p:txBody>
          <a:bodyPr/>
          <a:lstStyle/>
          <a:p>
            <a:fld id="{06BEB3AE-8E34-4534-922B-E380FB565A43}" type="slidenum">
              <a:rPr lang="en-US" smtClean="0"/>
              <a:t>13</a:t>
            </a:fld>
            <a:endParaRPr lang="en-US"/>
          </a:p>
        </p:txBody>
      </p:sp>
    </p:spTree>
    <p:extLst>
      <p:ext uri="{BB962C8B-B14F-4D97-AF65-F5344CB8AC3E}">
        <p14:creationId xmlns:p14="http://schemas.microsoft.com/office/powerpoint/2010/main" val="14980859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prstClr val="black"/>
              </a:solidFill>
            </a:endParaRPr>
          </a:p>
        </p:txBody>
      </p:sp>
      <p:sp>
        <p:nvSpPr>
          <p:cNvPr id="4" name="Slide Number Placeholder 3"/>
          <p:cNvSpPr>
            <a:spLocks noGrp="1"/>
          </p:cNvSpPr>
          <p:nvPr>
            <p:ph type="sldNum" sz="quarter" idx="10"/>
          </p:nvPr>
        </p:nvSpPr>
        <p:spPr/>
        <p:txBody>
          <a:bodyPr/>
          <a:lstStyle/>
          <a:p>
            <a:fld id="{06BEB3AE-8E34-4534-922B-E380FB565A43}" type="slidenum">
              <a:rPr lang="en-US" smtClean="0"/>
              <a:t>14</a:t>
            </a:fld>
            <a:endParaRPr lang="en-US"/>
          </a:p>
        </p:txBody>
      </p:sp>
    </p:spTree>
    <p:extLst>
      <p:ext uri="{BB962C8B-B14F-4D97-AF65-F5344CB8AC3E}">
        <p14:creationId xmlns:p14="http://schemas.microsoft.com/office/powerpoint/2010/main" val="1426030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prstClr val="black"/>
              </a:solidFill>
            </a:endParaRPr>
          </a:p>
        </p:txBody>
      </p:sp>
      <p:sp>
        <p:nvSpPr>
          <p:cNvPr id="4" name="Slide Number Placeholder 3"/>
          <p:cNvSpPr>
            <a:spLocks noGrp="1"/>
          </p:cNvSpPr>
          <p:nvPr>
            <p:ph type="sldNum" sz="quarter" idx="10"/>
          </p:nvPr>
        </p:nvSpPr>
        <p:spPr/>
        <p:txBody>
          <a:bodyPr/>
          <a:lstStyle/>
          <a:p>
            <a:fld id="{06BEB3AE-8E34-4534-922B-E380FB565A43}" type="slidenum">
              <a:rPr lang="en-US" smtClean="0"/>
              <a:t>15</a:t>
            </a:fld>
            <a:endParaRPr lang="en-US"/>
          </a:p>
        </p:txBody>
      </p:sp>
    </p:spTree>
    <p:extLst>
      <p:ext uri="{BB962C8B-B14F-4D97-AF65-F5344CB8AC3E}">
        <p14:creationId xmlns:p14="http://schemas.microsoft.com/office/powerpoint/2010/main" val="12068605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prstClr val="black"/>
              </a:solidFill>
            </a:endParaRPr>
          </a:p>
        </p:txBody>
      </p:sp>
      <p:sp>
        <p:nvSpPr>
          <p:cNvPr id="4" name="Slide Number Placeholder 3"/>
          <p:cNvSpPr>
            <a:spLocks noGrp="1"/>
          </p:cNvSpPr>
          <p:nvPr>
            <p:ph type="sldNum" sz="quarter" idx="10"/>
          </p:nvPr>
        </p:nvSpPr>
        <p:spPr/>
        <p:txBody>
          <a:bodyPr/>
          <a:lstStyle/>
          <a:p>
            <a:fld id="{06BEB3AE-8E34-4534-922B-E380FB565A43}" type="slidenum">
              <a:rPr lang="en-US" smtClean="0"/>
              <a:t>16</a:t>
            </a:fld>
            <a:endParaRPr lang="en-US"/>
          </a:p>
        </p:txBody>
      </p:sp>
    </p:spTree>
    <p:extLst>
      <p:ext uri="{BB962C8B-B14F-4D97-AF65-F5344CB8AC3E}">
        <p14:creationId xmlns:p14="http://schemas.microsoft.com/office/powerpoint/2010/main" val="28451406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prstClr val="black"/>
              </a:solidFill>
            </a:endParaRPr>
          </a:p>
        </p:txBody>
      </p:sp>
      <p:sp>
        <p:nvSpPr>
          <p:cNvPr id="4" name="Slide Number Placeholder 3"/>
          <p:cNvSpPr>
            <a:spLocks noGrp="1"/>
          </p:cNvSpPr>
          <p:nvPr>
            <p:ph type="sldNum" sz="quarter" idx="10"/>
          </p:nvPr>
        </p:nvSpPr>
        <p:spPr/>
        <p:txBody>
          <a:bodyPr/>
          <a:lstStyle/>
          <a:p>
            <a:fld id="{06BEB3AE-8E34-4534-922B-E380FB565A43}" type="slidenum">
              <a:rPr lang="en-US" smtClean="0"/>
              <a:t>17</a:t>
            </a:fld>
            <a:endParaRPr lang="en-US"/>
          </a:p>
        </p:txBody>
      </p:sp>
    </p:spTree>
    <p:extLst>
      <p:ext uri="{BB962C8B-B14F-4D97-AF65-F5344CB8AC3E}">
        <p14:creationId xmlns:p14="http://schemas.microsoft.com/office/powerpoint/2010/main" val="10712841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prstClr val="black"/>
              </a:solidFill>
            </a:endParaRPr>
          </a:p>
        </p:txBody>
      </p:sp>
      <p:sp>
        <p:nvSpPr>
          <p:cNvPr id="4" name="Slide Number Placeholder 3"/>
          <p:cNvSpPr>
            <a:spLocks noGrp="1"/>
          </p:cNvSpPr>
          <p:nvPr>
            <p:ph type="sldNum" sz="quarter" idx="10"/>
          </p:nvPr>
        </p:nvSpPr>
        <p:spPr/>
        <p:txBody>
          <a:bodyPr/>
          <a:lstStyle/>
          <a:p>
            <a:fld id="{06BEB3AE-8E34-4534-922B-E380FB565A43}" type="slidenum">
              <a:rPr lang="en-US" smtClean="0"/>
              <a:t>18</a:t>
            </a:fld>
            <a:endParaRPr lang="en-US"/>
          </a:p>
        </p:txBody>
      </p:sp>
    </p:spTree>
    <p:extLst>
      <p:ext uri="{BB962C8B-B14F-4D97-AF65-F5344CB8AC3E}">
        <p14:creationId xmlns:p14="http://schemas.microsoft.com/office/powerpoint/2010/main" val="14265237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prstClr val="black"/>
              </a:solidFill>
            </a:endParaRPr>
          </a:p>
        </p:txBody>
      </p:sp>
      <p:sp>
        <p:nvSpPr>
          <p:cNvPr id="4" name="Slide Number Placeholder 3"/>
          <p:cNvSpPr>
            <a:spLocks noGrp="1"/>
          </p:cNvSpPr>
          <p:nvPr>
            <p:ph type="sldNum" sz="quarter" idx="10"/>
          </p:nvPr>
        </p:nvSpPr>
        <p:spPr/>
        <p:txBody>
          <a:bodyPr/>
          <a:lstStyle/>
          <a:p>
            <a:fld id="{06BEB3AE-8E34-4534-922B-E380FB565A43}" type="slidenum">
              <a:rPr lang="en-US" smtClean="0"/>
              <a:t>19</a:t>
            </a:fld>
            <a:endParaRPr lang="en-US"/>
          </a:p>
        </p:txBody>
      </p:sp>
    </p:spTree>
    <p:extLst>
      <p:ext uri="{BB962C8B-B14F-4D97-AF65-F5344CB8AC3E}">
        <p14:creationId xmlns:p14="http://schemas.microsoft.com/office/powerpoint/2010/main" val="1975404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6BEB3AE-8E34-4534-922B-E380FB565A43}" type="slidenum">
              <a:rPr lang="en-US" smtClean="0"/>
              <a:t>2</a:t>
            </a:fld>
            <a:endParaRPr lang="en-US"/>
          </a:p>
        </p:txBody>
      </p:sp>
    </p:spTree>
    <p:extLst>
      <p:ext uri="{BB962C8B-B14F-4D97-AF65-F5344CB8AC3E}">
        <p14:creationId xmlns:p14="http://schemas.microsoft.com/office/powerpoint/2010/main" val="1687376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6BEB3AE-8E34-4534-922B-E380FB565A43}" type="slidenum">
              <a:rPr lang="en-US" smtClean="0"/>
              <a:t>20</a:t>
            </a:fld>
            <a:endParaRPr lang="en-US"/>
          </a:p>
        </p:txBody>
      </p:sp>
    </p:spTree>
    <p:extLst>
      <p:ext uri="{BB962C8B-B14F-4D97-AF65-F5344CB8AC3E}">
        <p14:creationId xmlns:p14="http://schemas.microsoft.com/office/powerpoint/2010/main" val="34994614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6BEB3AE-8E34-4534-922B-E380FB565A43}" type="slidenum">
              <a:rPr lang="en-US" smtClean="0"/>
              <a:t>29</a:t>
            </a:fld>
            <a:endParaRPr lang="en-US"/>
          </a:p>
        </p:txBody>
      </p:sp>
    </p:spTree>
    <p:extLst>
      <p:ext uri="{BB962C8B-B14F-4D97-AF65-F5344CB8AC3E}">
        <p14:creationId xmlns:p14="http://schemas.microsoft.com/office/powerpoint/2010/main" val="32300978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6BEB3AE-8E34-4534-922B-E380FB565A43}" type="slidenum">
              <a:rPr lang="en-US" smtClean="0"/>
              <a:t>30</a:t>
            </a:fld>
            <a:endParaRPr lang="en-US"/>
          </a:p>
        </p:txBody>
      </p:sp>
    </p:spTree>
    <p:extLst>
      <p:ext uri="{BB962C8B-B14F-4D97-AF65-F5344CB8AC3E}">
        <p14:creationId xmlns:p14="http://schemas.microsoft.com/office/powerpoint/2010/main" val="19689145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6BEB3AE-8E34-4534-922B-E380FB565A43}" type="slidenum">
              <a:rPr lang="en-US" smtClean="0"/>
              <a:t>31</a:t>
            </a:fld>
            <a:endParaRPr lang="en-US"/>
          </a:p>
        </p:txBody>
      </p:sp>
    </p:spTree>
    <p:extLst>
      <p:ext uri="{BB962C8B-B14F-4D97-AF65-F5344CB8AC3E}">
        <p14:creationId xmlns:p14="http://schemas.microsoft.com/office/powerpoint/2010/main" val="1852927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prstClr val="black"/>
              </a:solidFill>
            </a:endParaRPr>
          </a:p>
        </p:txBody>
      </p:sp>
      <p:sp>
        <p:nvSpPr>
          <p:cNvPr id="4" name="Slide Number Placeholder 3"/>
          <p:cNvSpPr>
            <a:spLocks noGrp="1"/>
          </p:cNvSpPr>
          <p:nvPr>
            <p:ph type="sldNum" sz="quarter" idx="10"/>
          </p:nvPr>
        </p:nvSpPr>
        <p:spPr/>
        <p:txBody>
          <a:bodyPr/>
          <a:lstStyle/>
          <a:p>
            <a:fld id="{06BEB3AE-8E34-4534-922B-E380FB565A43}" type="slidenum">
              <a:rPr lang="en-US" smtClean="0"/>
              <a:t>3</a:t>
            </a:fld>
            <a:endParaRPr lang="en-US"/>
          </a:p>
        </p:txBody>
      </p:sp>
    </p:spTree>
    <p:extLst>
      <p:ext uri="{BB962C8B-B14F-4D97-AF65-F5344CB8AC3E}">
        <p14:creationId xmlns:p14="http://schemas.microsoft.com/office/powerpoint/2010/main" val="3563734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prstClr val="black"/>
              </a:solidFill>
            </a:endParaRPr>
          </a:p>
        </p:txBody>
      </p:sp>
      <p:sp>
        <p:nvSpPr>
          <p:cNvPr id="4" name="Slide Number Placeholder 3"/>
          <p:cNvSpPr>
            <a:spLocks noGrp="1"/>
          </p:cNvSpPr>
          <p:nvPr>
            <p:ph type="sldNum" sz="quarter" idx="10"/>
          </p:nvPr>
        </p:nvSpPr>
        <p:spPr/>
        <p:txBody>
          <a:bodyPr/>
          <a:lstStyle/>
          <a:p>
            <a:fld id="{06BEB3AE-8E34-4534-922B-E380FB565A43}" type="slidenum">
              <a:rPr lang="en-US" smtClean="0"/>
              <a:t>4</a:t>
            </a:fld>
            <a:endParaRPr lang="en-US"/>
          </a:p>
        </p:txBody>
      </p:sp>
    </p:spTree>
    <p:extLst>
      <p:ext uri="{BB962C8B-B14F-4D97-AF65-F5344CB8AC3E}">
        <p14:creationId xmlns:p14="http://schemas.microsoft.com/office/powerpoint/2010/main" val="2095337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prstClr val="black"/>
              </a:solidFill>
            </a:endParaRPr>
          </a:p>
        </p:txBody>
      </p:sp>
      <p:sp>
        <p:nvSpPr>
          <p:cNvPr id="4" name="Slide Number Placeholder 3"/>
          <p:cNvSpPr>
            <a:spLocks noGrp="1"/>
          </p:cNvSpPr>
          <p:nvPr>
            <p:ph type="sldNum" sz="quarter" idx="10"/>
          </p:nvPr>
        </p:nvSpPr>
        <p:spPr/>
        <p:txBody>
          <a:bodyPr/>
          <a:lstStyle/>
          <a:p>
            <a:fld id="{06BEB3AE-8E34-4534-922B-E380FB565A43}" type="slidenum">
              <a:rPr lang="en-US" smtClean="0"/>
              <a:t>5</a:t>
            </a:fld>
            <a:endParaRPr lang="en-US"/>
          </a:p>
        </p:txBody>
      </p:sp>
    </p:spTree>
    <p:extLst>
      <p:ext uri="{BB962C8B-B14F-4D97-AF65-F5344CB8AC3E}">
        <p14:creationId xmlns:p14="http://schemas.microsoft.com/office/powerpoint/2010/main" val="1520324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prstClr val="black"/>
              </a:solidFill>
            </a:endParaRPr>
          </a:p>
        </p:txBody>
      </p:sp>
      <p:sp>
        <p:nvSpPr>
          <p:cNvPr id="4" name="Slide Number Placeholder 3"/>
          <p:cNvSpPr>
            <a:spLocks noGrp="1"/>
          </p:cNvSpPr>
          <p:nvPr>
            <p:ph type="sldNum" sz="quarter" idx="10"/>
          </p:nvPr>
        </p:nvSpPr>
        <p:spPr/>
        <p:txBody>
          <a:bodyPr/>
          <a:lstStyle/>
          <a:p>
            <a:fld id="{06BEB3AE-8E34-4534-922B-E380FB565A43}" type="slidenum">
              <a:rPr lang="en-US" smtClean="0"/>
              <a:t>6</a:t>
            </a:fld>
            <a:endParaRPr lang="en-US"/>
          </a:p>
        </p:txBody>
      </p:sp>
    </p:spTree>
    <p:extLst>
      <p:ext uri="{BB962C8B-B14F-4D97-AF65-F5344CB8AC3E}">
        <p14:creationId xmlns:p14="http://schemas.microsoft.com/office/powerpoint/2010/main" val="1073531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prstClr val="black"/>
              </a:solidFill>
            </a:endParaRPr>
          </a:p>
        </p:txBody>
      </p:sp>
      <p:sp>
        <p:nvSpPr>
          <p:cNvPr id="4" name="Slide Number Placeholder 3"/>
          <p:cNvSpPr>
            <a:spLocks noGrp="1"/>
          </p:cNvSpPr>
          <p:nvPr>
            <p:ph type="sldNum" sz="quarter" idx="10"/>
          </p:nvPr>
        </p:nvSpPr>
        <p:spPr/>
        <p:txBody>
          <a:bodyPr/>
          <a:lstStyle/>
          <a:p>
            <a:fld id="{06BEB3AE-8E34-4534-922B-E380FB565A43}" type="slidenum">
              <a:rPr lang="en-US" smtClean="0"/>
              <a:t>7</a:t>
            </a:fld>
            <a:endParaRPr lang="en-US"/>
          </a:p>
        </p:txBody>
      </p:sp>
    </p:spTree>
    <p:extLst>
      <p:ext uri="{BB962C8B-B14F-4D97-AF65-F5344CB8AC3E}">
        <p14:creationId xmlns:p14="http://schemas.microsoft.com/office/powerpoint/2010/main" val="56926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prstClr val="black"/>
              </a:solidFill>
            </a:endParaRPr>
          </a:p>
        </p:txBody>
      </p:sp>
      <p:sp>
        <p:nvSpPr>
          <p:cNvPr id="4" name="Slide Number Placeholder 3"/>
          <p:cNvSpPr>
            <a:spLocks noGrp="1"/>
          </p:cNvSpPr>
          <p:nvPr>
            <p:ph type="sldNum" sz="quarter" idx="10"/>
          </p:nvPr>
        </p:nvSpPr>
        <p:spPr/>
        <p:txBody>
          <a:bodyPr/>
          <a:lstStyle/>
          <a:p>
            <a:fld id="{06BEB3AE-8E34-4534-922B-E380FB565A43}" type="slidenum">
              <a:rPr lang="en-US" smtClean="0"/>
              <a:t>8</a:t>
            </a:fld>
            <a:endParaRPr lang="en-US"/>
          </a:p>
        </p:txBody>
      </p:sp>
    </p:spTree>
    <p:extLst>
      <p:ext uri="{BB962C8B-B14F-4D97-AF65-F5344CB8AC3E}">
        <p14:creationId xmlns:p14="http://schemas.microsoft.com/office/powerpoint/2010/main" val="3415641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prstClr val="black"/>
              </a:solidFill>
            </a:endParaRPr>
          </a:p>
        </p:txBody>
      </p:sp>
      <p:sp>
        <p:nvSpPr>
          <p:cNvPr id="4" name="Slide Number Placeholder 3"/>
          <p:cNvSpPr>
            <a:spLocks noGrp="1"/>
          </p:cNvSpPr>
          <p:nvPr>
            <p:ph type="sldNum" sz="quarter" idx="10"/>
          </p:nvPr>
        </p:nvSpPr>
        <p:spPr/>
        <p:txBody>
          <a:bodyPr/>
          <a:lstStyle/>
          <a:p>
            <a:fld id="{06BEB3AE-8E34-4534-922B-E380FB565A43}" type="slidenum">
              <a:rPr lang="en-US" smtClean="0"/>
              <a:t>9</a:t>
            </a:fld>
            <a:endParaRPr lang="en-US"/>
          </a:p>
        </p:txBody>
      </p:sp>
    </p:spTree>
    <p:extLst>
      <p:ext uri="{BB962C8B-B14F-4D97-AF65-F5344CB8AC3E}">
        <p14:creationId xmlns:p14="http://schemas.microsoft.com/office/powerpoint/2010/main" val="34232612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01-Title Slide">
    <p:bg>
      <p:bgPr>
        <a:solidFill>
          <a:srgbClr val="F9F9F9"/>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t="13867"/>
          <a:stretch/>
        </p:blipFill>
        <p:spPr>
          <a:xfrm>
            <a:off x="1905000" y="0"/>
            <a:ext cx="10287000" cy="5907024"/>
          </a:xfrm>
          <a:prstGeom prst="rect">
            <a:avLst/>
          </a:prstGeom>
        </p:spPr>
      </p:pic>
      <p:sp>
        <p:nvSpPr>
          <p:cNvPr id="31" name="Footer Placeholder 4"/>
          <p:cNvSpPr>
            <a:spLocks noGrp="1"/>
          </p:cNvSpPr>
          <p:nvPr>
            <p:ph type="ftr" sz="quarter" idx="11"/>
          </p:nvPr>
        </p:nvSpPr>
        <p:spPr>
          <a:xfrm>
            <a:off x="7801914" y="6457948"/>
            <a:ext cx="4114800" cy="365125"/>
          </a:xfrm>
        </p:spPr>
        <p:txBody>
          <a:bodyPr/>
          <a:lstStyle>
            <a:lvl1pPr>
              <a:defRPr>
                <a:solidFill>
                  <a:schemeClr val="bg1">
                    <a:lumMod val="75000"/>
                  </a:schemeClr>
                </a:solidFill>
              </a:defRPr>
            </a:lvl1pPr>
          </a:lstStyle>
          <a:p>
            <a:r>
              <a:rPr lang="en-US"/>
              <a:t>Your Footer Here</a:t>
            </a:r>
          </a:p>
        </p:txBody>
      </p:sp>
      <p:pic>
        <p:nvPicPr>
          <p:cNvPr id="20" name="Picture 19"/>
          <p:cNvPicPr>
            <a:picLocks noChangeAspect="1"/>
          </p:cNvPicPr>
          <p:nvPr userDrawn="1"/>
        </p:nvPicPr>
        <p:blipFill rotWithShape="1">
          <a:blip r:embed="rId3">
            <a:extLst>
              <a:ext uri="{28A0092B-C50C-407E-A947-70E740481C1C}">
                <a14:useLocalDpi xmlns:a14="http://schemas.microsoft.com/office/drawing/2010/main" val="0"/>
              </a:ext>
            </a:extLst>
          </a:blip>
          <a:srcRect t="99333"/>
          <a:stretch/>
        </p:blipFill>
        <p:spPr>
          <a:xfrm>
            <a:off x="1905000" y="5907024"/>
            <a:ext cx="10287000" cy="950976"/>
          </a:xfrm>
          <a:prstGeom prst="rect">
            <a:avLst/>
          </a:prstGeom>
        </p:spPr>
      </p:pic>
      <p:sp>
        <p:nvSpPr>
          <p:cNvPr id="30" name="Date Placeholder 3"/>
          <p:cNvSpPr>
            <a:spLocks noGrp="1"/>
          </p:cNvSpPr>
          <p:nvPr>
            <p:ph type="dt" sz="half" idx="10"/>
          </p:nvPr>
        </p:nvSpPr>
        <p:spPr>
          <a:xfrm>
            <a:off x="9311157" y="6151497"/>
            <a:ext cx="2743200" cy="365125"/>
          </a:xfrm>
        </p:spPr>
        <p:txBody>
          <a:bodyPr/>
          <a:lstStyle>
            <a:lvl1pPr algn="r">
              <a:defRPr>
                <a:solidFill>
                  <a:schemeClr val="bg1">
                    <a:lumMod val="65000"/>
                  </a:schemeClr>
                </a:solidFill>
              </a:defRPr>
            </a:lvl1pPr>
          </a:lstStyle>
          <a:p>
            <a:r>
              <a:rPr lang="en-US"/>
              <a:t>Your Date Here</a:t>
            </a:r>
          </a:p>
        </p:txBody>
      </p:sp>
      <p:sp>
        <p:nvSpPr>
          <p:cNvPr id="2" name="Title 1"/>
          <p:cNvSpPr>
            <a:spLocks noGrp="1"/>
          </p:cNvSpPr>
          <p:nvPr userDrawn="1">
            <p:ph type="ctrTitle"/>
          </p:nvPr>
        </p:nvSpPr>
        <p:spPr>
          <a:xfrm>
            <a:off x="796086" y="3552028"/>
            <a:ext cx="6500064" cy="2387600"/>
          </a:xfrm>
        </p:spPr>
        <p:txBody>
          <a:bodyPr anchor="b">
            <a:normAutofit/>
          </a:bodyPr>
          <a:lstStyle>
            <a:lvl1pPr algn="l">
              <a:defRPr sz="7000">
                <a:solidFill>
                  <a:schemeClr val="tx1"/>
                </a:solidFill>
                <a:latin typeface="+mn-lt"/>
              </a:defRPr>
            </a:lvl1pPr>
          </a:lstStyle>
          <a:p>
            <a:r>
              <a:rPr lang="en-US"/>
              <a:t>Click to edit Master title style</a:t>
            </a:r>
          </a:p>
        </p:txBody>
      </p:sp>
      <p:sp>
        <p:nvSpPr>
          <p:cNvPr id="3" name="Subtitle 2"/>
          <p:cNvSpPr>
            <a:spLocks noGrp="1"/>
          </p:cNvSpPr>
          <p:nvPr userDrawn="1">
            <p:ph type="subTitle" idx="1"/>
          </p:nvPr>
        </p:nvSpPr>
        <p:spPr>
          <a:xfrm>
            <a:off x="796086" y="6030052"/>
            <a:ext cx="6500064" cy="486570"/>
          </a:xfrm>
        </p:spPr>
        <p:txBody>
          <a:bodyPr anchor="ctr">
            <a:normAutofit/>
          </a:bodyPr>
          <a:lstStyle>
            <a:lvl1pPr marL="0" indent="0" algn="l">
              <a:buNone/>
              <a:defRPr sz="2800">
                <a:solidFill>
                  <a:srgbClr val="FF66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15602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Title and Content">
    <p:bg>
      <p:bgPr>
        <a:solidFill>
          <a:srgbClr val="0D0707"/>
        </a:solidFill>
        <a:effectLst/>
      </p:bgPr>
    </p:bg>
    <p:spTree>
      <p:nvGrpSpPr>
        <p:cNvPr id="1" name=""/>
        <p:cNvGrpSpPr/>
        <p:nvPr/>
      </p:nvGrpSpPr>
      <p:grpSpPr>
        <a:xfrm>
          <a:off x="0" y="0"/>
          <a:ext cx="0" cy="0"/>
          <a:chOff x="0" y="0"/>
          <a:chExt cx="0" cy="0"/>
        </a:xfrm>
      </p:grpSpPr>
      <p:pic>
        <p:nvPicPr>
          <p:cNvPr id="8" name="Picture 7"/>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flipV="1">
            <a:off x="10072914" y="2139696"/>
            <a:ext cx="2119086" cy="4718304"/>
          </a:xfrm>
          <a:prstGeom prst="rect">
            <a:avLst/>
          </a:prstGeom>
        </p:spPr>
      </p:pic>
      <p:sp>
        <p:nvSpPr>
          <p:cNvPr id="2" name="Title 1"/>
          <p:cNvSpPr>
            <a:spLocks noGrp="1"/>
          </p:cNvSpPr>
          <p:nvPr>
            <p:ph type="title"/>
          </p:nvPr>
        </p:nvSpPr>
        <p:spPr/>
        <p:txBody>
          <a:bodyPr>
            <a:normAutofit/>
          </a:bodyPr>
          <a:lstStyle>
            <a:lvl1pPr>
              <a:defRPr sz="4800" b="1">
                <a:solidFill>
                  <a:schemeClr val="bg1"/>
                </a:solidFill>
                <a:latin typeface="+mn-lt"/>
              </a:defRPr>
            </a:lvl1pPr>
          </a:lstStyle>
          <a:p>
            <a:r>
              <a:rPr lang="en-US"/>
              <a:t>Click to edit Master title style</a:t>
            </a:r>
          </a:p>
        </p:txBody>
      </p:sp>
      <p:sp>
        <p:nvSpPr>
          <p:cNvPr id="3" name="Content Placeholder 2"/>
          <p:cNvSpPr>
            <a:spLocks noGrp="1"/>
          </p:cNvSpPr>
          <p:nvPr>
            <p:ph idx="1"/>
          </p:nvPr>
        </p:nvSpPr>
        <p:spPr>
          <a:xfrm>
            <a:off x="838200" y="1993900"/>
            <a:ext cx="8747158" cy="4211432"/>
          </a:xfrm>
        </p:spPr>
        <p:txBody>
          <a:bodyPr>
            <a:normAutofit/>
          </a:bodyPr>
          <a:lstStyle>
            <a:lvl1pPr>
              <a:spcAft>
                <a:spcPts val="600"/>
              </a:spcAft>
              <a:defRPr sz="3600">
                <a:solidFill>
                  <a:schemeClr val="bg1"/>
                </a:solidFill>
              </a:defRPr>
            </a:lvl1pPr>
            <a:lvl2pPr>
              <a:spcAft>
                <a:spcPts val="600"/>
              </a:spcAft>
              <a:defRPr sz="3200">
                <a:solidFill>
                  <a:schemeClr val="bg1"/>
                </a:solidFill>
              </a:defRPr>
            </a:lvl2pPr>
            <a:lvl3pPr>
              <a:spcAft>
                <a:spcPts val="600"/>
              </a:spcAft>
              <a:defRPr sz="2800">
                <a:solidFill>
                  <a:schemeClr val="bg1"/>
                </a:solidFill>
              </a:defRPr>
            </a:lvl3pPr>
            <a:lvl4pPr>
              <a:spcAft>
                <a:spcPts val="600"/>
              </a:spcAft>
              <a:defRPr sz="2400">
                <a:solidFill>
                  <a:schemeClr val="bg1"/>
                </a:solidFill>
              </a:defRPr>
            </a:lvl4pPr>
            <a:lvl5pPr>
              <a:spcAft>
                <a:spcPts val="600"/>
              </a:spcAft>
              <a:defRPr sz="24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3"/>
          <p:cNvSpPr>
            <a:spLocks noGrp="1"/>
          </p:cNvSpPr>
          <p:nvPr>
            <p:ph type="dt" sz="half" idx="10"/>
          </p:nvPr>
        </p:nvSpPr>
        <p:spPr>
          <a:xfrm>
            <a:off x="156028" y="6414406"/>
            <a:ext cx="2743200" cy="365125"/>
          </a:xfrm>
        </p:spPr>
        <p:txBody>
          <a:bodyPr/>
          <a:lstStyle>
            <a:lvl1pPr>
              <a:defRPr>
                <a:solidFill>
                  <a:schemeClr val="bg1">
                    <a:lumMod val="65000"/>
                  </a:schemeClr>
                </a:solidFill>
              </a:defRPr>
            </a:lvl1pPr>
          </a:lstStyle>
          <a:p>
            <a:r>
              <a:rPr lang="en-US"/>
              <a:t>Your Date Here</a:t>
            </a:r>
          </a:p>
        </p:txBody>
      </p:sp>
      <p:sp>
        <p:nvSpPr>
          <p:cNvPr id="10" name="Footer Placeholder 4"/>
          <p:cNvSpPr>
            <a:spLocks noGrp="1"/>
          </p:cNvSpPr>
          <p:nvPr>
            <p:ph type="ftr" sz="quarter" idx="11"/>
          </p:nvPr>
        </p:nvSpPr>
        <p:spPr>
          <a:xfrm>
            <a:off x="4038600" y="6414406"/>
            <a:ext cx="4114800" cy="365125"/>
          </a:xfrm>
        </p:spPr>
        <p:txBody>
          <a:bodyPr/>
          <a:lstStyle>
            <a:lvl1pPr>
              <a:defRPr>
                <a:solidFill>
                  <a:schemeClr val="bg1">
                    <a:lumMod val="65000"/>
                  </a:schemeClr>
                </a:solidFill>
              </a:defRPr>
            </a:lvl1pPr>
          </a:lstStyle>
          <a:p>
            <a:r>
              <a:rPr lang="en-US"/>
              <a:t>Your Footer Here</a:t>
            </a:r>
          </a:p>
        </p:txBody>
      </p:sp>
      <p:sp>
        <p:nvSpPr>
          <p:cNvPr id="11" name="Slide Number Placeholder 5"/>
          <p:cNvSpPr>
            <a:spLocks noGrp="1"/>
          </p:cNvSpPr>
          <p:nvPr>
            <p:ph type="sldNum" sz="quarter" idx="12"/>
          </p:nvPr>
        </p:nvSpPr>
        <p:spPr>
          <a:xfrm>
            <a:off x="9220199" y="6414406"/>
            <a:ext cx="2743200" cy="365125"/>
          </a:xfrm>
        </p:spPr>
        <p:txBody>
          <a:bodyPr/>
          <a:lstStyle>
            <a:lvl1pPr>
              <a:defRPr>
                <a:solidFill>
                  <a:schemeClr val="bg1"/>
                </a:solidFill>
              </a:defRPr>
            </a:lvl1pPr>
          </a:lstStyle>
          <a:p>
            <a:fld id="{7CD08052-46D4-4451-BCD3-D01F8058DAE8}" type="slidenum">
              <a:rPr lang="en-US" smtClean="0"/>
              <a:pPr/>
              <a:t>‹#›</a:t>
            </a:fld>
            <a:endParaRPr lang="en-US"/>
          </a:p>
        </p:txBody>
      </p:sp>
    </p:spTree>
    <p:extLst>
      <p:ext uri="{BB962C8B-B14F-4D97-AF65-F5344CB8AC3E}">
        <p14:creationId xmlns:p14="http://schemas.microsoft.com/office/powerpoint/2010/main" val="3638476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Title and Content Light">
    <p:spTree>
      <p:nvGrpSpPr>
        <p:cNvPr id="1" name=""/>
        <p:cNvGrpSpPr/>
        <p:nvPr/>
      </p:nvGrpSpPr>
      <p:grpSpPr>
        <a:xfrm>
          <a:off x="0" y="0"/>
          <a:ext cx="0" cy="0"/>
          <a:chOff x="0" y="0"/>
          <a:chExt cx="0" cy="0"/>
        </a:xfrm>
      </p:grpSpPr>
      <p:pic>
        <p:nvPicPr>
          <p:cNvPr id="9" name="Picture 8"/>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flipV="1">
            <a:off x="10072914" y="2139696"/>
            <a:ext cx="2119086" cy="4718304"/>
          </a:xfrm>
          <a:prstGeom prst="rect">
            <a:avLst/>
          </a:prstGeom>
        </p:spPr>
      </p:pic>
      <p:sp>
        <p:nvSpPr>
          <p:cNvPr id="2" name="Title 1"/>
          <p:cNvSpPr>
            <a:spLocks noGrp="1"/>
          </p:cNvSpPr>
          <p:nvPr>
            <p:ph type="title"/>
          </p:nvPr>
        </p:nvSpPr>
        <p:spPr/>
        <p:txBody>
          <a:bodyPr>
            <a:normAutofit/>
          </a:bodyPr>
          <a:lstStyle>
            <a:lvl1pPr>
              <a:defRPr sz="4800" b="1">
                <a:solidFill>
                  <a:srgbClr val="231F20"/>
                </a:solidFill>
                <a:latin typeface="+mn-lt"/>
              </a:defRPr>
            </a:lvl1pPr>
          </a:lstStyle>
          <a:p>
            <a:r>
              <a:rPr lang="en-US"/>
              <a:t>Click to edit Master title style</a:t>
            </a:r>
          </a:p>
        </p:txBody>
      </p:sp>
      <p:sp>
        <p:nvSpPr>
          <p:cNvPr id="3" name="Content Placeholder 2"/>
          <p:cNvSpPr>
            <a:spLocks noGrp="1"/>
          </p:cNvSpPr>
          <p:nvPr>
            <p:ph idx="1"/>
          </p:nvPr>
        </p:nvSpPr>
        <p:spPr>
          <a:xfrm>
            <a:off x="838200" y="1993900"/>
            <a:ext cx="8747158" cy="4211432"/>
          </a:xfrm>
        </p:spPr>
        <p:txBody>
          <a:bodyPr>
            <a:normAutofit/>
          </a:bodyPr>
          <a:lstStyle>
            <a:lvl1pPr>
              <a:spcAft>
                <a:spcPts val="600"/>
              </a:spcAft>
              <a:defRPr sz="3600">
                <a:solidFill>
                  <a:srgbClr val="231F20"/>
                </a:solidFill>
              </a:defRPr>
            </a:lvl1pPr>
            <a:lvl2pPr>
              <a:spcAft>
                <a:spcPts val="600"/>
              </a:spcAft>
              <a:defRPr sz="3200">
                <a:solidFill>
                  <a:srgbClr val="231F20"/>
                </a:solidFill>
              </a:defRPr>
            </a:lvl2pPr>
            <a:lvl3pPr>
              <a:spcAft>
                <a:spcPts val="600"/>
              </a:spcAft>
              <a:defRPr sz="2800">
                <a:solidFill>
                  <a:srgbClr val="231F20"/>
                </a:solidFill>
              </a:defRPr>
            </a:lvl3pPr>
            <a:lvl4pPr>
              <a:spcAft>
                <a:spcPts val="600"/>
              </a:spcAft>
              <a:defRPr sz="2400">
                <a:solidFill>
                  <a:srgbClr val="231F20"/>
                </a:solidFill>
              </a:defRPr>
            </a:lvl4pPr>
            <a:lvl5pPr>
              <a:spcAft>
                <a:spcPts val="600"/>
              </a:spcAft>
              <a:defRPr sz="2400">
                <a:solidFill>
                  <a:srgbClr val="231F2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p:cNvSpPr>
            <a:spLocks noGrp="1"/>
          </p:cNvSpPr>
          <p:nvPr>
            <p:ph type="dt" sz="half" idx="10"/>
          </p:nvPr>
        </p:nvSpPr>
        <p:spPr>
          <a:xfrm>
            <a:off x="156028" y="6414406"/>
            <a:ext cx="2743200" cy="365125"/>
          </a:xfrm>
        </p:spPr>
        <p:txBody>
          <a:bodyPr/>
          <a:lstStyle>
            <a:lvl1pPr>
              <a:defRPr>
                <a:solidFill>
                  <a:schemeClr val="bg1">
                    <a:lumMod val="65000"/>
                  </a:schemeClr>
                </a:solidFill>
              </a:defRPr>
            </a:lvl1pPr>
          </a:lstStyle>
          <a:p>
            <a:r>
              <a:rPr lang="en-US"/>
              <a:t>Your Date Here</a:t>
            </a:r>
          </a:p>
        </p:txBody>
      </p:sp>
      <p:sp>
        <p:nvSpPr>
          <p:cNvPr id="11" name="Footer Placeholder 4"/>
          <p:cNvSpPr>
            <a:spLocks noGrp="1"/>
          </p:cNvSpPr>
          <p:nvPr>
            <p:ph type="ftr" sz="quarter" idx="11"/>
          </p:nvPr>
        </p:nvSpPr>
        <p:spPr>
          <a:xfrm>
            <a:off x="4038600" y="6414406"/>
            <a:ext cx="4114800" cy="365125"/>
          </a:xfrm>
        </p:spPr>
        <p:txBody>
          <a:bodyPr/>
          <a:lstStyle>
            <a:lvl1pPr>
              <a:defRPr>
                <a:solidFill>
                  <a:schemeClr val="bg1">
                    <a:lumMod val="65000"/>
                  </a:schemeClr>
                </a:solidFill>
              </a:defRPr>
            </a:lvl1pPr>
          </a:lstStyle>
          <a:p>
            <a:r>
              <a:rPr lang="en-US"/>
              <a:t>Your Footer Here</a:t>
            </a:r>
          </a:p>
        </p:txBody>
      </p:sp>
      <p:sp>
        <p:nvSpPr>
          <p:cNvPr id="12" name="Slide Number Placeholder 5"/>
          <p:cNvSpPr>
            <a:spLocks noGrp="1"/>
          </p:cNvSpPr>
          <p:nvPr>
            <p:ph type="sldNum" sz="quarter" idx="12"/>
          </p:nvPr>
        </p:nvSpPr>
        <p:spPr>
          <a:xfrm>
            <a:off x="9220199" y="6414406"/>
            <a:ext cx="2743200" cy="365125"/>
          </a:xfrm>
        </p:spPr>
        <p:txBody>
          <a:bodyPr/>
          <a:lstStyle>
            <a:lvl1pPr>
              <a:defRPr>
                <a:solidFill>
                  <a:schemeClr val="bg1"/>
                </a:solidFill>
              </a:defRPr>
            </a:lvl1pPr>
          </a:lstStyle>
          <a:p>
            <a:fld id="{7CD08052-46D4-4451-BCD3-D01F8058DAE8}" type="slidenum">
              <a:rPr lang="en-US" smtClean="0"/>
              <a:pPr/>
              <a:t>‹#›</a:t>
            </a:fld>
            <a:endParaRPr lang="en-US"/>
          </a:p>
        </p:txBody>
      </p:sp>
    </p:spTree>
    <p:extLst>
      <p:ext uri="{BB962C8B-B14F-4D97-AF65-F5344CB8AC3E}">
        <p14:creationId xmlns:p14="http://schemas.microsoft.com/office/powerpoint/2010/main" val="26883966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12-Title and Content Light Two Conten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72914" y="0"/>
            <a:ext cx="2119086" cy="4714069"/>
          </a:xfrm>
          <a:prstGeom prst="rect">
            <a:avLst/>
          </a:prstGeom>
        </p:spPr>
      </p:pic>
      <p:sp>
        <p:nvSpPr>
          <p:cNvPr id="2" name="Title 1"/>
          <p:cNvSpPr>
            <a:spLocks noGrp="1"/>
          </p:cNvSpPr>
          <p:nvPr>
            <p:ph type="title"/>
          </p:nvPr>
        </p:nvSpPr>
        <p:spPr>
          <a:xfrm>
            <a:off x="838200" y="365125"/>
            <a:ext cx="8689352" cy="1325563"/>
          </a:xfrm>
        </p:spPr>
        <p:txBody>
          <a:bodyPr vert="horz" lIns="91440" tIns="45720" rIns="91440" bIns="45720" rtlCol="0" anchor="ctr">
            <a:normAutofit/>
          </a:bodyPr>
          <a:lstStyle>
            <a:lvl1pPr>
              <a:defRPr lang="en-US" sz="4800" b="1">
                <a:solidFill>
                  <a:schemeClr val="tx1"/>
                </a:solidFill>
                <a:latin typeface="+mn-lt"/>
              </a:defRPr>
            </a:lvl1pPr>
          </a:lstStyle>
          <a:p>
            <a:pPr lvl="0"/>
            <a:r>
              <a:rPr lang="en-US"/>
              <a:t>Click to edit Master title style</a:t>
            </a:r>
          </a:p>
        </p:txBody>
      </p:sp>
      <p:sp>
        <p:nvSpPr>
          <p:cNvPr id="3" name="Content Placeholder 2"/>
          <p:cNvSpPr>
            <a:spLocks noGrp="1"/>
          </p:cNvSpPr>
          <p:nvPr>
            <p:ph sz="half" idx="1"/>
          </p:nvPr>
        </p:nvSpPr>
        <p:spPr>
          <a:xfrm>
            <a:off x="838200" y="1993899"/>
            <a:ext cx="5181600" cy="4183063"/>
          </a:xfrm>
        </p:spPr>
        <p:txBody>
          <a:bodyPr>
            <a:normAutofit/>
          </a:bodyPr>
          <a:lstStyle>
            <a:lvl1pPr>
              <a:spcAft>
                <a:spcPts val="600"/>
              </a:spcAft>
              <a:defRPr sz="3600"/>
            </a:lvl1pPr>
            <a:lvl2pPr>
              <a:spcAft>
                <a:spcPts val="600"/>
              </a:spcAft>
              <a:defRPr sz="3200"/>
            </a:lvl2pPr>
            <a:lvl3pPr>
              <a:spcAft>
                <a:spcPts val="600"/>
              </a:spcAft>
              <a:defRPr sz="2800"/>
            </a:lvl3pPr>
            <a:lvl4pPr>
              <a:spcAft>
                <a:spcPts val="600"/>
              </a:spcAft>
              <a:defRPr sz="2400"/>
            </a:lvl4pPr>
            <a:lvl5pPr>
              <a:spcAft>
                <a:spcPts val="600"/>
              </a:spcAft>
              <a:defRPr sz="2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993899"/>
            <a:ext cx="5181600" cy="4183063"/>
          </a:xfrm>
        </p:spPr>
        <p:txBody>
          <a:bodyPr>
            <a:normAutofit/>
          </a:bodyPr>
          <a:lstStyle>
            <a:lvl1pPr>
              <a:spcAft>
                <a:spcPts val="600"/>
              </a:spcAft>
              <a:defRPr sz="3600"/>
            </a:lvl1pPr>
            <a:lvl2pPr>
              <a:spcAft>
                <a:spcPts val="600"/>
              </a:spcAft>
              <a:defRPr sz="3200"/>
            </a:lvl2pPr>
            <a:lvl3pPr>
              <a:spcAft>
                <a:spcPts val="600"/>
              </a:spcAft>
              <a:defRPr sz="2800"/>
            </a:lvl3pPr>
            <a:lvl4pPr>
              <a:spcAft>
                <a:spcPts val="600"/>
              </a:spcAft>
              <a:defRPr sz="2400"/>
            </a:lvl4pPr>
            <a:lvl5pPr>
              <a:spcAft>
                <a:spcPts val="600"/>
              </a:spcAft>
              <a:defRPr sz="2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4" name="Date Placeholder 3"/>
          <p:cNvSpPr>
            <a:spLocks noGrp="1"/>
          </p:cNvSpPr>
          <p:nvPr>
            <p:ph type="dt" sz="half" idx="10"/>
          </p:nvPr>
        </p:nvSpPr>
        <p:spPr>
          <a:xfrm>
            <a:off x="156028" y="6414406"/>
            <a:ext cx="2743200" cy="365125"/>
          </a:xfrm>
        </p:spPr>
        <p:txBody>
          <a:bodyPr/>
          <a:lstStyle>
            <a:lvl1pPr>
              <a:defRPr>
                <a:solidFill>
                  <a:schemeClr val="bg1">
                    <a:lumMod val="65000"/>
                  </a:schemeClr>
                </a:solidFill>
              </a:defRPr>
            </a:lvl1pPr>
          </a:lstStyle>
          <a:p>
            <a:r>
              <a:rPr lang="en-US"/>
              <a:t>Your Date Here</a:t>
            </a:r>
          </a:p>
        </p:txBody>
      </p:sp>
      <p:sp>
        <p:nvSpPr>
          <p:cNvPr id="35" name="Footer Placeholder 4"/>
          <p:cNvSpPr>
            <a:spLocks noGrp="1"/>
          </p:cNvSpPr>
          <p:nvPr>
            <p:ph type="ftr" sz="quarter" idx="11"/>
          </p:nvPr>
        </p:nvSpPr>
        <p:spPr>
          <a:xfrm>
            <a:off x="4038600" y="6414406"/>
            <a:ext cx="4114800" cy="365125"/>
          </a:xfrm>
        </p:spPr>
        <p:txBody>
          <a:bodyPr/>
          <a:lstStyle>
            <a:lvl1pPr>
              <a:defRPr>
                <a:solidFill>
                  <a:schemeClr val="bg1">
                    <a:lumMod val="65000"/>
                  </a:schemeClr>
                </a:solidFill>
              </a:defRPr>
            </a:lvl1pPr>
          </a:lstStyle>
          <a:p>
            <a:r>
              <a:rPr lang="en-US"/>
              <a:t>Your Footer Here</a:t>
            </a:r>
          </a:p>
        </p:txBody>
      </p:sp>
      <p:sp>
        <p:nvSpPr>
          <p:cNvPr id="36" name="Slide Number Placeholder 5"/>
          <p:cNvSpPr>
            <a:spLocks noGrp="1"/>
          </p:cNvSpPr>
          <p:nvPr>
            <p:ph type="sldNum" sz="quarter" idx="12"/>
          </p:nvPr>
        </p:nvSpPr>
        <p:spPr>
          <a:xfrm>
            <a:off x="9220199" y="6414406"/>
            <a:ext cx="2743200" cy="365125"/>
          </a:xfrm>
        </p:spPr>
        <p:txBody>
          <a:bodyPr/>
          <a:lstStyle>
            <a:lvl1pPr>
              <a:defRPr>
                <a:solidFill>
                  <a:schemeClr val="bg1">
                    <a:lumMod val="65000"/>
                  </a:schemeClr>
                </a:solidFill>
              </a:defRPr>
            </a:lvl1pPr>
          </a:lstStyle>
          <a:p>
            <a:fld id="{7CD08052-46D4-4451-BCD3-D01F8058DAE8}" type="slidenum">
              <a:rPr lang="en-US" smtClean="0"/>
              <a:pPr/>
              <a:t>‹#›</a:t>
            </a:fld>
            <a:endParaRPr lang="en-US"/>
          </a:p>
        </p:txBody>
      </p:sp>
    </p:spTree>
    <p:extLst>
      <p:ext uri="{BB962C8B-B14F-4D97-AF65-F5344CB8AC3E}">
        <p14:creationId xmlns:p14="http://schemas.microsoft.com/office/powerpoint/2010/main" val="26360998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Full Image">
    <p:spTree>
      <p:nvGrpSpPr>
        <p:cNvPr id="1" name=""/>
        <p:cNvGrpSpPr/>
        <p:nvPr/>
      </p:nvGrpSpPr>
      <p:grpSpPr>
        <a:xfrm>
          <a:off x="0" y="0"/>
          <a:ext cx="0" cy="0"/>
          <a:chOff x="0" y="0"/>
          <a:chExt cx="0" cy="0"/>
        </a:xfrm>
      </p:grpSpPr>
      <p:sp>
        <p:nvSpPr>
          <p:cNvPr id="3" name="Picture Placeholder 2"/>
          <p:cNvSpPr>
            <a:spLocks noGrp="1"/>
          </p:cNvSpPr>
          <p:nvPr>
            <p:ph type="pic" sz="quarter" idx="11"/>
          </p:nvPr>
        </p:nvSpPr>
        <p:spPr>
          <a:xfrm>
            <a:off x="0" y="0"/>
            <a:ext cx="12188952" cy="6858000"/>
          </a:xfrm>
        </p:spPr>
        <p:txBody>
          <a:bodyPr/>
          <a:lstStyle/>
          <a:p>
            <a:endParaRPr lang="en-US"/>
          </a:p>
        </p:txBody>
      </p:sp>
      <p:sp>
        <p:nvSpPr>
          <p:cNvPr id="39" name="Title 1"/>
          <p:cNvSpPr>
            <a:spLocks noGrp="1"/>
          </p:cNvSpPr>
          <p:nvPr>
            <p:ph type="title"/>
          </p:nvPr>
        </p:nvSpPr>
        <p:spPr>
          <a:xfrm>
            <a:off x="590550" y="3852126"/>
            <a:ext cx="11010900" cy="2132892"/>
          </a:xfrm>
          <a:prstGeom prst="rect">
            <a:avLst/>
          </a:prstGeom>
          <a:solidFill>
            <a:schemeClr val="bg1">
              <a:alpha val="80000"/>
            </a:schemeClr>
          </a:solidFill>
        </p:spPr>
        <p:txBody>
          <a:bodyPr wrap="square" tIns="91440" anchor="b">
            <a:spAutoFit/>
          </a:bodyPr>
          <a:lstStyle>
            <a:lvl1pPr algn="ctr">
              <a:defRPr sz="7200" b="1">
                <a:solidFill>
                  <a:schemeClr val="tx1"/>
                </a:solidFill>
                <a:latin typeface="+mn-lt"/>
              </a:defRPr>
            </a:lvl1pPr>
          </a:lstStyle>
          <a:p>
            <a:r>
              <a:rPr lang="en-US"/>
              <a:t>Click to edit Master title style</a:t>
            </a:r>
          </a:p>
        </p:txBody>
      </p:sp>
      <p:sp>
        <p:nvSpPr>
          <p:cNvPr id="40" name="Text Placeholder 2"/>
          <p:cNvSpPr>
            <a:spLocks noGrp="1"/>
          </p:cNvSpPr>
          <p:nvPr>
            <p:ph type="body" idx="1"/>
          </p:nvPr>
        </p:nvSpPr>
        <p:spPr>
          <a:xfrm>
            <a:off x="590550" y="5985018"/>
            <a:ext cx="11010900" cy="701731"/>
          </a:xfrm>
          <a:prstGeom prst="rect">
            <a:avLst/>
          </a:prstGeom>
          <a:solidFill>
            <a:schemeClr val="bg1">
              <a:alpha val="80000"/>
            </a:schemeClr>
          </a:solidFill>
        </p:spPr>
        <p:txBody>
          <a:bodyPr wrap="square">
            <a:spAutoFit/>
          </a:bodyPr>
          <a:lstStyle>
            <a:lvl1pPr marL="0" indent="0" algn="ctr">
              <a:buNone/>
              <a:defRPr sz="4400">
                <a:solidFill>
                  <a:srgbClr val="FF66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4761390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Big Letters">
    <p:bg>
      <p:bgPr>
        <a:solidFill>
          <a:srgbClr val="EDF8FA"/>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25730" y="2294792"/>
            <a:ext cx="6866269" cy="4563208"/>
          </a:xfrm>
          <a:prstGeom prst="rect">
            <a:avLst/>
          </a:prstGeom>
        </p:spPr>
      </p:pic>
      <p:sp>
        <p:nvSpPr>
          <p:cNvPr id="21" name="Title 1"/>
          <p:cNvSpPr>
            <a:spLocks noGrp="1"/>
          </p:cNvSpPr>
          <p:nvPr>
            <p:ph type="title"/>
          </p:nvPr>
        </p:nvSpPr>
        <p:spPr>
          <a:xfrm>
            <a:off x="831849" y="2555274"/>
            <a:ext cx="7717064" cy="2852737"/>
          </a:xfrm>
        </p:spPr>
        <p:txBody>
          <a:bodyPr vert="horz" wrap="square" lIns="91440" tIns="45720" rIns="91440" bIns="0" rtlCol="0" anchor="b">
            <a:noAutofit/>
          </a:bodyPr>
          <a:lstStyle>
            <a:lvl1pPr algn="ctr">
              <a:defRPr lang="en-US" sz="37200" b="1">
                <a:solidFill>
                  <a:schemeClr val="tx2"/>
                </a:solidFill>
                <a:latin typeface="+mn-lt"/>
              </a:defRPr>
            </a:lvl1pPr>
          </a:lstStyle>
          <a:p>
            <a:pPr lvl="0"/>
            <a:r>
              <a:rPr lang="en-US"/>
              <a:t>Click to edit Master title style</a:t>
            </a:r>
          </a:p>
        </p:txBody>
      </p:sp>
      <p:sp>
        <p:nvSpPr>
          <p:cNvPr id="22" name="Text Placeholder 2"/>
          <p:cNvSpPr>
            <a:spLocks noGrp="1"/>
          </p:cNvSpPr>
          <p:nvPr>
            <p:ph type="body" idx="1"/>
          </p:nvPr>
        </p:nvSpPr>
        <p:spPr>
          <a:xfrm>
            <a:off x="1404256" y="5737790"/>
            <a:ext cx="6572251" cy="790428"/>
          </a:xfrm>
        </p:spPr>
        <p:txBody>
          <a:bodyPr/>
          <a:lstStyle>
            <a:lvl1pPr marL="0" indent="0" algn="ctr">
              <a:buNone/>
              <a:defRPr sz="2400">
                <a:solidFill>
                  <a:srgbClr val="FE00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Text Placeholder 4"/>
          <p:cNvSpPr>
            <a:spLocks noGrp="1"/>
          </p:cNvSpPr>
          <p:nvPr>
            <p:ph type="body" sz="quarter" idx="13"/>
          </p:nvPr>
        </p:nvSpPr>
        <p:spPr>
          <a:xfrm>
            <a:off x="2626631" y="4584688"/>
            <a:ext cx="4127500" cy="977900"/>
          </a:xfrm>
        </p:spPr>
        <p:txBody>
          <a:bodyPr>
            <a:noAutofit/>
          </a:bodyPr>
          <a:lstStyle>
            <a:lvl1pPr marL="0" indent="0" algn="ctr">
              <a:buNone/>
              <a:defRPr sz="5400" b="1">
                <a:solidFill>
                  <a:schemeClr val="accent3"/>
                </a:solidFill>
              </a:defRPr>
            </a:lvl1pPr>
            <a:lvl2pPr marL="457200" indent="0" algn="ctr">
              <a:buNone/>
              <a:defRPr sz="4800" b="1">
                <a:solidFill>
                  <a:schemeClr val="accent3"/>
                </a:solidFill>
              </a:defRPr>
            </a:lvl2pPr>
            <a:lvl3pPr marL="914400" indent="0" algn="ctr">
              <a:buNone/>
              <a:defRPr sz="4400" b="1">
                <a:solidFill>
                  <a:schemeClr val="accent3"/>
                </a:solidFill>
              </a:defRPr>
            </a:lvl3pPr>
            <a:lvl4pPr marL="1371600" indent="0" algn="ctr">
              <a:buNone/>
              <a:defRPr sz="4000" b="1">
                <a:solidFill>
                  <a:schemeClr val="accent3"/>
                </a:solidFill>
              </a:defRPr>
            </a:lvl4pPr>
            <a:lvl5pPr marL="1828800" indent="0" algn="ctr">
              <a:buNone/>
              <a:defRPr sz="4000" b="1">
                <a:solidFill>
                  <a:schemeClr val="accent3"/>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Date Placeholder 3"/>
          <p:cNvSpPr>
            <a:spLocks noGrp="1"/>
          </p:cNvSpPr>
          <p:nvPr>
            <p:ph type="dt" sz="half" idx="10"/>
          </p:nvPr>
        </p:nvSpPr>
        <p:spPr>
          <a:xfrm>
            <a:off x="156028" y="6414406"/>
            <a:ext cx="2743200" cy="365125"/>
          </a:xfrm>
        </p:spPr>
        <p:txBody>
          <a:bodyPr/>
          <a:lstStyle>
            <a:lvl1pPr>
              <a:defRPr>
                <a:solidFill>
                  <a:schemeClr val="bg1">
                    <a:lumMod val="65000"/>
                  </a:schemeClr>
                </a:solidFill>
              </a:defRPr>
            </a:lvl1pPr>
          </a:lstStyle>
          <a:p>
            <a:r>
              <a:rPr lang="en-US"/>
              <a:t>Your Date Here</a:t>
            </a:r>
          </a:p>
        </p:txBody>
      </p:sp>
      <p:sp>
        <p:nvSpPr>
          <p:cNvPr id="24" name="Footer Placeholder 4"/>
          <p:cNvSpPr>
            <a:spLocks noGrp="1"/>
          </p:cNvSpPr>
          <p:nvPr>
            <p:ph type="ftr" sz="quarter" idx="11"/>
          </p:nvPr>
        </p:nvSpPr>
        <p:spPr>
          <a:xfrm>
            <a:off x="4038600" y="6414406"/>
            <a:ext cx="4114800" cy="365125"/>
          </a:xfrm>
        </p:spPr>
        <p:txBody>
          <a:bodyPr/>
          <a:lstStyle>
            <a:lvl1pPr>
              <a:defRPr>
                <a:solidFill>
                  <a:schemeClr val="bg1">
                    <a:lumMod val="65000"/>
                  </a:schemeClr>
                </a:solidFill>
              </a:defRPr>
            </a:lvl1pPr>
          </a:lstStyle>
          <a:p>
            <a:r>
              <a:rPr lang="en-US"/>
              <a:t>Your Footer Here</a:t>
            </a:r>
          </a:p>
        </p:txBody>
      </p:sp>
      <p:sp>
        <p:nvSpPr>
          <p:cNvPr id="36" name="Slide Number Placeholder 5"/>
          <p:cNvSpPr>
            <a:spLocks noGrp="1"/>
          </p:cNvSpPr>
          <p:nvPr>
            <p:ph type="sldNum" sz="quarter" idx="12"/>
          </p:nvPr>
        </p:nvSpPr>
        <p:spPr>
          <a:xfrm>
            <a:off x="9220199" y="6414406"/>
            <a:ext cx="2743200" cy="365125"/>
          </a:xfrm>
        </p:spPr>
        <p:txBody>
          <a:bodyPr/>
          <a:lstStyle>
            <a:lvl1pPr>
              <a:defRPr>
                <a:solidFill>
                  <a:schemeClr val="bg1">
                    <a:lumMod val="65000"/>
                  </a:schemeClr>
                </a:solidFill>
              </a:defRPr>
            </a:lvl1pPr>
          </a:lstStyle>
          <a:p>
            <a:fld id="{7CD08052-46D4-4451-BCD3-D01F8058DAE8}" type="slidenum">
              <a:rPr lang="en-US" smtClean="0"/>
              <a:pPr/>
              <a:t>‹#›</a:t>
            </a:fld>
            <a:endParaRPr lang="en-US"/>
          </a:p>
        </p:txBody>
      </p:sp>
    </p:spTree>
    <p:extLst>
      <p:ext uri="{BB962C8B-B14F-4D97-AF65-F5344CB8AC3E}">
        <p14:creationId xmlns:p14="http://schemas.microsoft.com/office/powerpoint/2010/main" val="21243058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Quote">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lvl1pPr>
              <a:defRPr sz="4800" b="1">
                <a:solidFill>
                  <a:schemeClr val="tx1"/>
                </a:solidFill>
                <a:latin typeface="+mn-lt"/>
              </a:defRPr>
            </a:lvl1pPr>
          </a:lstStyle>
          <a:p>
            <a:r>
              <a:rPr lang="en-US"/>
              <a:t>Click to edit Master title style</a:t>
            </a:r>
          </a:p>
        </p:txBody>
      </p:sp>
      <p:sp>
        <p:nvSpPr>
          <p:cNvPr id="21" name="Text Placeholder 20"/>
          <p:cNvSpPr>
            <a:spLocks noGrp="1"/>
          </p:cNvSpPr>
          <p:nvPr>
            <p:ph type="body" sz="quarter" idx="13" hasCustomPrompt="1"/>
          </p:nvPr>
        </p:nvSpPr>
        <p:spPr>
          <a:xfrm>
            <a:off x="1532283" y="2318238"/>
            <a:ext cx="9127435" cy="3242021"/>
          </a:xfrm>
          <a:prstGeom prst="rect">
            <a:avLst/>
          </a:prstGeom>
          <a:solidFill>
            <a:schemeClr val="bg2"/>
          </a:solidFill>
          <a:effectLst/>
        </p:spPr>
        <p:txBody>
          <a:bodyPr vert="horz" lIns="91440" tIns="45720" rIns="91440" bIns="45720" rtlCol="0" anchor="ctr">
            <a:normAutofit/>
          </a:bodyPr>
          <a:lstStyle>
            <a:lvl1pPr>
              <a:defRPr lang="en-US" sz="6000">
                <a:solidFill>
                  <a:schemeClr val="tx1"/>
                </a:solidFill>
              </a:defRPr>
            </a:lvl1pPr>
          </a:lstStyle>
          <a:p>
            <a:pPr marL="0" lvl="0" indent="0" algn="ctr">
              <a:buNone/>
            </a:pPr>
            <a:r>
              <a:rPr lang="en-US"/>
              <a:t>Your quote here</a:t>
            </a:r>
          </a:p>
        </p:txBody>
      </p:sp>
      <p:sp>
        <p:nvSpPr>
          <p:cNvPr id="14" name="Date Placeholder 3"/>
          <p:cNvSpPr>
            <a:spLocks noGrp="1"/>
          </p:cNvSpPr>
          <p:nvPr>
            <p:ph type="dt" sz="half" idx="10"/>
          </p:nvPr>
        </p:nvSpPr>
        <p:spPr>
          <a:xfrm>
            <a:off x="156028" y="6414406"/>
            <a:ext cx="2743200" cy="365125"/>
          </a:xfrm>
        </p:spPr>
        <p:txBody>
          <a:bodyPr/>
          <a:lstStyle>
            <a:lvl1pPr>
              <a:defRPr>
                <a:solidFill>
                  <a:schemeClr val="bg1">
                    <a:lumMod val="65000"/>
                  </a:schemeClr>
                </a:solidFill>
              </a:defRPr>
            </a:lvl1pPr>
          </a:lstStyle>
          <a:p>
            <a:r>
              <a:rPr lang="en-US"/>
              <a:t>Your Date Here</a:t>
            </a:r>
          </a:p>
        </p:txBody>
      </p:sp>
      <p:sp>
        <p:nvSpPr>
          <p:cNvPr id="15" name="Footer Placeholder 4"/>
          <p:cNvSpPr>
            <a:spLocks noGrp="1"/>
          </p:cNvSpPr>
          <p:nvPr>
            <p:ph type="ftr" sz="quarter" idx="11"/>
          </p:nvPr>
        </p:nvSpPr>
        <p:spPr>
          <a:xfrm>
            <a:off x="4038600" y="6414406"/>
            <a:ext cx="4114800" cy="365125"/>
          </a:xfrm>
        </p:spPr>
        <p:txBody>
          <a:bodyPr/>
          <a:lstStyle>
            <a:lvl1pPr>
              <a:defRPr>
                <a:solidFill>
                  <a:schemeClr val="bg1">
                    <a:lumMod val="65000"/>
                  </a:schemeClr>
                </a:solidFill>
              </a:defRPr>
            </a:lvl1pPr>
          </a:lstStyle>
          <a:p>
            <a:r>
              <a:rPr lang="en-US"/>
              <a:t>Your Footer Here</a:t>
            </a:r>
          </a:p>
        </p:txBody>
      </p:sp>
      <p:sp>
        <p:nvSpPr>
          <p:cNvPr id="16" name="Slide Number Placeholder 5"/>
          <p:cNvSpPr>
            <a:spLocks noGrp="1"/>
          </p:cNvSpPr>
          <p:nvPr>
            <p:ph type="sldNum" sz="quarter" idx="12"/>
          </p:nvPr>
        </p:nvSpPr>
        <p:spPr>
          <a:xfrm>
            <a:off x="9220199" y="6414406"/>
            <a:ext cx="2743200" cy="365125"/>
          </a:xfrm>
        </p:spPr>
        <p:txBody>
          <a:bodyPr/>
          <a:lstStyle>
            <a:lvl1pPr>
              <a:defRPr>
                <a:solidFill>
                  <a:schemeClr val="bg1">
                    <a:lumMod val="65000"/>
                  </a:schemeClr>
                </a:solidFill>
              </a:defRPr>
            </a:lvl1pPr>
          </a:lstStyle>
          <a:p>
            <a:fld id="{7CD08052-46D4-4451-BCD3-D01F8058DAE8}" type="slidenum">
              <a:rPr lang="en-US" smtClean="0"/>
              <a:pPr/>
              <a:t>‹#›</a:t>
            </a:fld>
            <a:endParaRPr lang="en-US"/>
          </a:p>
        </p:txBody>
      </p:sp>
      <p:sp>
        <p:nvSpPr>
          <p:cNvPr id="8" name="Freeform 154"/>
          <p:cNvSpPr>
            <a:spLocks noEditPoints="1"/>
          </p:cNvSpPr>
          <p:nvPr userDrawn="1"/>
        </p:nvSpPr>
        <p:spPr bwMode="auto">
          <a:xfrm>
            <a:off x="1168400" y="2011914"/>
            <a:ext cx="2211388" cy="1771650"/>
          </a:xfrm>
          <a:custGeom>
            <a:avLst/>
            <a:gdLst>
              <a:gd name="T0" fmla="*/ 77 w 1393"/>
              <a:gd name="T1" fmla="*/ 61 h 1116"/>
              <a:gd name="T2" fmla="*/ 49 w 1393"/>
              <a:gd name="T3" fmla="*/ 171 h 1116"/>
              <a:gd name="T4" fmla="*/ 44 w 1393"/>
              <a:gd name="T5" fmla="*/ 61 h 1116"/>
              <a:gd name="T6" fmla="*/ 22 w 1393"/>
              <a:gd name="T7" fmla="*/ 229 h 1116"/>
              <a:gd name="T8" fmla="*/ 26 w 1393"/>
              <a:gd name="T9" fmla="*/ 60 h 1116"/>
              <a:gd name="T10" fmla="*/ 23 w 1393"/>
              <a:gd name="T11" fmla="*/ 55 h 1116"/>
              <a:gd name="T12" fmla="*/ 28 w 1393"/>
              <a:gd name="T13" fmla="*/ 49 h 1116"/>
              <a:gd name="T14" fmla="*/ 17 w 1393"/>
              <a:gd name="T15" fmla="*/ 48 h 1116"/>
              <a:gd name="T16" fmla="*/ 231 w 1393"/>
              <a:gd name="T17" fmla="*/ 43 h 1116"/>
              <a:gd name="T18" fmla="*/ 700 w 1393"/>
              <a:gd name="T19" fmla="*/ 56 h 1116"/>
              <a:gd name="T20" fmla="*/ 1047 w 1393"/>
              <a:gd name="T21" fmla="*/ 56 h 1116"/>
              <a:gd name="T22" fmla="*/ 481 w 1393"/>
              <a:gd name="T23" fmla="*/ 41 h 1116"/>
              <a:gd name="T24" fmla="*/ 81 w 1393"/>
              <a:gd name="T25" fmla="*/ 38 h 1116"/>
              <a:gd name="T26" fmla="*/ 94 w 1393"/>
              <a:gd name="T27" fmla="*/ 35 h 1116"/>
              <a:gd name="T28" fmla="*/ 95 w 1393"/>
              <a:gd name="T29" fmla="*/ 35 h 1116"/>
              <a:gd name="T30" fmla="*/ 141 w 1393"/>
              <a:gd name="T31" fmla="*/ 30 h 1116"/>
              <a:gd name="T32" fmla="*/ 426 w 1393"/>
              <a:gd name="T33" fmla="*/ 22 h 1116"/>
              <a:gd name="T34" fmla="*/ 919 w 1393"/>
              <a:gd name="T35" fmla="*/ 1 h 1116"/>
              <a:gd name="T36" fmla="*/ 1378 w 1393"/>
              <a:gd name="T37" fmla="*/ 11 h 1116"/>
              <a:gd name="T38" fmla="*/ 1383 w 1393"/>
              <a:gd name="T39" fmla="*/ 19 h 1116"/>
              <a:gd name="T40" fmla="*/ 1381 w 1393"/>
              <a:gd name="T41" fmla="*/ 27 h 1116"/>
              <a:gd name="T42" fmla="*/ 1106 w 1393"/>
              <a:gd name="T43" fmla="*/ 24 h 1116"/>
              <a:gd name="T44" fmla="*/ 1349 w 1393"/>
              <a:gd name="T45" fmla="*/ 43 h 1116"/>
              <a:gd name="T46" fmla="*/ 1386 w 1393"/>
              <a:gd name="T47" fmla="*/ 45 h 1116"/>
              <a:gd name="T48" fmla="*/ 1393 w 1393"/>
              <a:gd name="T49" fmla="*/ 51 h 1116"/>
              <a:gd name="T50" fmla="*/ 1393 w 1393"/>
              <a:gd name="T51" fmla="*/ 59 h 1116"/>
              <a:gd name="T52" fmla="*/ 1385 w 1393"/>
              <a:gd name="T53" fmla="*/ 62 h 1116"/>
              <a:gd name="T54" fmla="*/ 1368 w 1393"/>
              <a:gd name="T55" fmla="*/ 68 h 1116"/>
              <a:gd name="T56" fmla="*/ 1364 w 1393"/>
              <a:gd name="T57" fmla="*/ 74 h 1116"/>
              <a:gd name="T58" fmla="*/ 1221 w 1393"/>
              <a:gd name="T59" fmla="*/ 70 h 1116"/>
              <a:gd name="T60" fmla="*/ 1376 w 1393"/>
              <a:gd name="T61" fmla="*/ 90 h 1116"/>
              <a:gd name="T62" fmla="*/ 1379 w 1393"/>
              <a:gd name="T63" fmla="*/ 96 h 1116"/>
              <a:gd name="T64" fmla="*/ 1378 w 1393"/>
              <a:gd name="T65" fmla="*/ 104 h 1116"/>
              <a:gd name="T66" fmla="*/ 1005 w 1393"/>
              <a:gd name="T67" fmla="*/ 89 h 1116"/>
              <a:gd name="T68" fmla="*/ 91 w 1393"/>
              <a:gd name="T69" fmla="*/ 61 h 1116"/>
              <a:gd name="T70" fmla="*/ 86 w 1393"/>
              <a:gd name="T71" fmla="*/ 796 h 1116"/>
              <a:gd name="T72" fmla="*/ 94 w 1393"/>
              <a:gd name="T73" fmla="*/ 987 h 1116"/>
              <a:gd name="T74" fmla="*/ 89 w 1393"/>
              <a:gd name="T75" fmla="*/ 1051 h 1116"/>
              <a:gd name="T76" fmla="*/ 85 w 1393"/>
              <a:gd name="T77" fmla="*/ 1084 h 1116"/>
              <a:gd name="T78" fmla="*/ 77 w 1393"/>
              <a:gd name="T79" fmla="*/ 1116 h 1116"/>
              <a:gd name="T80" fmla="*/ 69 w 1393"/>
              <a:gd name="T81" fmla="*/ 1115 h 1116"/>
              <a:gd name="T82" fmla="*/ 60 w 1393"/>
              <a:gd name="T83" fmla="*/ 1074 h 1116"/>
              <a:gd name="T84" fmla="*/ 52 w 1393"/>
              <a:gd name="T85" fmla="*/ 1073 h 1116"/>
              <a:gd name="T86" fmla="*/ 49 w 1393"/>
              <a:gd name="T87" fmla="*/ 1067 h 1116"/>
              <a:gd name="T88" fmla="*/ 44 w 1393"/>
              <a:gd name="T89" fmla="*/ 981 h 1116"/>
              <a:gd name="T90" fmla="*/ 39 w 1393"/>
              <a:gd name="T91" fmla="*/ 650 h 1116"/>
              <a:gd name="T92" fmla="*/ 25 w 1393"/>
              <a:gd name="T93" fmla="*/ 500 h 1116"/>
              <a:gd name="T94" fmla="*/ 0 w 1393"/>
              <a:gd name="T95" fmla="*/ 154 h 1116"/>
              <a:gd name="T96" fmla="*/ 5 w 1393"/>
              <a:gd name="T97" fmla="*/ 34 h 1116"/>
              <a:gd name="T98" fmla="*/ 13 w 1393"/>
              <a:gd name="T99" fmla="*/ 34 h 1116"/>
              <a:gd name="T100" fmla="*/ 15 w 1393"/>
              <a:gd name="T101" fmla="*/ 38 h 1116"/>
              <a:gd name="T102" fmla="*/ 19 w 1393"/>
              <a:gd name="T103" fmla="*/ 34 h 1116"/>
              <a:gd name="T104" fmla="*/ 8 w 1393"/>
              <a:gd name="T105" fmla="*/ 24 h 1116"/>
              <a:gd name="T106" fmla="*/ 2 w 1393"/>
              <a:gd name="T107" fmla="*/ 21 h 1116"/>
              <a:gd name="T108" fmla="*/ 5 w 1393"/>
              <a:gd name="T109" fmla="*/ 14 h 1116"/>
              <a:gd name="T110" fmla="*/ 55 w 1393"/>
              <a:gd name="T111" fmla="*/ 9 h 1116"/>
              <a:gd name="T112" fmla="*/ 60 w 1393"/>
              <a:gd name="T113" fmla="*/ 2 h 1116"/>
              <a:gd name="T114" fmla="*/ 65 w 1393"/>
              <a:gd name="T115" fmla="*/ 6 h 1116"/>
              <a:gd name="T116" fmla="*/ 222 w 1393"/>
              <a:gd name="T117" fmla="*/ 4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93" h="1116">
                <a:moveTo>
                  <a:pt x="72" y="61"/>
                </a:moveTo>
                <a:lnTo>
                  <a:pt x="73" y="100"/>
                </a:lnTo>
                <a:lnTo>
                  <a:pt x="77" y="61"/>
                </a:lnTo>
                <a:lnTo>
                  <a:pt x="72" y="61"/>
                </a:lnTo>
                <a:close/>
                <a:moveTo>
                  <a:pt x="44" y="61"/>
                </a:moveTo>
                <a:lnTo>
                  <a:pt x="49" y="171"/>
                </a:lnTo>
                <a:lnTo>
                  <a:pt x="49" y="116"/>
                </a:lnTo>
                <a:lnTo>
                  <a:pt x="51" y="61"/>
                </a:lnTo>
                <a:lnTo>
                  <a:pt x="44" y="61"/>
                </a:lnTo>
                <a:close/>
                <a:moveTo>
                  <a:pt x="14" y="47"/>
                </a:moveTo>
                <a:lnTo>
                  <a:pt x="17" y="137"/>
                </a:lnTo>
                <a:lnTo>
                  <a:pt x="22" y="229"/>
                </a:lnTo>
                <a:lnTo>
                  <a:pt x="28" y="98"/>
                </a:lnTo>
                <a:lnTo>
                  <a:pt x="27" y="61"/>
                </a:lnTo>
                <a:lnTo>
                  <a:pt x="26" y="60"/>
                </a:lnTo>
                <a:lnTo>
                  <a:pt x="23" y="59"/>
                </a:lnTo>
                <a:lnTo>
                  <a:pt x="23" y="56"/>
                </a:lnTo>
                <a:lnTo>
                  <a:pt x="23" y="55"/>
                </a:lnTo>
                <a:lnTo>
                  <a:pt x="23" y="52"/>
                </a:lnTo>
                <a:lnTo>
                  <a:pt x="26" y="51"/>
                </a:lnTo>
                <a:lnTo>
                  <a:pt x="28" y="49"/>
                </a:lnTo>
                <a:lnTo>
                  <a:pt x="28" y="49"/>
                </a:lnTo>
                <a:lnTo>
                  <a:pt x="18" y="48"/>
                </a:lnTo>
                <a:lnTo>
                  <a:pt x="17" y="48"/>
                </a:lnTo>
                <a:lnTo>
                  <a:pt x="14" y="47"/>
                </a:lnTo>
                <a:close/>
                <a:moveTo>
                  <a:pt x="481" y="41"/>
                </a:moveTo>
                <a:lnTo>
                  <a:pt x="231" y="43"/>
                </a:lnTo>
                <a:lnTo>
                  <a:pt x="432" y="49"/>
                </a:lnTo>
                <a:lnTo>
                  <a:pt x="654" y="55"/>
                </a:lnTo>
                <a:lnTo>
                  <a:pt x="700" y="56"/>
                </a:lnTo>
                <a:lnTo>
                  <a:pt x="869" y="57"/>
                </a:lnTo>
                <a:lnTo>
                  <a:pt x="1039" y="56"/>
                </a:lnTo>
                <a:lnTo>
                  <a:pt x="1047" y="56"/>
                </a:lnTo>
                <a:lnTo>
                  <a:pt x="1040" y="56"/>
                </a:lnTo>
                <a:lnTo>
                  <a:pt x="731" y="44"/>
                </a:lnTo>
                <a:lnTo>
                  <a:pt x="481" y="41"/>
                </a:lnTo>
                <a:close/>
                <a:moveTo>
                  <a:pt x="81" y="38"/>
                </a:moveTo>
                <a:lnTo>
                  <a:pt x="74" y="38"/>
                </a:lnTo>
                <a:lnTo>
                  <a:pt x="81" y="38"/>
                </a:lnTo>
                <a:lnTo>
                  <a:pt x="81" y="38"/>
                </a:lnTo>
                <a:close/>
                <a:moveTo>
                  <a:pt x="95" y="35"/>
                </a:moveTo>
                <a:lnTo>
                  <a:pt x="94" y="35"/>
                </a:lnTo>
                <a:lnTo>
                  <a:pt x="94" y="39"/>
                </a:lnTo>
                <a:lnTo>
                  <a:pt x="95" y="39"/>
                </a:lnTo>
                <a:lnTo>
                  <a:pt x="95" y="35"/>
                </a:lnTo>
                <a:close/>
                <a:moveTo>
                  <a:pt x="426" y="22"/>
                </a:moveTo>
                <a:lnTo>
                  <a:pt x="218" y="24"/>
                </a:lnTo>
                <a:lnTo>
                  <a:pt x="141" y="30"/>
                </a:lnTo>
                <a:lnTo>
                  <a:pt x="353" y="26"/>
                </a:lnTo>
                <a:lnTo>
                  <a:pt x="565" y="26"/>
                </a:lnTo>
                <a:lnTo>
                  <a:pt x="426" y="22"/>
                </a:lnTo>
                <a:close/>
                <a:moveTo>
                  <a:pt x="535" y="0"/>
                </a:moveTo>
                <a:lnTo>
                  <a:pt x="691" y="1"/>
                </a:lnTo>
                <a:lnTo>
                  <a:pt x="919" y="1"/>
                </a:lnTo>
                <a:lnTo>
                  <a:pt x="1146" y="4"/>
                </a:lnTo>
                <a:lnTo>
                  <a:pt x="1374" y="11"/>
                </a:lnTo>
                <a:lnTo>
                  <a:pt x="1378" y="11"/>
                </a:lnTo>
                <a:lnTo>
                  <a:pt x="1381" y="14"/>
                </a:lnTo>
                <a:lnTo>
                  <a:pt x="1382" y="17"/>
                </a:lnTo>
                <a:lnTo>
                  <a:pt x="1383" y="19"/>
                </a:lnTo>
                <a:lnTo>
                  <a:pt x="1383" y="22"/>
                </a:lnTo>
                <a:lnTo>
                  <a:pt x="1382" y="24"/>
                </a:lnTo>
                <a:lnTo>
                  <a:pt x="1381" y="27"/>
                </a:lnTo>
                <a:lnTo>
                  <a:pt x="1378" y="28"/>
                </a:lnTo>
                <a:lnTo>
                  <a:pt x="1374" y="28"/>
                </a:lnTo>
                <a:lnTo>
                  <a:pt x="1106" y="24"/>
                </a:lnTo>
                <a:lnTo>
                  <a:pt x="836" y="19"/>
                </a:lnTo>
                <a:lnTo>
                  <a:pt x="845" y="21"/>
                </a:lnTo>
                <a:lnTo>
                  <a:pt x="1349" y="43"/>
                </a:lnTo>
                <a:lnTo>
                  <a:pt x="1382" y="44"/>
                </a:lnTo>
                <a:lnTo>
                  <a:pt x="1383" y="44"/>
                </a:lnTo>
                <a:lnTo>
                  <a:pt x="1386" y="45"/>
                </a:lnTo>
                <a:lnTo>
                  <a:pt x="1389" y="47"/>
                </a:lnTo>
                <a:lnTo>
                  <a:pt x="1391" y="48"/>
                </a:lnTo>
                <a:lnTo>
                  <a:pt x="1393" y="51"/>
                </a:lnTo>
                <a:lnTo>
                  <a:pt x="1393" y="53"/>
                </a:lnTo>
                <a:lnTo>
                  <a:pt x="1393" y="56"/>
                </a:lnTo>
                <a:lnTo>
                  <a:pt x="1393" y="59"/>
                </a:lnTo>
                <a:lnTo>
                  <a:pt x="1390" y="61"/>
                </a:lnTo>
                <a:lnTo>
                  <a:pt x="1389" y="62"/>
                </a:lnTo>
                <a:lnTo>
                  <a:pt x="1385" y="62"/>
                </a:lnTo>
                <a:lnTo>
                  <a:pt x="1366" y="62"/>
                </a:lnTo>
                <a:lnTo>
                  <a:pt x="1368" y="65"/>
                </a:lnTo>
                <a:lnTo>
                  <a:pt x="1368" y="68"/>
                </a:lnTo>
                <a:lnTo>
                  <a:pt x="1368" y="70"/>
                </a:lnTo>
                <a:lnTo>
                  <a:pt x="1366" y="73"/>
                </a:lnTo>
                <a:lnTo>
                  <a:pt x="1364" y="74"/>
                </a:lnTo>
                <a:lnTo>
                  <a:pt x="1361" y="74"/>
                </a:lnTo>
                <a:lnTo>
                  <a:pt x="1237" y="69"/>
                </a:lnTo>
                <a:lnTo>
                  <a:pt x="1221" y="70"/>
                </a:lnTo>
                <a:lnTo>
                  <a:pt x="1085" y="74"/>
                </a:lnTo>
                <a:lnTo>
                  <a:pt x="1372" y="89"/>
                </a:lnTo>
                <a:lnTo>
                  <a:pt x="1376" y="90"/>
                </a:lnTo>
                <a:lnTo>
                  <a:pt x="1378" y="91"/>
                </a:lnTo>
                <a:lnTo>
                  <a:pt x="1379" y="94"/>
                </a:lnTo>
                <a:lnTo>
                  <a:pt x="1379" y="96"/>
                </a:lnTo>
                <a:lnTo>
                  <a:pt x="1379" y="99"/>
                </a:lnTo>
                <a:lnTo>
                  <a:pt x="1379" y="102"/>
                </a:lnTo>
                <a:lnTo>
                  <a:pt x="1378" y="104"/>
                </a:lnTo>
                <a:lnTo>
                  <a:pt x="1376" y="106"/>
                </a:lnTo>
                <a:lnTo>
                  <a:pt x="1372" y="106"/>
                </a:lnTo>
                <a:lnTo>
                  <a:pt x="1005" y="89"/>
                </a:lnTo>
                <a:lnTo>
                  <a:pt x="637" y="73"/>
                </a:lnTo>
                <a:lnTo>
                  <a:pt x="365" y="66"/>
                </a:lnTo>
                <a:lnTo>
                  <a:pt x="91" y="61"/>
                </a:lnTo>
                <a:lnTo>
                  <a:pt x="73" y="286"/>
                </a:lnTo>
                <a:lnTo>
                  <a:pt x="78" y="534"/>
                </a:lnTo>
                <a:lnTo>
                  <a:pt x="86" y="796"/>
                </a:lnTo>
                <a:lnTo>
                  <a:pt x="90" y="924"/>
                </a:lnTo>
                <a:lnTo>
                  <a:pt x="91" y="955"/>
                </a:lnTo>
                <a:lnTo>
                  <a:pt x="94" y="987"/>
                </a:lnTo>
                <a:lnTo>
                  <a:pt x="94" y="1018"/>
                </a:lnTo>
                <a:lnTo>
                  <a:pt x="90" y="1048"/>
                </a:lnTo>
                <a:lnTo>
                  <a:pt x="89" y="1051"/>
                </a:lnTo>
                <a:lnTo>
                  <a:pt x="87" y="1052"/>
                </a:lnTo>
                <a:lnTo>
                  <a:pt x="86" y="1052"/>
                </a:lnTo>
                <a:lnTo>
                  <a:pt x="85" y="1084"/>
                </a:lnTo>
                <a:lnTo>
                  <a:pt x="80" y="1112"/>
                </a:lnTo>
                <a:lnTo>
                  <a:pt x="78" y="1115"/>
                </a:lnTo>
                <a:lnTo>
                  <a:pt x="77" y="1116"/>
                </a:lnTo>
                <a:lnTo>
                  <a:pt x="74" y="1116"/>
                </a:lnTo>
                <a:lnTo>
                  <a:pt x="72" y="1116"/>
                </a:lnTo>
                <a:lnTo>
                  <a:pt x="69" y="1115"/>
                </a:lnTo>
                <a:lnTo>
                  <a:pt x="68" y="1112"/>
                </a:lnTo>
                <a:lnTo>
                  <a:pt x="62" y="1094"/>
                </a:lnTo>
                <a:lnTo>
                  <a:pt x="60" y="1074"/>
                </a:lnTo>
                <a:lnTo>
                  <a:pt x="59" y="1074"/>
                </a:lnTo>
                <a:lnTo>
                  <a:pt x="55" y="1074"/>
                </a:lnTo>
                <a:lnTo>
                  <a:pt x="52" y="1073"/>
                </a:lnTo>
                <a:lnTo>
                  <a:pt x="51" y="1070"/>
                </a:lnTo>
                <a:lnTo>
                  <a:pt x="49" y="1069"/>
                </a:lnTo>
                <a:lnTo>
                  <a:pt x="49" y="1067"/>
                </a:lnTo>
                <a:lnTo>
                  <a:pt x="49" y="1065"/>
                </a:lnTo>
                <a:lnTo>
                  <a:pt x="45" y="1023"/>
                </a:lnTo>
                <a:lnTo>
                  <a:pt x="44" y="981"/>
                </a:lnTo>
                <a:lnTo>
                  <a:pt x="43" y="940"/>
                </a:lnTo>
                <a:lnTo>
                  <a:pt x="39" y="806"/>
                </a:lnTo>
                <a:lnTo>
                  <a:pt x="39" y="650"/>
                </a:lnTo>
                <a:lnTo>
                  <a:pt x="38" y="628"/>
                </a:lnTo>
                <a:lnTo>
                  <a:pt x="30" y="564"/>
                </a:lnTo>
                <a:lnTo>
                  <a:pt x="25" y="500"/>
                </a:lnTo>
                <a:lnTo>
                  <a:pt x="14" y="384"/>
                </a:lnTo>
                <a:lnTo>
                  <a:pt x="5" y="269"/>
                </a:lnTo>
                <a:lnTo>
                  <a:pt x="0" y="154"/>
                </a:lnTo>
                <a:lnTo>
                  <a:pt x="2" y="38"/>
                </a:lnTo>
                <a:lnTo>
                  <a:pt x="4" y="35"/>
                </a:lnTo>
                <a:lnTo>
                  <a:pt x="5" y="34"/>
                </a:lnTo>
                <a:lnTo>
                  <a:pt x="8" y="32"/>
                </a:lnTo>
                <a:lnTo>
                  <a:pt x="10" y="32"/>
                </a:lnTo>
                <a:lnTo>
                  <a:pt x="13" y="34"/>
                </a:lnTo>
                <a:lnTo>
                  <a:pt x="14" y="35"/>
                </a:lnTo>
                <a:lnTo>
                  <a:pt x="14" y="38"/>
                </a:lnTo>
                <a:lnTo>
                  <a:pt x="15" y="38"/>
                </a:lnTo>
                <a:lnTo>
                  <a:pt x="15" y="36"/>
                </a:lnTo>
                <a:lnTo>
                  <a:pt x="18" y="34"/>
                </a:lnTo>
                <a:lnTo>
                  <a:pt x="19" y="34"/>
                </a:lnTo>
                <a:lnTo>
                  <a:pt x="52" y="27"/>
                </a:lnTo>
                <a:lnTo>
                  <a:pt x="53" y="26"/>
                </a:lnTo>
                <a:lnTo>
                  <a:pt x="8" y="24"/>
                </a:lnTo>
                <a:lnTo>
                  <a:pt x="5" y="24"/>
                </a:lnTo>
                <a:lnTo>
                  <a:pt x="4" y="23"/>
                </a:lnTo>
                <a:lnTo>
                  <a:pt x="2" y="21"/>
                </a:lnTo>
                <a:lnTo>
                  <a:pt x="2" y="18"/>
                </a:lnTo>
                <a:lnTo>
                  <a:pt x="4" y="17"/>
                </a:lnTo>
                <a:lnTo>
                  <a:pt x="5" y="14"/>
                </a:lnTo>
                <a:lnTo>
                  <a:pt x="8" y="14"/>
                </a:lnTo>
                <a:lnTo>
                  <a:pt x="55" y="11"/>
                </a:lnTo>
                <a:lnTo>
                  <a:pt x="55" y="9"/>
                </a:lnTo>
                <a:lnTo>
                  <a:pt x="55" y="6"/>
                </a:lnTo>
                <a:lnTo>
                  <a:pt x="57" y="4"/>
                </a:lnTo>
                <a:lnTo>
                  <a:pt x="60" y="2"/>
                </a:lnTo>
                <a:lnTo>
                  <a:pt x="61" y="2"/>
                </a:lnTo>
                <a:lnTo>
                  <a:pt x="64" y="4"/>
                </a:lnTo>
                <a:lnTo>
                  <a:pt x="65" y="6"/>
                </a:lnTo>
                <a:lnTo>
                  <a:pt x="66" y="9"/>
                </a:lnTo>
                <a:lnTo>
                  <a:pt x="66" y="10"/>
                </a:lnTo>
                <a:lnTo>
                  <a:pt x="222" y="4"/>
                </a:lnTo>
                <a:lnTo>
                  <a:pt x="379" y="1"/>
                </a:lnTo>
                <a:lnTo>
                  <a:pt x="535" y="0"/>
                </a:lnTo>
                <a:close/>
              </a:path>
            </a:pathLst>
          </a:custGeom>
          <a:solidFill>
            <a:schemeClr val="accent3"/>
          </a:solidFill>
          <a:ln w="0">
            <a:solidFill>
              <a:schemeClr val="accent3"/>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155"/>
          <p:cNvSpPr>
            <a:spLocks noEditPoints="1"/>
          </p:cNvSpPr>
          <p:nvPr userDrawn="1"/>
        </p:nvSpPr>
        <p:spPr bwMode="auto">
          <a:xfrm>
            <a:off x="8970963" y="4260584"/>
            <a:ext cx="2052638" cy="1703388"/>
          </a:xfrm>
          <a:custGeom>
            <a:avLst/>
            <a:gdLst>
              <a:gd name="T0" fmla="*/ 1259 w 1293"/>
              <a:gd name="T1" fmla="*/ 1052 h 1073"/>
              <a:gd name="T2" fmla="*/ 1212 w 1293"/>
              <a:gd name="T3" fmla="*/ 1048 h 1073"/>
              <a:gd name="T4" fmla="*/ 1212 w 1293"/>
              <a:gd name="T5" fmla="*/ 1048 h 1073"/>
              <a:gd name="T6" fmla="*/ 1100 w 1293"/>
              <a:gd name="T7" fmla="*/ 1023 h 1073"/>
              <a:gd name="T8" fmla="*/ 1178 w 1293"/>
              <a:gd name="T9" fmla="*/ 1025 h 1073"/>
              <a:gd name="T10" fmla="*/ 1173 w 1293"/>
              <a:gd name="T11" fmla="*/ 1021 h 1073"/>
              <a:gd name="T12" fmla="*/ 1208 w 1293"/>
              <a:gd name="T13" fmla="*/ 1000 h 1073"/>
              <a:gd name="T14" fmla="*/ 953 w 1293"/>
              <a:gd name="T15" fmla="*/ 1001 h 1073"/>
              <a:gd name="T16" fmla="*/ 818 w 1293"/>
              <a:gd name="T17" fmla="*/ 1013 h 1073"/>
              <a:gd name="T18" fmla="*/ 822 w 1293"/>
              <a:gd name="T19" fmla="*/ 1006 h 1073"/>
              <a:gd name="T20" fmla="*/ 939 w 1293"/>
              <a:gd name="T21" fmla="*/ 1006 h 1073"/>
              <a:gd name="T22" fmla="*/ 944 w 1293"/>
              <a:gd name="T23" fmla="*/ 1003 h 1073"/>
              <a:gd name="T24" fmla="*/ 1145 w 1293"/>
              <a:gd name="T25" fmla="*/ 999 h 1073"/>
              <a:gd name="T26" fmla="*/ 640 w 1293"/>
              <a:gd name="T27" fmla="*/ 992 h 1073"/>
              <a:gd name="T28" fmla="*/ 360 w 1293"/>
              <a:gd name="T29" fmla="*/ 1004 h 1073"/>
              <a:gd name="T30" fmla="*/ 1247 w 1293"/>
              <a:gd name="T31" fmla="*/ 0 h 1073"/>
              <a:gd name="T32" fmla="*/ 1254 w 1293"/>
              <a:gd name="T33" fmla="*/ 4 h 1073"/>
              <a:gd name="T34" fmla="*/ 1268 w 1293"/>
              <a:gd name="T35" fmla="*/ 200 h 1073"/>
              <a:gd name="T36" fmla="*/ 1266 w 1293"/>
              <a:gd name="T37" fmla="*/ 25 h 1073"/>
              <a:gd name="T38" fmla="*/ 1274 w 1293"/>
              <a:gd name="T39" fmla="*/ 25 h 1073"/>
              <a:gd name="T40" fmla="*/ 1276 w 1293"/>
              <a:gd name="T41" fmla="*/ 39 h 1073"/>
              <a:gd name="T42" fmla="*/ 1283 w 1293"/>
              <a:gd name="T43" fmla="*/ 35 h 1073"/>
              <a:gd name="T44" fmla="*/ 1287 w 1293"/>
              <a:gd name="T45" fmla="*/ 40 h 1073"/>
              <a:gd name="T46" fmla="*/ 1293 w 1293"/>
              <a:gd name="T47" fmla="*/ 410 h 1073"/>
              <a:gd name="T48" fmla="*/ 1287 w 1293"/>
              <a:gd name="T49" fmla="*/ 895 h 1073"/>
              <a:gd name="T50" fmla="*/ 1278 w 1293"/>
              <a:gd name="T51" fmla="*/ 1059 h 1073"/>
              <a:gd name="T52" fmla="*/ 1276 w 1293"/>
              <a:gd name="T53" fmla="*/ 1068 h 1073"/>
              <a:gd name="T54" fmla="*/ 1270 w 1293"/>
              <a:gd name="T55" fmla="*/ 1073 h 1073"/>
              <a:gd name="T56" fmla="*/ 1262 w 1293"/>
              <a:gd name="T57" fmla="*/ 1072 h 1073"/>
              <a:gd name="T58" fmla="*/ 852 w 1293"/>
              <a:gd name="T59" fmla="*/ 1044 h 1073"/>
              <a:gd name="T60" fmla="*/ 166 w 1293"/>
              <a:gd name="T61" fmla="*/ 1025 h 1073"/>
              <a:gd name="T62" fmla="*/ 12 w 1293"/>
              <a:gd name="T63" fmla="*/ 1025 h 1073"/>
              <a:gd name="T64" fmla="*/ 3 w 1293"/>
              <a:gd name="T65" fmla="*/ 1022 h 1073"/>
              <a:gd name="T66" fmla="*/ 0 w 1293"/>
              <a:gd name="T67" fmla="*/ 1016 h 1073"/>
              <a:gd name="T68" fmla="*/ 6 w 1293"/>
              <a:gd name="T69" fmla="*/ 1012 h 1073"/>
              <a:gd name="T70" fmla="*/ 449 w 1293"/>
              <a:gd name="T71" fmla="*/ 982 h 1073"/>
              <a:gd name="T72" fmla="*/ 945 w 1293"/>
              <a:gd name="T73" fmla="*/ 975 h 1073"/>
              <a:gd name="T74" fmla="*/ 1240 w 1293"/>
              <a:gd name="T75" fmla="*/ 970 h 1073"/>
              <a:gd name="T76" fmla="*/ 1237 w 1293"/>
              <a:gd name="T77" fmla="*/ 264 h 1073"/>
              <a:gd name="T78" fmla="*/ 1227 w 1293"/>
              <a:gd name="T79" fmla="*/ 21 h 1073"/>
              <a:gd name="T80" fmla="*/ 1233 w 1293"/>
              <a:gd name="T81" fmla="*/ 21 h 1073"/>
              <a:gd name="T82" fmla="*/ 1242 w 1293"/>
              <a:gd name="T83" fmla="*/ 76 h 1073"/>
              <a:gd name="T84" fmla="*/ 1244 w 1293"/>
              <a:gd name="T85" fmla="*/ 1 h 10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93" h="1073">
                <a:moveTo>
                  <a:pt x="1257" y="1048"/>
                </a:moveTo>
                <a:lnTo>
                  <a:pt x="1255" y="1052"/>
                </a:lnTo>
                <a:lnTo>
                  <a:pt x="1259" y="1052"/>
                </a:lnTo>
                <a:lnTo>
                  <a:pt x="1259" y="1048"/>
                </a:lnTo>
                <a:lnTo>
                  <a:pt x="1257" y="1048"/>
                </a:lnTo>
                <a:close/>
                <a:moveTo>
                  <a:pt x="1212" y="1048"/>
                </a:moveTo>
                <a:lnTo>
                  <a:pt x="1238" y="1051"/>
                </a:lnTo>
                <a:lnTo>
                  <a:pt x="1238" y="1048"/>
                </a:lnTo>
                <a:lnTo>
                  <a:pt x="1212" y="1048"/>
                </a:lnTo>
                <a:close/>
                <a:moveTo>
                  <a:pt x="1173" y="1021"/>
                </a:moveTo>
                <a:lnTo>
                  <a:pt x="1152" y="1022"/>
                </a:lnTo>
                <a:lnTo>
                  <a:pt x="1100" y="1023"/>
                </a:lnTo>
                <a:lnTo>
                  <a:pt x="1203" y="1027"/>
                </a:lnTo>
                <a:lnTo>
                  <a:pt x="1216" y="1025"/>
                </a:lnTo>
                <a:lnTo>
                  <a:pt x="1178" y="1025"/>
                </a:lnTo>
                <a:lnTo>
                  <a:pt x="1175" y="1023"/>
                </a:lnTo>
                <a:lnTo>
                  <a:pt x="1174" y="1023"/>
                </a:lnTo>
                <a:lnTo>
                  <a:pt x="1173" y="1021"/>
                </a:lnTo>
                <a:close/>
                <a:moveTo>
                  <a:pt x="1190" y="1000"/>
                </a:moveTo>
                <a:lnTo>
                  <a:pt x="1199" y="1001"/>
                </a:lnTo>
                <a:lnTo>
                  <a:pt x="1208" y="1000"/>
                </a:lnTo>
                <a:lnTo>
                  <a:pt x="1190" y="1000"/>
                </a:lnTo>
                <a:close/>
                <a:moveTo>
                  <a:pt x="1088" y="996"/>
                </a:moveTo>
                <a:lnTo>
                  <a:pt x="953" y="1001"/>
                </a:lnTo>
                <a:lnTo>
                  <a:pt x="707" y="1010"/>
                </a:lnTo>
                <a:lnTo>
                  <a:pt x="778" y="1012"/>
                </a:lnTo>
                <a:lnTo>
                  <a:pt x="818" y="1013"/>
                </a:lnTo>
                <a:lnTo>
                  <a:pt x="818" y="1010"/>
                </a:lnTo>
                <a:lnTo>
                  <a:pt x="819" y="1008"/>
                </a:lnTo>
                <a:lnTo>
                  <a:pt x="822" y="1006"/>
                </a:lnTo>
                <a:lnTo>
                  <a:pt x="825" y="1006"/>
                </a:lnTo>
                <a:lnTo>
                  <a:pt x="937" y="1008"/>
                </a:lnTo>
                <a:lnTo>
                  <a:pt x="939" y="1006"/>
                </a:lnTo>
                <a:lnTo>
                  <a:pt x="940" y="1004"/>
                </a:lnTo>
                <a:lnTo>
                  <a:pt x="941" y="1003"/>
                </a:lnTo>
                <a:lnTo>
                  <a:pt x="944" y="1003"/>
                </a:lnTo>
                <a:lnTo>
                  <a:pt x="1083" y="1000"/>
                </a:lnTo>
                <a:lnTo>
                  <a:pt x="1113" y="1000"/>
                </a:lnTo>
                <a:lnTo>
                  <a:pt x="1145" y="999"/>
                </a:lnTo>
                <a:lnTo>
                  <a:pt x="1088" y="996"/>
                </a:lnTo>
                <a:close/>
                <a:moveTo>
                  <a:pt x="762" y="991"/>
                </a:moveTo>
                <a:lnTo>
                  <a:pt x="640" y="992"/>
                </a:lnTo>
                <a:lnTo>
                  <a:pt x="466" y="996"/>
                </a:lnTo>
                <a:lnTo>
                  <a:pt x="292" y="1004"/>
                </a:lnTo>
                <a:lnTo>
                  <a:pt x="360" y="1004"/>
                </a:lnTo>
                <a:lnTo>
                  <a:pt x="640" y="995"/>
                </a:lnTo>
                <a:lnTo>
                  <a:pt x="762" y="991"/>
                </a:lnTo>
                <a:close/>
                <a:moveTo>
                  <a:pt x="1247" y="0"/>
                </a:moveTo>
                <a:lnTo>
                  <a:pt x="1250" y="0"/>
                </a:lnTo>
                <a:lnTo>
                  <a:pt x="1253" y="1"/>
                </a:lnTo>
                <a:lnTo>
                  <a:pt x="1254" y="4"/>
                </a:lnTo>
                <a:lnTo>
                  <a:pt x="1254" y="6"/>
                </a:lnTo>
                <a:lnTo>
                  <a:pt x="1267" y="260"/>
                </a:lnTo>
                <a:lnTo>
                  <a:pt x="1268" y="200"/>
                </a:lnTo>
                <a:lnTo>
                  <a:pt x="1263" y="30"/>
                </a:lnTo>
                <a:lnTo>
                  <a:pt x="1263" y="26"/>
                </a:lnTo>
                <a:lnTo>
                  <a:pt x="1266" y="25"/>
                </a:lnTo>
                <a:lnTo>
                  <a:pt x="1268" y="23"/>
                </a:lnTo>
                <a:lnTo>
                  <a:pt x="1271" y="23"/>
                </a:lnTo>
                <a:lnTo>
                  <a:pt x="1274" y="25"/>
                </a:lnTo>
                <a:lnTo>
                  <a:pt x="1275" y="26"/>
                </a:lnTo>
                <a:lnTo>
                  <a:pt x="1276" y="30"/>
                </a:lnTo>
                <a:lnTo>
                  <a:pt x="1276" y="39"/>
                </a:lnTo>
                <a:lnTo>
                  <a:pt x="1278" y="36"/>
                </a:lnTo>
                <a:lnTo>
                  <a:pt x="1280" y="35"/>
                </a:lnTo>
                <a:lnTo>
                  <a:pt x="1283" y="35"/>
                </a:lnTo>
                <a:lnTo>
                  <a:pt x="1284" y="36"/>
                </a:lnTo>
                <a:lnTo>
                  <a:pt x="1287" y="38"/>
                </a:lnTo>
                <a:lnTo>
                  <a:pt x="1287" y="40"/>
                </a:lnTo>
                <a:lnTo>
                  <a:pt x="1289" y="153"/>
                </a:lnTo>
                <a:lnTo>
                  <a:pt x="1289" y="267"/>
                </a:lnTo>
                <a:lnTo>
                  <a:pt x="1293" y="410"/>
                </a:lnTo>
                <a:lnTo>
                  <a:pt x="1293" y="554"/>
                </a:lnTo>
                <a:lnTo>
                  <a:pt x="1288" y="815"/>
                </a:lnTo>
                <a:lnTo>
                  <a:pt x="1287" y="895"/>
                </a:lnTo>
                <a:lnTo>
                  <a:pt x="1283" y="976"/>
                </a:lnTo>
                <a:lnTo>
                  <a:pt x="1275" y="1056"/>
                </a:lnTo>
                <a:lnTo>
                  <a:pt x="1278" y="1059"/>
                </a:lnTo>
                <a:lnTo>
                  <a:pt x="1278" y="1063"/>
                </a:lnTo>
                <a:lnTo>
                  <a:pt x="1278" y="1065"/>
                </a:lnTo>
                <a:lnTo>
                  <a:pt x="1276" y="1068"/>
                </a:lnTo>
                <a:lnTo>
                  <a:pt x="1274" y="1069"/>
                </a:lnTo>
                <a:lnTo>
                  <a:pt x="1272" y="1072"/>
                </a:lnTo>
                <a:lnTo>
                  <a:pt x="1270" y="1073"/>
                </a:lnTo>
                <a:lnTo>
                  <a:pt x="1267" y="1073"/>
                </a:lnTo>
                <a:lnTo>
                  <a:pt x="1264" y="1073"/>
                </a:lnTo>
                <a:lnTo>
                  <a:pt x="1262" y="1072"/>
                </a:lnTo>
                <a:lnTo>
                  <a:pt x="1261" y="1069"/>
                </a:lnTo>
                <a:lnTo>
                  <a:pt x="1056" y="1058"/>
                </a:lnTo>
                <a:lnTo>
                  <a:pt x="852" y="1044"/>
                </a:lnTo>
                <a:lnTo>
                  <a:pt x="648" y="1034"/>
                </a:lnTo>
                <a:lnTo>
                  <a:pt x="407" y="1027"/>
                </a:lnTo>
                <a:lnTo>
                  <a:pt x="166" y="1025"/>
                </a:lnTo>
                <a:lnTo>
                  <a:pt x="16" y="1026"/>
                </a:lnTo>
                <a:lnTo>
                  <a:pt x="13" y="1026"/>
                </a:lnTo>
                <a:lnTo>
                  <a:pt x="12" y="1025"/>
                </a:lnTo>
                <a:lnTo>
                  <a:pt x="10" y="1023"/>
                </a:lnTo>
                <a:lnTo>
                  <a:pt x="6" y="1022"/>
                </a:lnTo>
                <a:lnTo>
                  <a:pt x="3" y="1022"/>
                </a:lnTo>
                <a:lnTo>
                  <a:pt x="1" y="1021"/>
                </a:lnTo>
                <a:lnTo>
                  <a:pt x="0" y="1018"/>
                </a:lnTo>
                <a:lnTo>
                  <a:pt x="0" y="1016"/>
                </a:lnTo>
                <a:lnTo>
                  <a:pt x="1" y="1014"/>
                </a:lnTo>
                <a:lnTo>
                  <a:pt x="3" y="1012"/>
                </a:lnTo>
                <a:lnTo>
                  <a:pt x="6" y="1012"/>
                </a:lnTo>
                <a:lnTo>
                  <a:pt x="67" y="1008"/>
                </a:lnTo>
                <a:lnTo>
                  <a:pt x="258" y="992"/>
                </a:lnTo>
                <a:lnTo>
                  <a:pt x="449" y="982"/>
                </a:lnTo>
                <a:lnTo>
                  <a:pt x="640" y="976"/>
                </a:lnTo>
                <a:lnTo>
                  <a:pt x="792" y="974"/>
                </a:lnTo>
                <a:lnTo>
                  <a:pt x="945" y="975"/>
                </a:lnTo>
                <a:lnTo>
                  <a:pt x="1068" y="978"/>
                </a:lnTo>
                <a:lnTo>
                  <a:pt x="1153" y="972"/>
                </a:lnTo>
                <a:lnTo>
                  <a:pt x="1240" y="970"/>
                </a:lnTo>
                <a:lnTo>
                  <a:pt x="1250" y="742"/>
                </a:lnTo>
                <a:lnTo>
                  <a:pt x="1246" y="504"/>
                </a:lnTo>
                <a:lnTo>
                  <a:pt x="1237" y="264"/>
                </a:lnTo>
                <a:lnTo>
                  <a:pt x="1224" y="25"/>
                </a:lnTo>
                <a:lnTo>
                  <a:pt x="1225" y="22"/>
                </a:lnTo>
                <a:lnTo>
                  <a:pt x="1227" y="21"/>
                </a:lnTo>
                <a:lnTo>
                  <a:pt x="1229" y="19"/>
                </a:lnTo>
                <a:lnTo>
                  <a:pt x="1232" y="19"/>
                </a:lnTo>
                <a:lnTo>
                  <a:pt x="1233" y="21"/>
                </a:lnTo>
                <a:lnTo>
                  <a:pt x="1236" y="22"/>
                </a:lnTo>
                <a:lnTo>
                  <a:pt x="1237" y="25"/>
                </a:lnTo>
                <a:lnTo>
                  <a:pt x="1242" y="76"/>
                </a:lnTo>
                <a:lnTo>
                  <a:pt x="1241" y="6"/>
                </a:lnTo>
                <a:lnTo>
                  <a:pt x="1242" y="4"/>
                </a:lnTo>
                <a:lnTo>
                  <a:pt x="1244" y="1"/>
                </a:lnTo>
                <a:lnTo>
                  <a:pt x="1245" y="0"/>
                </a:lnTo>
                <a:lnTo>
                  <a:pt x="1247" y="0"/>
                </a:lnTo>
                <a:close/>
              </a:path>
            </a:pathLst>
          </a:custGeom>
          <a:solidFill>
            <a:schemeClr val="accent3"/>
          </a:solidFill>
          <a:ln w="0">
            <a:solidFill>
              <a:schemeClr val="accent3"/>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985571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Infographics">
    <p:spTree>
      <p:nvGrpSpPr>
        <p:cNvPr id="1" name=""/>
        <p:cNvGrpSpPr/>
        <p:nvPr/>
      </p:nvGrpSpPr>
      <p:grpSpPr>
        <a:xfrm>
          <a:off x="0" y="0"/>
          <a:ext cx="0" cy="0"/>
          <a:chOff x="0" y="0"/>
          <a:chExt cx="0" cy="0"/>
        </a:xfrm>
      </p:grpSpPr>
      <p:pic>
        <p:nvPicPr>
          <p:cNvPr id="10" name="Picture 9"/>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flipH="1" flipV="1">
            <a:off x="0" y="2139696"/>
            <a:ext cx="2121408" cy="4718304"/>
          </a:xfrm>
          <a:prstGeom prst="rect">
            <a:avLst/>
          </a:prstGeom>
        </p:spPr>
      </p:pic>
      <p:sp>
        <p:nvSpPr>
          <p:cNvPr id="2" name="Title 1"/>
          <p:cNvSpPr>
            <a:spLocks noGrp="1"/>
          </p:cNvSpPr>
          <p:nvPr>
            <p:ph type="title"/>
          </p:nvPr>
        </p:nvSpPr>
        <p:spPr>
          <a:xfrm>
            <a:off x="493485" y="365125"/>
            <a:ext cx="4034971" cy="1325563"/>
          </a:xfrm>
          <a:noFill/>
        </p:spPr>
        <p:txBody>
          <a:bodyPr vert="horz" lIns="91440" tIns="45720" rIns="91440" bIns="45720" rtlCol="0" anchor="t">
            <a:normAutofit/>
          </a:bodyPr>
          <a:lstStyle>
            <a:lvl1pPr>
              <a:defRPr lang="en-US" sz="4800" b="1">
                <a:solidFill>
                  <a:schemeClr val="tx1"/>
                </a:solidFill>
                <a:latin typeface="+mn-lt"/>
              </a:defRPr>
            </a:lvl1pPr>
          </a:lstStyle>
          <a:p>
            <a:pPr lvl="0"/>
            <a:r>
              <a:rPr lang="en-US"/>
              <a:t>Click to edit Master title style</a:t>
            </a:r>
          </a:p>
        </p:txBody>
      </p:sp>
      <p:sp>
        <p:nvSpPr>
          <p:cNvPr id="34" name="Date Placeholder 3"/>
          <p:cNvSpPr>
            <a:spLocks noGrp="1"/>
          </p:cNvSpPr>
          <p:nvPr>
            <p:ph type="dt" sz="half" idx="10"/>
          </p:nvPr>
        </p:nvSpPr>
        <p:spPr>
          <a:xfrm>
            <a:off x="156028" y="6414406"/>
            <a:ext cx="2743200" cy="365125"/>
          </a:xfrm>
        </p:spPr>
        <p:txBody>
          <a:bodyPr/>
          <a:lstStyle>
            <a:lvl1pPr>
              <a:defRPr>
                <a:solidFill>
                  <a:schemeClr val="bg1"/>
                </a:solidFill>
              </a:defRPr>
            </a:lvl1pPr>
          </a:lstStyle>
          <a:p>
            <a:r>
              <a:rPr lang="en-US"/>
              <a:t>Your Date Here</a:t>
            </a:r>
          </a:p>
        </p:txBody>
      </p:sp>
      <p:sp>
        <p:nvSpPr>
          <p:cNvPr id="35" name="Footer Placeholder 4"/>
          <p:cNvSpPr>
            <a:spLocks noGrp="1"/>
          </p:cNvSpPr>
          <p:nvPr>
            <p:ph type="ftr" sz="quarter" idx="11"/>
          </p:nvPr>
        </p:nvSpPr>
        <p:spPr>
          <a:xfrm>
            <a:off x="4038600" y="6414406"/>
            <a:ext cx="4114800" cy="365125"/>
          </a:xfrm>
        </p:spPr>
        <p:txBody>
          <a:bodyPr/>
          <a:lstStyle>
            <a:lvl1pPr>
              <a:defRPr>
                <a:solidFill>
                  <a:schemeClr val="bg1">
                    <a:lumMod val="65000"/>
                  </a:schemeClr>
                </a:solidFill>
              </a:defRPr>
            </a:lvl1pPr>
          </a:lstStyle>
          <a:p>
            <a:r>
              <a:rPr lang="en-US"/>
              <a:t>Your Footer Here</a:t>
            </a:r>
          </a:p>
        </p:txBody>
      </p:sp>
      <p:sp>
        <p:nvSpPr>
          <p:cNvPr id="36" name="Slide Number Placeholder 5"/>
          <p:cNvSpPr>
            <a:spLocks noGrp="1"/>
          </p:cNvSpPr>
          <p:nvPr>
            <p:ph type="sldNum" sz="quarter" idx="12"/>
          </p:nvPr>
        </p:nvSpPr>
        <p:spPr>
          <a:xfrm>
            <a:off x="9220199" y="6414406"/>
            <a:ext cx="2743200" cy="365125"/>
          </a:xfrm>
        </p:spPr>
        <p:txBody>
          <a:bodyPr/>
          <a:lstStyle>
            <a:lvl1pPr>
              <a:defRPr>
                <a:solidFill>
                  <a:schemeClr val="bg1">
                    <a:lumMod val="65000"/>
                  </a:schemeClr>
                </a:solidFill>
              </a:defRPr>
            </a:lvl1pPr>
          </a:lstStyle>
          <a:p>
            <a:fld id="{7CD08052-46D4-4451-BCD3-D01F8058DAE8}" type="slidenum">
              <a:rPr lang="en-US" smtClean="0"/>
              <a:pPr/>
              <a:t>‹#›</a:t>
            </a:fld>
            <a:endParaRPr lang="en-US"/>
          </a:p>
        </p:txBody>
      </p:sp>
    </p:spTree>
    <p:extLst>
      <p:ext uri="{BB962C8B-B14F-4D97-AF65-F5344CB8AC3E}">
        <p14:creationId xmlns:p14="http://schemas.microsoft.com/office/powerpoint/2010/main" val="26167554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Text and Pictur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2097541"/>
            <a:ext cx="4526280" cy="3566659"/>
          </a:xfrm>
          <a:prstGeom prst="rect">
            <a:avLst/>
          </a:prstGeom>
          <a:noFill/>
        </p:spPr>
        <p:txBody>
          <a:bodyPr vert="horz" lIns="0" tIns="45720" rIns="0" bIns="45720" rtlCol="0" anchor="ctr">
            <a:noAutofit/>
          </a:bodyPr>
          <a:lstStyle>
            <a:lvl1pPr marL="0" indent="0" algn="ctr">
              <a:lnSpc>
                <a:spcPts val="4000"/>
              </a:lnSpc>
              <a:buNone/>
              <a:defRPr lang="en-US" sz="4000" b="1">
                <a:solidFill>
                  <a:srgbClr val="FF6600"/>
                </a:solidFill>
              </a:defRPr>
            </a:lvl1pPr>
            <a:lvl2pPr marL="457200" indent="0">
              <a:buNone/>
              <a:defRPr lang="en-US" sz="6000">
                <a:solidFill>
                  <a:schemeClr val="tx1"/>
                </a:solidFill>
              </a:defRPr>
            </a:lvl2pPr>
            <a:lvl3pPr marL="914400" indent="0">
              <a:buNone/>
              <a:defRPr lang="en-US" sz="5400">
                <a:solidFill>
                  <a:schemeClr val="tx1"/>
                </a:solidFill>
              </a:defRPr>
            </a:lvl3pPr>
            <a:lvl4pPr marL="1371600" indent="0">
              <a:buNone/>
              <a:defRPr lang="en-US" sz="4800">
                <a:solidFill>
                  <a:schemeClr val="tx1"/>
                </a:solidFill>
              </a:defRPr>
            </a:lvl4pPr>
            <a:lvl5pPr marL="1828800" indent="0">
              <a:buNone/>
              <a:defRPr lang="en-US" sz="4800">
                <a:solidFill>
                  <a:schemeClr val="tx1"/>
                </a:solidFill>
              </a:defRPr>
            </a:lvl5pPr>
          </a:lstStyle>
          <a:p>
            <a:pPr lvl="0"/>
            <a:r>
              <a:rPr lang="en-US"/>
              <a:t>Edit Master text styles</a:t>
            </a:r>
          </a:p>
        </p:txBody>
      </p:sp>
      <p:sp>
        <p:nvSpPr>
          <p:cNvPr id="2" name="Title 1"/>
          <p:cNvSpPr>
            <a:spLocks noGrp="1"/>
          </p:cNvSpPr>
          <p:nvPr>
            <p:ph type="title"/>
          </p:nvPr>
        </p:nvSpPr>
        <p:spPr>
          <a:xfrm>
            <a:off x="838200" y="365125"/>
            <a:ext cx="10515600" cy="1325563"/>
          </a:xfrm>
          <a:solidFill>
            <a:srgbClr val="FFFFFF">
              <a:alpha val="50196"/>
            </a:srgbClr>
          </a:solidFill>
        </p:spPr>
        <p:txBody>
          <a:bodyPr vert="horz" lIns="91440" tIns="45720" rIns="91440" bIns="45720" rtlCol="0" anchor="ctr">
            <a:normAutofit/>
          </a:bodyPr>
          <a:lstStyle>
            <a:lvl1pPr>
              <a:defRPr lang="en-US" sz="4800" b="1">
                <a:latin typeface="+mn-lt"/>
              </a:defRPr>
            </a:lvl1pPr>
          </a:lstStyle>
          <a:p>
            <a:pPr lvl="0"/>
            <a:r>
              <a:rPr lang="en-US"/>
              <a:t>Click to edit Master title style</a:t>
            </a:r>
          </a:p>
        </p:txBody>
      </p:sp>
      <p:sp>
        <p:nvSpPr>
          <p:cNvPr id="7" name="Picture Placeholder 6"/>
          <p:cNvSpPr>
            <a:spLocks noGrp="1"/>
          </p:cNvSpPr>
          <p:nvPr>
            <p:ph type="pic" sz="quarter" idx="15"/>
          </p:nvPr>
        </p:nvSpPr>
        <p:spPr>
          <a:xfrm>
            <a:off x="6202680" y="0"/>
            <a:ext cx="5989320" cy="6858000"/>
          </a:xfrm>
        </p:spPr>
        <p:txBody>
          <a:bodyPr/>
          <a:lstStyle/>
          <a:p>
            <a:endParaRPr lang="en-US"/>
          </a:p>
        </p:txBody>
      </p:sp>
      <p:sp>
        <p:nvSpPr>
          <p:cNvPr id="8" name="Date Placeholder 3"/>
          <p:cNvSpPr>
            <a:spLocks noGrp="1"/>
          </p:cNvSpPr>
          <p:nvPr>
            <p:ph type="dt" sz="half" idx="10"/>
          </p:nvPr>
        </p:nvSpPr>
        <p:spPr>
          <a:xfrm>
            <a:off x="156028" y="6414406"/>
            <a:ext cx="1629229" cy="365125"/>
          </a:xfrm>
        </p:spPr>
        <p:txBody>
          <a:bodyPr/>
          <a:lstStyle>
            <a:lvl1pPr>
              <a:defRPr>
                <a:solidFill>
                  <a:schemeClr val="bg1">
                    <a:lumMod val="65000"/>
                  </a:schemeClr>
                </a:solidFill>
              </a:defRPr>
            </a:lvl1pPr>
          </a:lstStyle>
          <a:p>
            <a:r>
              <a:rPr lang="en-US"/>
              <a:t>Your Date Here</a:t>
            </a:r>
          </a:p>
        </p:txBody>
      </p:sp>
      <p:sp>
        <p:nvSpPr>
          <p:cNvPr id="9" name="Footer Placeholder 4"/>
          <p:cNvSpPr>
            <a:spLocks noGrp="1"/>
          </p:cNvSpPr>
          <p:nvPr>
            <p:ph type="ftr" sz="quarter" idx="11"/>
          </p:nvPr>
        </p:nvSpPr>
        <p:spPr>
          <a:xfrm>
            <a:off x="2046514" y="6414406"/>
            <a:ext cx="4156166" cy="365125"/>
          </a:xfrm>
        </p:spPr>
        <p:txBody>
          <a:bodyPr/>
          <a:lstStyle>
            <a:lvl1pPr algn="r">
              <a:defRPr>
                <a:solidFill>
                  <a:schemeClr val="bg1">
                    <a:lumMod val="65000"/>
                  </a:schemeClr>
                </a:solidFill>
              </a:defRPr>
            </a:lvl1pPr>
          </a:lstStyle>
          <a:p>
            <a:r>
              <a:rPr lang="en-US"/>
              <a:t>Your Footer Here</a:t>
            </a:r>
          </a:p>
        </p:txBody>
      </p:sp>
      <p:sp>
        <p:nvSpPr>
          <p:cNvPr id="10" name="Slide Number Placeholder 5"/>
          <p:cNvSpPr>
            <a:spLocks noGrp="1"/>
          </p:cNvSpPr>
          <p:nvPr>
            <p:ph type="sldNum" sz="quarter" idx="12"/>
          </p:nvPr>
        </p:nvSpPr>
        <p:spPr>
          <a:xfrm>
            <a:off x="9220199" y="6414406"/>
            <a:ext cx="2743200" cy="365125"/>
          </a:xfrm>
        </p:spPr>
        <p:txBody>
          <a:bodyPr/>
          <a:lstStyle>
            <a:lvl1pPr>
              <a:defRPr>
                <a:solidFill>
                  <a:schemeClr val="bg1">
                    <a:lumMod val="65000"/>
                  </a:schemeClr>
                </a:solidFill>
              </a:defRPr>
            </a:lvl1pPr>
          </a:lstStyle>
          <a:p>
            <a:fld id="{7CD08052-46D4-4451-BCD3-D01F8058DAE8}" type="slidenum">
              <a:rPr lang="en-US" smtClean="0"/>
              <a:pPr/>
              <a:t>‹#›</a:t>
            </a:fld>
            <a:endParaRPr lang="en-US"/>
          </a:p>
        </p:txBody>
      </p:sp>
      <p:sp>
        <p:nvSpPr>
          <p:cNvPr id="11" name="Freeform 154"/>
          <p:cNvSpPr>
            <a:spLocks noEditPoints="1"/>
          </p:cNvSpPr>
          <p:nvPr userDrawn="1"/>
        </p:nvSpPr>
        <p:spPr bwMode="auto">
          <a:xfrm>
            <a:off x="508000" y="1846814"/>
            <a:ext cx="2211388" cy="1771650"/>
          </a:xfrm>
          <a:custGeom>
            <a:avLst/>
            <a:gdLst>
              <a:gd name="T0" fmla="*/ 77 w 1393"/>
              <a:gd name="T1" fmla="*/ 61 h 1116"/>
              <a:gd name="T2" fmla="*/ 49 w 1393"/>
              <a:gd name="T3" fmla="*/ 171 h 1116"/>
              <a:gd name="T4" fmla="*/ 44 w 1393"/>
              <a:gd name="T5" fmla="*/ 61 h 1116"/>
              <a:gd name="T6" fmla="*/ 22 w 1393"/>
              <a:gd name="T7" fmla="*/ 229 h 1116"/>
              <a:gd name="T8" fmla="*/ 26 w 1393"/>
              <a:gd name="T9" fmla="*/ 60 h 1116"/>
              <a:gd name="T10" fmla="*/ 23 w 1393"/>
              <a:gd name="T11" fmla="*/ 55 h 1116"/>
              <a:gd name="T12" fmla="*/ 28 w 1393"/>
              <a:gd name="T13" fmla="*/ 49 h 1116"/>
              <a:gd name="T14" fmla="*/ 17 w 1393"/>
              <a:gd name="T15" fmla="*/ 48 h 1116"/>
              <a:gd name="T16" fmla="*/ 231 w 1393"/>
              <a:gd name="T17" fmla="*/ 43 h 1116"/>
              <a:gd name="T18" fmla="*/ 700 w 1393"/>
              <a:gd name="T19" fmla="*/ 56 h 1116"/>
              <a:gd name="T20" fmla="*/ 1047 w 1393"/>
              <a:gd name="T21" fmla="*/ 56 h 1116"/>
              <a:gd name="T22" fmla="*/ 481 w 1393"/>
              <a:gd name="T23" fmla="*/ 41 h 1116"/>
              <a:gd name="T24" fmla="*/ 81 w 1393"/>
              <a:gd name="T25" fmla="*/ 38 h 1116"/>
              <a:gd name="T26" fmla="*/ 94 w 1393"/>
              <a:gd name="T27" fmla="*/ 35 h 1116"/>
              <a:gd name="T28" fmla="*/ 95 w 1393"/>
              <a:gd name="T29" fmla="*/ 35 h 1116"/>
              <a:gd name="T30" fmla="*/ 141 w 1393"/>
              <a:gd name="T31" fmla="*/ 30 h 1116"/>
              <a:gd name="T32" fmla="*/ 426 w 1393"/>
              <a:gd name="T33" fmla="*/ 22 h 1116"/>
              <a:gd name="T34" fmla="*/ 919 w 1393"/>
              <a:gd name="T35" fmla="*/ 1 h 1116"/>
              <a:gd name="T36" fmla="*/ 1378 w 1393"/>
              <a:gd name="T37" fmla="*/ 11 h 1116"/>
              <a:gd name="T38" fmla="*/ 1383 w 1393"/>
              <a:gd name="T39" fmla="*/ 19 h 1116"/>
              <a:gd name="T40" fmla="*/ 1381 w 1393"/>
              <a:gd name="T41" fmla="*/ 27 h 1116"/>
              <a:gd name="T42" fmla="*/ 1106 w 1393"/>
              <a:gd name="T43" fmla="*/ 24 h 1116"/>
              <a:gd name="T44" fmla="*/ 1349 w 1393"/>
              <a:gd name="T45" fmla="*/ 43 h 1116"/>
              <a:gd name="T46" fmla="*/ 1386 w 1393"/>
              <a:gd name="T47" fmla="*/ 45 h 1116"/>
              <a:gd name="T48" fmla="*/ 1393 w 1393"/>
              <a:gd name="T49" fmla="*/ 51 h 1116"/>
              <a:gd name="T50" fmla="*/ 1393 w 1393"/>
              <a:gd name="T51" fmla="*/ 59 h 1116"/>
              <a:gd name="T52" fmla="*/ 1385 w 1393"/>
              <a:gd name="T53" fmla="*/ 62 h 1116"/>
              <a:gd name="T54" fmla="*/ 1368 w 1393"/>
              <a:gd name="T55" fmla="*/ 68 h 1116"/>
              <a:gd name="T56" fmla="*/ 1364 w 1393"/>
              <a:gd name="T57" fmla="*/ 74 h 1116"/>
              <a:gd name="T58" fmla="*/ 1221 w 1393"/>
              <a:gd name="T59" fmla="*/ 70 h 1116"/>
              <a:gd name="T60" fmla="*/ 1376 w 1393"/>
              <a:gd name="T61" fmla="*/ 90 h 1116"/>
              <a:gd name="T62" fmla="*/ 1379 w 1393"/>
              <a:gd name="T63" fmla="*/ 96 h 1116"/>
              <a:gd name="T64" fmla="*/ 1378 w 1393"/>
              <a:gd name="T65" fmla="*/ 104 h 1116"/>
              <a:gd name="T66" fmla="*/ 1005 w 1393"/>
              <a:gd name="T67" fmla="*/ 89 h 1116"/>
              <a:gd name="T68" fmla="*/ 91 w 1393"/>
              <a:gd name="T69" fmla="*/ 61 h 1116"/>
              <a:gd name="T70" fmla="*/ 86 w 1393"/>
              <a:gd name="T71" fmla="*/ 796 h 1116"/>
              <a:gd name="T72" fmla="*/ 94 w 1393"/>
              <a:gd name="T73" fmla="*/ 987 h 1116"/>
              <a:gd name="T74" fmla="*/ 89 w 1393"/>
              <a:gd name="T75" fmla="*/ 1051 h 1116"/>
              <a:gd name="T76" fmla="*/ 85 w 1393"/>
              <a:gd name="T77" fmla="*/ 1084 h 1116"/>
              <a:gd name="T78" fmla="*/ 77 w 1393"/>
              <a:gd name="T79" fmla="*/ 1116 h 1116"/>
              <a:gd name="T80" fmla="*/ 69 w 1393"/>
              <a:gd name="T81" fmla="*/ 1115 h 1116"/>
              <a:gd name="T82" fmla="*/ 60 w 1393"/>
              <a:gd name="T83" fmla="*/ 1074 h 1116"/>
              <a:gd name="T84" fmla="*/ 52 w 1393"/>
              <a:gd name="T85" fmla="*/ 1073 h 1116"/>
              <a:gd name="T86" fmla="*/ 49 w 1393"/>
              <a:gd name="T87" fmla="*/ 1067 h 1116"/>
              <a:gd name="T88" fmla="*/ 44 w 1393"/>
              <a:gd name="T89" fmla="*/ 981 h 1116"/>
              <a:gd name="T90" fmla="*/ 39 w 1393"/>
              <a:gd name="T91" fmla="*/ 650 h 1116"/>
              <a:gd name="T92" fmla="*/ 25 w 1393"/>
              <a:gd name="T93" fmla="*/ 500 h 1116"/>
              <a:gd name="T94" fmla="*/ 0 w 1393"/>
              <a:gd name="T95" fmla="*/ 154 h 1116"/>
              <a:gd name="T96" fmla="*/ 5 w 1393"/>
              <a:gd name="T97" fmla="*/ 34 h 1116"/>
              <a:gd name="T98" fmla="*/ 13 w 1393"/>
              <a:gd name="T99" fmla="*/ 34 h 1116"/>
              <a:gd name="T100" fmla="*/ 15 w 1393"/>
              <a:gd name="T101" fmla="*/ 38 h 1116"/>
              <a:gd name="T102" fmla="*/ 19 w 1393"/>
              <a:gd name="T103" fmla="*/ 34 h 1116"/>
              <a:gd name="T104" fmla="*/ 8 w 1393"/>
              <a:gd name="T105" fmla="*/ 24 h 1116"/>
              <a:gd name="T106" fmla="*/ 2 w 1393"/>
              <a:gd name="T107" fmla="*/ 21 h 1116"/>
              <a:gd name="T108" fmla="*/ 5 w 1393"/>
              <a:gd name="T109" fmla="*/ 14 h 1116"/>
              <a:gd name="T110" fmla="*/ 55 w 1393"/>
              <a:gd name="T111" fmla="*/ 9 h 1116"/>
              <a:gd name="T112" fmla="*/ 60 w 1393"/>
              <a:gd name="T113" fmla="*/ 2 h 1116"/>
              <a:gd name="T114" fmla="*/ 65 w 1393"/>
              <a:gd name="T115" fmla="*/ 6 h 1116"/>
              <a:gd name="T116" fmla="*/ 222 w 1393"/>
              <a:gd name="T117" fmla="*/ 4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93" h="1116">
                <a:moveTo>
                  <a:pt x="72" y="61"/>
                </a:moveTo>
                <a:lnTo>
                  <a:pt x="73" y="100"/>
                </a:lnTo>
                <a:lnTo>
                  <a:pt x="77" y="61"/>
                </a:lnTo>
                <a:lnTo>
                  <a:pt x="72" y="61"/>
                </a:lnTo>
                <a:close/>
                <a:moveTo>
                  <a:pt x="44" y="61"/>
                </a:moveTo>
                <a:lnTo>
                  <a:pt x="49" y="171"/>
                </a:lnTo>
                <a:lnTo>
                  <a:pt x="49" y="116"/>
                </a:lnTo>
                <a:lnTo>
                  <a:pt x="51" y="61"/>
                </a:lnTo>
                <a:lnTo>
                  <a:pt x="44" y="61"/>
                </a:lnTo>
                <a:close/>
                <a:moveTo>
                  <a:pt x="14" y="47"/>
                </a:moveTo>
                <a:lnTo>
                  <a:pt x="17" y="137"/>
                </a:lnTo>
                <a:lnTo>
                  <a:pt x="22" y="229"/>
                </a:lnTo>
                <a:lnTo>
                  <a:pt x="28" y="98"/>
                </a:lnTo>
                <a:lnTo>
                  <a:pt x="27" y="61"/>
                </a:lnTo>
                <a:lnTo>
                  <a:pt x="26" y="60"/>
                </a:lnTo>
                <a:lnTo>
                  <a:pt x="23" y="59"/>
                </a:lnTo>
                <a:lnTo>
                  <a:pt x="23" y="56"/>
                </a:lnTo>
                <a:lnTo>
                  <a:pt x="23" y="55"/>
                </a:lnTo>
                <a:lnTo>
                  <a:pt x="23" y="52"/>
                </a:lnTo>
                <a:lnTo>
                  <a:pt x="26" y="51"/>
                </a:lnTo>
                <a:lnTo>
                  <a:pt x="28" y="49"/>
                </a:lnTo>
                <a:lnTo>
                  <a:pt x="28" y="49"/>
                </a:lnTo>
                <a:lnTo>
                  <a:pt x="18" y="48"/>
                </a:lnTo>
                <a:lnTo>
                  <a:pt x="17" y="48"/>
                </a:lnTo>
                <a:lnTo>
                  <a:pt x="14" y="47"/>
                </a:lnTo>
                <a:close/>
                <a:moveTo>
                  <a:pt x="481" y="41"/>
                </a:moveTo>
                <a:lnTo>
                  <a:pt x="231" y="43"/>
                </a:lnTo>
                <a:lnTo>
                  <a:pt x="432" y="49"/>
                </a:lnTo>
                <a:lnTo>
                  <a:pt x="654" y="55"/>
                </a:lnTo>
                <a:lnTo>
                  <a:pt x="700" y="56"/>
                </a:lnTo>
                <a:lnTo>
                  <a:pt x="869" y="57"/>
                </a:lnTo>
                <a:lnTo>
                  <a:pt x="1039" y="56"/>
                </a:lnTo>
                <a:lnTo>
                  <a:pt x="1047" y="56"/>
                </a:lnTo>
                <a:lnTo>
                  <a:pt x="1040" y="56"/>
                </a:lnTo>
                <a:lnTo>
                  <a:pt x="731" y="44"/>
                </a:lnTo>
                <a:lnTo>
                  <a:pt x="481" y="41"/>
                </a:lnTo>
                <a:close/>
                <a:moveTo>
                  <a:pt x="81" y="38"/>
                </a:moveTo>
                <a:lnTo>
                  <a:pt x="74" y="38"/>
                </a:lnTo>
                <a:lnTo>
                  <a:pt x="81" y="38"/>
                </a:lnTo>
                <a:lnTo>
                  <a:pt x="81" y="38"/>
                </a:lnTo>
                <a:close/>
                <a:moveTo>
                  <a:pt x="95" y="35"/>
                </a:moveTo>
                <a:lnTo>
                  <a:pt x="94" y="35"/>
                </a:lnTo>
                <a:lnTo>
                  <a:pt x="94" y="39"/>
                </a:lnTo>
                <a:lnTo>
                  <a:pt x="95" y="39"/>
                </a:lnTo>
                <a:lnTo>
                  <a:pt x="95" y="35"/>
                </a:lnTo>
                <a:close/>
                <a:moveTo>
                  <a:pt x="426" y="22"/>
                </a:moveTo>
                <a:lnTo>
                  <a:pt x="218" y="24"/>
                </a:lnTo>
                <a:lnTo>
                  <a:pt x="141" y="30"/>
                </a:lnTo>
                <a:lnTo>
                  <a:pt x="353" y="26"/>
                </a:lnTo>
                <a:lnTo>
                  <a:pt x="565" y="26"/>
                </a:lnTo>
                <a:lnTo>
                  <a:pt x="426" y="22"/>
                </a:lnTo>
                <a:close/>
                <a:moveTo>
                  <a:pt x="535" y="0"/>
                </a:moveTo>
                <a:lnTo>
                  <a:pt x="691" y="1"/>
                </a:lnTo>
                <a:lnTo>
                  <a:pt x="919" y="1"/>
                </a:lnTo>
                <a:lnTo>
                  <a:pt x="1146" y="4"/>
                </a:lnTo>
                <a:lnTo>
                  <a:pt x="1374" y="11"/>
                </a:lnTo>
                <a:lnTo>
                  <a:pt x="1378" y="11"/>
                </a:lnTo>
                <a:lnTo>
                  <a:pt x="1381" y="14"/>
                </a:lnTo>
                <a:lnTo>
                  <a:pt x="1382" y="17"/>
                </a:lnTo>
                <a:lnTo>
                  <a:pt x="1383" y="19"/>
                </a:lnTo>
                <a:lnTo>
                  <a:pt x="1383" y="22"/>
                </a:lnTo>
                <a:lnTo>
                  <a:pt x="1382" y="24"/>
                </a:lnTo>
                <a:lnTo>
                  <a:pt x="1381" y="27"/>
                </a:lnTo>
                <a:lnTo>
                  <a:pt x="1378" y="28"/>
                </a:lnTo>
                <a:lnTo>
                  <a:pt x="1374" y="28"/>
                </a:lnTo>
                <a:lnTo>
                  <a:pt x="1106" y="24"/>
                </a:lnTo>
                <a:lnTo>
                  <a:pt x="836" y="19"/>
                </a:lnTo>
                <a:lnTo>
                  <a:pt x="845" y="21"/>
                </a:lnTo>
                <a:lnTo>
                  <a:pt x="1349" y="43"/>
                </a:lnTo>
                <a:lnTo>
                  <a:pt x="1382" y="44"/>
                </a:lnTo>
                <a:lnTo>
                  <a:pt x="1383" y="44"/>
                </a:lnTo>
                <a:lnTo>
                  <a:pt x="1386" y="45"/>
                </a:lnTo>
                <a:lnTo>
                  <a:pt x="1389" y="47"/>
                </a:lnTo>
                <a:lnTo>
                  <a:pt x="1391" y="48"/>
                </a:lnTo>
                <a:lnTo>
                  <a:pt x="1393" y="51"/>
                </a:lnTo>
                <a:lnTo>
                  <a:pt x="1393" y="53"/>
                </a:lnTo>
                <a:lnTo>
                  <a:pt x="1393" y="56"/>
                </a:lnTo>
                <a:lnTo>
                  <a:pt x="1393" y="59"/>
                </a:lnTo>
                <a:lnTo>
                  <a:pt x="1390" y="61"/>
                </a:lnTo>
                <a:lnTo>
                  <a:pt x="1389" y="62"/>
                </a:lnTo>
                <a:lnTo>
                  <a:pt x="1385" y="62"/>
                </a:lnTo>
                <a:lnTo>
                  <a:pt x="1366" y="62"/>
                </a:lnTo>
                <a:lnTo>
                  <a:pt x="1368" y="65"/>
                </a:lnTo>
                <a:lnTo>
                  <a:pt x="1368" y="68"/>
                </a:lnTo>
                <a:lnTo>
                  <a:pt x="1368" y="70"/>
                </a:lnTo>
                <a:lnTo>
                  <a:pt x="1366" y="73"/>
                </a:lnTo>
                <a:lnTo>
                  <a:pt x="1364" y="74"/>
                </a:lnTo>
                <a:lnTo>
                  <a:pt x="1361" y="74"/>
                </a:lnTo>
                <a:lnTo>
                  <a:pt x="1237" y="69"/>
                </a:lnTo>
                <a:lnTo>
                  <a:pt x="1221" y="70"/>
                </a:lnTo>
                <a:lnTo>
                  <a:pt x="1085" y="74"/>
                </a:lnTo>
                <a:lnTo>
                  <a:pt x="1372" y="89"/>
                </a:lnTo>
                <a:lnTo>
                  <a:pt x="1376" y="90"/>
                </a:lnTo>
                <a:lnTo>
                  <a:pt x="1378" y="91"/>
                </a:lnTo>
                <a:lnTo>
                  <a:pt x="1379" y="94"/>
                </a:lnTo>
                <a:lnTo>
                  <a:pt x="1379" y="96"/>
                </a:lnTo>
                <a:lnTo>
                  <a:pt x="1379" y="99"/>
                </a:lnTo>
                <a:lnTo>
                  <a:pt x="1379" y="102"/>
                </a:lnTo>
                <a:lnTo>
                  <a:pt x="1378" y="104"/>
                </a:lnTo>
                <a:lnTo>
                  <a:pt x="1376" y="106"/>
                </a:lnTo>
                <a:lnTo>
                  <a:pt x="1372" y="106"/>
                </a:lnTo>
                <a:lnTo>
                  <a:pt x="1005" y="89"/>
                </a:lnTo>
                <a:lnTo>
                  <a:pt x="637" y="73"/>
                </a:lnTo>
                <a:lnTo>
                  <a:pt x="365" y="66"/>
                </a:lnTo>
                <a:lnTo>
                  <a:pt x="91" y="61"/>
                </a:lnTo>
                <a:lnTo>
                  <a:pt x="73" y="286"/>
                </a:lnTo>
                <a:lnTo>
                  <a:pt x="78" y="534"/>
                </a:lnTo>
                <a:lnTo>
                  <a:pt x="86" y="796"/>
                </a:lnTo>
                <a:lnTo>
                  <a:pt x="90" y="924"/>
                </a:lnTo>
                <a:lnTo>
                  <a:pt x="91" y="955"/>
                </a:lnTo>
                <a:lnTo>
                  <a:pt x="94" y="987"/>
                </a:lnTo>
                <a:lnTo>
                  <a:pt x="94" y="1018"/>
                </a:lnTo>
                <a:lnTo>
                  <a:pt x="90" y="1048"/>
                </a:lnTo>
                <a:lnTo>
                  <a:pt x="89" y="1051"/>
                </a:lnTo>
                <a:lnTo>
                  <a:pt x="87" y="1052"/>
                </a:lnTo>
                <a:lnTo>
                  <a:pt x="86" y="1052"/>
                </a:lnTo>
                <a:lnTo>
                  <a:pt x="85" y="1084"/>
                </a:lnTo>
                <a:lnTo>
                  <a:pt x="80" y="1112"/>
                </a:lnTo>
                <a:lnTo>
                  <a:pt x="78" y="1115"/>
                </a:lnTo>
                <a:lnTo>
                  <a:pt x="77" y="1116"/>
                </a:lnTo>
                <a:lnTo>
                  <a:pt x="74" y="1116"/>
                </a:lnTo>
                <a:lnTo>
                  <a:pt x="72" y="1116"/>
                </a:lnTo>
                <a:lnTo>
                  <a:pt x="69" y="1115"/>
                </a:lnTo>
                <a:lnTo>
                  <a:pt x="68" y="1112"/>
                </a:lnTo>
                <a:lnTo>
                  <a:pt x="62" y="1094"/>
                </a:lnTo>
                <a:lnTo>
                  <a:pt x="60" y="1074"/>
                </a:lnTo>
                <a:lnTo>
                  <a:pt x="59" y="1074"/>
                </a:lnTo>
                <a:lnTo>
                  <a:pt x="55" y="1074"/>
                </a:lnTo>
                <a:lnTo>
                  <a:pt x="52" y="1073"/>
                </a:lnTo>
                <a:lnTo>
                  <a:pt x="51" y="1070"/>
                </a:lnTo>
                <a:lnTo>
                  <a:pt x="49" y="1069"/>
                </a:lnTo>
                <a:lnTo>
                  <a:pt x="49" y="1067"/>
                </a:lnTo>
                <a:lnTo>
                  <a:pt x="49" y="1065"/>
                </a:lnTo>
                <a:lnTo>
                  <a:pt x="45" y="1023"/>
                </a:lnTo>
                <a:lnTo>
                  <a:pt x="44" y="981"/>
                </a:lnTo>
                <a:lnTo>
                  <a:pt x="43" y="940"/>
                </a:lnTo>
                <a:lnTo>
                  <a:pt x="39" y="806"/>
                </a:lnTo>
                <a:lnTo>
                  <a:pt x="39" y="650"/>
                </a:lnTo>
                <a:lnTo>
                  <a:pt x="38" y="628"/>
                </a:lnTo>
                <a:lnTo>
                  <a:pt x="30" y="564"/>
                </a:lnTo>
                <a:lnTo>
                  <a:pt x="25" y="500"/>
                </a:lnTo>
                <a:lnTo>
                  <a:pt x="14" y="384"/>
                </a:lnTo>
                <a:lnTo>
                  <a:pt x="5" y="269"/>
                </a:lnTo>
                <a:lnTo>
                  <a:pt x="0" y="154"/>
                </a:lnTo>
                <a:lnTo>
                  <a:pt x="2" y="38"/>
                </a:lnTo>
                <a:lnTo>
                  <a:pt x="4" y="35"/>
                </a:lnTo>
                <a:lnTo>
                  <a:pt x="5" y="34"/>
                </a:lnTo>
                <a:lnTo>
                  <a:pt x="8" y="32"/>
                </a:lnTo>
                <a:lnTo>
                  <a:pt x="10" y="32"/>
                </a:lnTo>
                <a:lnTo>
                  <a:pt x="13" y="34"/>
                </a:lnTo>
                <a:lnTo>
                  <a:pt x="14" y="35"/>
                </a:lnTo>
                <a:lnTo>
                  <a:pt x="14" y="38"/>
                </a:lnTo>
                <a:lnTo>
                  <a:pt x="15" y="38"/>
                </a:lnTo>
                <a:lnTo>
                  <a:pt x="15" y="36"/>
                </a:lnTo>
                <a:lnTo>
                  <a:pt x="18" y="34"/>
                </a:lnTo>
                <a:lnTo>
                  <a:pt x="19" y="34"/>
                </a:lnTo>
                <a:lnTo>
                  <a:pt x="52" y="27"/>
                </a:lnTo>
                <a:lnTo>
                  <a:pt x="53" y="26"/>
                </a:lnTo>
                <a:lnTo>
                  <a:pt x="8" y="24"/>
                </a:lnTo>
                <a:lnTo>
                  <a:pt x="5" y="24"/>
                </a:lnTo>
                <a:lnTo>
                  <a:pt x="4" y="23"/>
                </a:lnTo>
                <a:lnTo>
                  <a:pt x="2" y="21"/>
                </a:lnTo>
                <a:lnTo>
                  <a:pt x="2" y="18"/>
                </a:lnTo>
                <a:lnTo>
                  <a:pt x="4" y="17"/>
                </a:lnTo>
                <a:lnTo>
                  <a:pt x="5" y="14"/>
                </a:lnTo>
                <a:lnTo>
                  <a:pt x="8" y="14"/>
                </a:lnTo>
                <a:lnTo>
                  <a:pt x="55" y="11"/>
                </a:lnTo>
                <a:lnTo>
                  <a:pt x="55" y="9"/>
                </a:lnTo>
                <a:lnTo>
                  <a:pt x="55" y="6"/>
                </a:lnTo>
                <a:lnTo>
                  <a:pt x="57" y="4"/>
                </a:lnTo>
                <a:lnTo>
                  <a:pt x="60" y="2"/>
                </a:lnTo>
                <a:lnTo>
                  <a:pt x="61" y="2"/>
                </a:lnTo>
                <a:lnTo>
                  <a:pt x="64" y="4"/>
                </a:lnTo>
                <a:lnTo>
                  <a:pt x="65" y="6"/>
                </a:lnTo>
                <a:lnTo>
                  <a:pt x="66" y="9"/>
                </a:lnTo>
                <a:lnTo>
                  <a:pt x="66" y="10"/>
                </a:lnTo>
                <a:lnTo>
                  <a:pt x="222" y="4"/>
                </a:lnTo>
                <a:lnTo>
                  <a:pt x="379" y="1"/>
                </a:lnTo>
                <a:lnTo>
                  <a:pt x="535" y="0"/>
                </a:lnTo>
                <a:close/>
              </a:path>
            </a:pathLst>
          </a:custGeom>
          <a:solidFill>
            <a:schemeClr val="accent3"/>
          </a:solidFill>
          <a:ln w="0">
            <a:solidFill>
              <a:schemeClr val="accent3"/>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55"/>
          <p:cNvSpPr>
            <a:spLocks noEditPoints="1"/>
          </p:cNvSpPr>
          <p:nvPr userDrawn="1"/>
        </p:nvSpPr>
        <p:spPr bwMode="auto">
          <a:xfrm>
            <a:off x="3535363" y="4211539"/>
            <a:ext cx="2052638" cy="1703388"/>
          </a:xfrm>
          <a:custGeom>
            <a:avLst/>
            <a:gdLst>
              <a:gd name="T0" fmla="*/ 1259 w 1293"/>
              <a:gd name="T1" fmla="*/ 1052 h 1073"/>
              <a:gd name="T2" fmla="*/ 1212 w 1293"/>
              <a:gd name="T3" fmla="*/ 1048 h 1073"/>
              <a:gd name="T4" fmla="*/ 1212 w 1293"/>
              <a:gd name="T5" fmla="*/ 1048 h 1073"/>
              <a:gd name="T6" fmla="*/ 1100 w 1293"/>
              <a:gd name="T7" fmla="*/ 1023 h 1073"/>
              <a:gd name="T8" fmla="*/ 1178 w 1293"/>
              <a:gd name="T9" fmla="*/ 1025 h 1073"/>
              <a:gd name="T10" fmla="*/ 1173 w 1293"/>
              <a:gd name="T11" fmla="*/ 1021 h 1073"/>
              <a:gd name="T12" fmla="*/ 1208 w 1293"/>
              <a:gd name="T13" fmla="*/ 1000 h 1073"/>
              <a:gd name="T14" fmla="*/ 953 w 1293"/>
              <a:gd name="T15" fmla="*/ 1001 h 1073"/>
              <a:gd name="T16" fmla="*/ 818 w 1293"/>
              <a:gd name="T17" fmla="*/ 1013 h 1073"/>
              <a:gd name="T18" fmla="*/ 822 w 1293"/>
              <a:gd name="T19" fmla="*/ 1006 h 1073"/>
              <a:gd name="T20" fmla="*/ 939 w 1293"/>
              <a:gd name="T21" fmla="*/ 1006 h 1073"/>
              <a:gd name="T22" fmla="*/ 944 w 1293"/>
              <a:gd name="T23" fmla="*/ 1003 h 1073"/>
              <a:gd name="T24" fmla="*/ 1145 w 1293"/>
              <a:gd name="T25" fmla="*/ 999 h 1073"/>
              <a:gd name="T26" fmla="*/ 640 w 1293"/>
              <a:gd name="T27" fmla="*/ 992 h 1073"/>
              <a:gd name="T28" fmla="*/ 360 w 1293"/>
              <a:gd name="T29" fmla="*/ 1004 h 1073"/>
              <a:gd name="T30" fmla="*/ 1247 w 1293"/>
              <a:gd name="T31" fmla="*/ 0 h 1073"/>
              <a:gd name="T32" fmla="*/ 1254 w 1293"/>
              <a:gd name="T33" fmla="*/ 4 h 1073"/>
              <a:gd name="T34" fmla="*/ 1268 w 1293"/>
              <a:gd name="T35" fmla="*/ 200 h 1073"/>
              <a:gd name="T36" fmla="*/ 1266 w 1293"/>
              <a:gd name="T37" fmla="*/ 25 h 1073"/>
              <a:gd name="T38" fmla="*/ 1274 w 1293"/>
              <a:gd name="T39" fmla="*/ 25 h 1073"/>
              <a:gd name="T40" fmla="*/ 1276 w 1293"/>
              <a:gd name="T41" fmla="*/ 39 h 1073"/>
              <a:gd name="T42" fmla="*/ 1283 w 1293"/>
              <a:gd name="T43" fmla="*/ 35 h 1073"/>
              <a:gd name="T44" fmla="*/ 1287 w 1293"/>
              <a:gd name="T45" fmla="*/ 40 h 1073"/>
              <a:gd name="T46" fmla="*/ 1293 w 1293"/>
              <a:gd name="T47" fmla="*/ 410 h 1073"/>
              <a:gd name="T48" fmla="*/ 1287 w 1293"/>
              <a:gd name="T49" fmla="*/ 895 h 1073"/>
              <a:gd name="T50" fmla="*/ 1278 w 1293"/>
              <a:gd name="T51" fmla="*/ 1059 h 1073"/>
              <a:gd name="T52" fmla="*/ 1276 w 1293"/>
              <a:gd name="T53" fmla="*/ 1068 h 1073"/>
              <a:gd name="T54" fmla="*/ 1270 w 1293"/>
              <a:gd name="T55" fmla="*/ 1073 h 1073"/>
              <a:gd name="T56" fmla="*/ 1262 w 1293"/>
              <a:gd name="T57" fmla="*/ 1072 h 1073"/>
              <a:gd name="T58" fmla="*/ 852 w 1293"/>
              <a:gd name="T59" fmla="*/ 1044 h 1073"/>
              <a:gd name="T60" fmla="*/ 166 w 1293"/>
              <a:gd name="T61" fmla="*/ 1025 h 1073"/>
              <a:gd name="T62" fmla="*/ 12 w 1293"/>
              <a:gd name="T63" fmla="*/ 1025 h 1073"/>
              <a:gd name="T64" fmla="*/ 3 w 1293"/>
              <a:gd name="T65" fmla="*/ 1022 h 1073"/>
              <a:gd name="T66" fmla="*/ 0 w 1293"/>
              <a:gd name="T67" fmla="*/ 1016 h 1073"/>
              <a:gd name="T68" fmla="*/ 6 w 1293"/>
              <a:gd name="T69" fmla="*/ 1012 h 1073"/>
              <a:gd name="T70" fmla="*/ 449 w 1293"/>
              <a:gd name="T71" fmla="*/ 982 h 1073"/>
              <a:gd name="T72" fmla="*/ 945 w 1293"/>
              <a:gd name="T73" fmla="*/ 975 h 1073"/>
              <a:gd name="T74" fmla="*/ 1240 w 1293"/>
              <a:gd name="T75" fmla="*/ 970 h 1073"/>
              <a:gd name="T76" fmla="*/ 1237 w 1293"/>
              <a:gd name="T77" fmla="*/ 264 h 1073"/>
              <a:gd name="T78" fmla="*/ 1227 w 1293"/>
              <a:gd name="T79" fmla="*/ 21 h 1073"/>
              <a:gd name="T80" fmla="*/ 1233 w 1293"/>
              <a:gd name="T81" fmla="*/ 21 h 1073"/>
              <a:gd name="T82" fmla="*/ 1242 w 1293"/>
              <a:gd name="T83" fmla="*/ 76 h 1073"/>
              <a:gd name="T84" fmla="*/ 1244 w 1293"/>
              <a:gd name="T85" fmla="*/ 1 h 10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93" h="1073">
                <a:moveTo>
                  <a:pt x="1257" y="1048"/>
                </a:moveTo>
                <a:lnTo>
                  <a:pt x="1255" y="1052"/>
                </a:lnTo>
                <a:lnTo>
                  <a:pt x="1259" y="1052"/>
                </a:lnTo>
                <a:lnTo>
                  <a:pt x="1259" y="1048"/>
                </a:lnTo>
                <a:lnTo>
                  <a:pt x="1257" y="1048"/>
                </a:lnTo>
                <a:close/>
                <a:moveTo>
                  <a:pt x="1212" y="1048"/>
                </a:moveTo>
                <a:lnTo>
                  <a:pt x="1238" y="1051"/>
                </a:lnTo>
                <a:lnTo>
                  <a:pt x="1238" y="1048"/>
                </a:lnTo>
                <a:lnTo>
                  <a:pt x="1212" y="1048"/>
                </a:lnTo>
                <a:close/>
                <a:moveTo>
                  <a:pt x="1173" y="1021"/>
                </a:moveTo>
                <a:lnTo>
                  <a:pt x="1152" y="1022"/>
                </a:lnTo>
                <a:lnTo>
                  <a:pt x="1100" y="1023"/>
                </a:lnTo>
                <a:lnTo>
                  <a:pt x="1203" y="1027"/>
                </a:lnTo>
                <a:lnTo>
                  <a:pt x="1216" y="1025"/>
                </a:lnTo>
                <a:lnTo>
                  <a:pt x="1178" y="1025"/>
                </a:lnTo>
                <a:lnTo>
                  <a:pt x="1175" y="1023"/>
                </a:lnTo>
                <a:lnTo>
                  <a:pt x="1174" y="1023"/>
                </a:lnTo>
                <a:lnTo>
                  <a:pt x="1173" y="1021"/>
                </a:lnTo>
                <a:close/>
                <a:moveTo>
                  <a:pt x="1190" y="1000"/>
                </a:moveTo>
                <a:lnTo>
                  <a:pt x="1199" y="1001"/>
                </a:lnTo>
                <a:lnTo>
                  <a:pt x="1208" y="1000"/>
                </a:lnTo>
                <a:lnTo>
                  <a:pt x="1190" y="1000"/>
                </a:lnTo>
                <a:close/>
                <a:moveTo>
                  <a:pt x="1088" y="996"/>
                </a:moveTo>
                <a:lnTo>
                  <a:pt x="953" y="1001"/>
                </a:lnTo>
                <a:lnTo>
                  <a:pt x="707" y="1010"/>
                </a:lnTo>
                <a:lnTo>
                  <a:pt x="778" y="1012"/>
                </a:lnTo>
                <a:lnTo>
                  <a:pt x="818" y="1013"/>
                </a:lnTo>
                <a:lnTo>
                  <a:pt x="818" y="1010"/>
                </a:lnTo>
                <a:lnTo>
                  <a:pt x="819" y="1008"/>
                </a:lnTo>
                <a:lnTo>
                  <a:pt x="822" y="1006"/>
                </a:lnTo>
                <a:lnTo>
                  <a:pt x="825" y="1006"/>
                </a:lnTo>
                <a:lnTo>
                  <a:pt x="937" y="1008"/>
                </a:lnTo>
                <a:lnTo>
                  <a:pt x="939" y="1006"/>
                </a:lnTo>
                <a:lnTo>
                  <a:pt x="940" y="1004"/>
                </a:lnTo>
                <a:lnTo>
                  <a:pt x="941" y="1003"/>
                </a:lnTo>
                <a:lnTo>
                  <a:pt x="944" y="1003"/>
                </a:lnTo>
                <a:lnTo>
                  <a:pt x="1083" y="1000"/>
                </a:lnTo>
                <a:lnTo>
                  <a:pt x="1113" y="1000"/>
                </a:lnTo>
                <a:lnTo>
                  <a:pt x="1145" y="999"/>
                </a:lnTo>
                <a:lnTo>
                  <a:pt x="1088" y="996"/>
                </a:lnTo>
                <a:close/>
                <a:moveTo>
                  <a:pt x="762" y="991"/>
                </a:moveTo>
                <a:lnTo>
                  <a:pt x="640" y="992"/>
                </a:lnTo>
                <a:lnTo>
                  <a:pt x="466" y="996"/>
                </a:lnTo>
                <a:lnTo>
                  <a:pt x="292" y="1004"/>
                </a:lnTo>
                <a:lnTo>
                  <a:pt x="360" y="1004"/>
                </a:lnTo>
                <a:lnTo>
                  <a:pt x="640" y="995"/>
                </a:lnTo>
                <a:lnTo>
                  <a:pt x="762" y="991"/>
                </a:lnTo>
                <a:close/>
                <a:moveTo>
                  <a:pt x="1247" y="0"/>
                </a:moveTo>
                <a:lnTo>
                  <a:pt x="1250" y="0"/>
                </a:lnTo>
                <a:lnTo>
                  <a:pt x="1253" y="1"/>
                </a:lnTo>
                <a:lnTo>
                  <a:pt x="1254" y="4"/>
                </a:lnTo>
                <a:lnTo>
                  <a:pt x="1254" y="6"/>
                </a:lnTo>
                <a:lnTo>
                  <a:pt x="1267" y="260"/>
                </a:lnTo>
                <a:lnTo>
                  <a:pt x="1268" y="200"/>
                </a:lnTo>
                <a:lnTo>
                  <a:pt x="1263" y="30"/>
                </a:lnTo>
                <a:lnTo>
                  <a:pt x="1263" y="26"/>
                </a:lnTo>
                <a:lnTo>
                  <a:pt x="1266" y="25"/>
                </a:lnTo>
                <a:lnTo>
                  <a:pt x="1268" y="23"/>
                </a:lnTo>
                <a:lnTo>
                  <a:pt x="1271" y="23"/>
                </a:lnTo>
                <a:lnTo>
                  <a:pt x="1274" y="25"/>
                </a:lnTo>
                <a:lnTo>
                  <a:pt x="1275" y="26"/>
                </a:lnTo>
                <a:lnTo>
                  <a:pt x="1276" y="30"/>
                </a:lnTo>
                <a:lnTo>
                  <a:pt x="1276" y="39"/>
                </a:lnTo>
                <a:lnTo>
                  <a:pt x="1278" y="36"/>
                </a:lnTo>
                <a:lnTo>
                  <a:pt x="1280" y="35"/>
                </a:lnTo>
                <a:lnTo>
                  <a:pt x="1283" y="35"/>
                </a:lnTo>
                <a:lnTo>
                  <a:pt x="1284" y="36"/>
                </a:lnTo>
                <a:lnTo>
                  <a:pt x="1287" y="38"/>
                </a:lnTo>
                <a:lnTo>
                  <a:pt x="1287" y="40"/>
                </a:lnTo>
                <a:lnTo>
                  <a:pt x="1289" y="153"/>
                </a:lnTo>
                <a:lnTo>
                  <a:pt x="1289" y="267"/>
                </a:lnTo>
                <a:lnTo>
                  <a:pt x="1293" y="410"/>
                </a:lnTo>
                <a:lnTo>
                  <a:pt x="1293" y="554"/>
                </a:lnTo>
                <a:lnTo>
                  <a:pt x="1288" y="815"/>
                </a:lnTo>
                <a:lnTo>
                  <a:pt x="1287" y="895"/>
                </a:lnTo>
                <a:lnTo>
                  <a:pt x="1283" y="976"/>
                </a:lnTo>
                <a:lnTo>
                  <a:pt x="1275" y="1056"/>
                </a:lnTo>
                <a:lnTo>
                  <a:pt x="1278" y="1059"/>
                </a:lnTo>
                <a:lnTo>
                  <a:pt x="1278" y="1063"/>
                </a:lnTo>
                <a:lnTo>
                  <a:pt x="1278" y="1065"/>
                </a:lnTo>
                <a:lnTo>
                  <a:pt x="1276" y="1068"/>
                </a:lnTo>
                <a:lnTo>
                  <a:pt x="1274" y="1069"/>
                </a:lnTo>
                <a:lnTo>
                  <a:pt x="1272" y="1072"/>
                </a:lnTo>
                <a:lnTo>
                  <a:pt x="1270" y="1073"/>
                </a:lnTo>
                <a:lnTo>
                  <a:pt x="1267" y="1073"/>
                </a:lnTo>
                <a:lnTo>
                  <a:pt x="1264" y="1073"/>
                </a:lnTo>
                <a:lnTo>
                  <a:pt x="1262" y="1072"/>
                </a:lnTo>
                <a:lnTo>
                  <a:pt x="1261" y="1069"/>
                </a:lnTo>
                <a:lnTo>
                  <a:pt x="1056" y="1058"/>
                </a:lnTo>
                <a:lnTo>
                  <a:pt x="852" y="1044"/>
                </a:lnTo>
                <a:lnTo>
                  <a:pt x="648" y="1034"/>
                </a:lnTo>
                <a:lnTo>
                  <a:pt x="407" y="1027"/>
                </a:lnTo>
                <a:lnTo>
                  <a:pt x="166" y="1025"/>
                </a:lnTo>
                <a:lnTo>
                  <a:pt x="16" y="1026"/>
                </a:lnTo>
                <a:lnTo>
                  <a:pt x="13" y="1026"/>
                </a:lnTo>
                <a:lnTo>
                  <a:pt x="12" y="1025"/>
                </a:lnTo>
                <a:lnTo>
                  <a:pt x="10" y="1023"/>
                </a:lnTo>
                <a:lnTo>
                  <a:pt x="6" y="1022"/>
                </a:lnTo>
                <a:lnTo>
                  <a:pt x="3" y="1022"/>
                </a:lnTo>
                <a:lnTo>
                  <a:pt x="1" y="1021"/>
                </a:lnTo>
                <a:lnTo>
                  <a:pt x="0" y="1018"/>
                </a:lnTo>
                <a:lnTo>
                  <a:pt x="0" y="1016"/>
                </a:lnTo>
                <a:lnTo>
                  <a:pt x="1" y="1014"/>
                </a:lnTo>
                <a:lnTo>
                  <a:pt x="3" y="1012"/>
                </a:lnTo>
                <a:lnTo>
                  <a:pt x="6" y="1012"/>
                </a:lnTo>
                <a:lnTo>
                  <a:pt x="67" y="1008"/>
                </a:lnTo>
                <a:lnTo>
                  <a:pt x="258" y="992"/>
                </a:lnTo>
                <a:lnTo>
                  <a:pt x="449" y="982"/>
                </a:lnTo>
                <a:lnTo>
                  <a:pt x="640" y="976"/>
                </a:lnTo>
                <a:lnTo>
                  <a:pt x="792" y="974"/>
                </a:lnTo>
                <a:lnTo>
                  <a:pt x="945" y="975"/>
                </a:lnTo>
                <a:lnTo>
                  <a:pt x="1068" y="978"/>
                </a:lnTo>
                <a:lnTo>
                  <a:pt x="1153" y="972"/>
                </a:lnTo>
                <a:lnTo>
                  <a:pt x="1240" y="970"/>
                </a:lnTo>
                <a:lnTo>
                  <a:pt x="1250" y="742"/>
                </a:lnTo>
                <a:lnTo>
                  <a:pt x="1246" y="504"/>
                </a:lnTo>
                <a:lnTo>
                  <a:pt x="1237" y="264"/>
                </a:lnTo>
                <a:lnTo>
                  <a:pt x="1224" y="25"/>
                </a:lnTo>
                <a:lnTo>
                  <a:pt x="1225" y="22"/>
                </a:lnTo>
                <a:lnTo>
                  <a:pt x="1227" y="21"/>
                </a:lnTo>
                <a:lnTo>
                  <a:pt x="1229" y="19"/>
                </a:lnTo>
                <a:lnTo>
                  <a:pt x="1232" y="19"/>
                </a:lnTo>
                <a:lnTo>
                  <a:pt x="1233" y="21"/>
                </a:lnTo>
                <a:lnTo>
                  <a:pt x="1236" y="22"/>
                </a:lnTo>
                <a:lnTo>
                  <a:pt x="1237" y="25"/>
                </a:lnTo>
                <a:lnTo>
                  <a:pt x="1242" y="76"/>
                </a:lnTo>
                <a:lnTo>
                  <a:pt x="1241" y="6"/>
                </a:lnTo>
                <a:lnTo>
                  <a:pt x="1242" y="4"/>
                </a:lnTo>
                <a:lnTo>
                  <a:pt x="1244" y="1"/>
                </a:lnTo>
                <a:lnTo>
                  <a:pt x="1245" y="0"/>
                </a:lnTo>
                <a:lnTo>
                  <a:pt x="1247" y="0"/>
                </a:lnTo>
                <a:close/>
              </a:path>
            </a:pathLst>
          </a:custGeom>
          <a:solidFill>
            <a:schemeClr val="accent3"/>
          </a:solidFill>
          <a:ln w="0">
            <a:solidFill>
              <a:schemeClr val="accent3"/>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9238697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Chart Dark">
    <p:bg>
      <p:bgPr>
        <a:solidFill>
          <a:srgbClr val="0D0707"/>
        </a:solidFill>
        <a:effectLst/>
      </p:bgPr>
    </p:bg>
    <p:spTree>
      <p:nvGrpSpPr>
        <p:cNvPr id="1" name=""/>
        <p:cNvGrpSpPr/>
        <p:nvPr/>
      </p:nvGrpSpPr>
      <p:grpSpPr>
        <a:xfrm>
          <a:off x="0" y="0"/>
          <a:ext cx="0" cy="0"/>
          <a:chOff x="0" y="0"/>
          <a:chExt cx="0" cy="0"/>
        </a:xfrm>
      </p:grpSpPr>
      <p:pic>
        <p:nvPicPr>
          <p:cNvPr id="9" name="Picture 8"/>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flipV="1">
            <a:off x="10072914" y="2139696"/>
            <a:ext cx="2119086" cy="4718304"/>
          </a:xfrm>
          <a:prstGeom prst="rect">
            <a:avLst/>
          </a:prstGeom>
        </p:spPr>
      </p:pic>
      <p:sp>
        <p:nvSpPr>
          <p:cNvPr id="2" name="Title 1"/>
          <p:cNvSpPr>
            <a:spLocks noGrp="1"/>
          </p:cNvSpPr>
          <p:nvPr>
            <p:ph type="title"/>
          </p:nvPr>
        </p:nvSpPr>
        <p:spPr/>
        <p:txBody>
          <a:bodyPr>
            <a:normAutofit/>
          </a:bodyPr>
          <a:lstStyle>
            <a:lvl1pPr>
              <a:defRPr sz="4800" b="1">
                <a:solidFill>
                  <a:schemeClr val="bg1"/>
                </a:solidFill>
                <a:latin typeface="+mn-lt"/>
              </a:defRPr>
            </a:lvl1pPr>
          </a:lstStyle>
          <a:p>
            <a:r>
              <a:rPr lang="en-US"/>
              <a:t>Click to edit Master title style</a:t>
            </a:r>
          </a:p>
        </p:txBody>
      </p:sp>
      <p:sp>
        <p:nvSpPr>
          <p:cNvPr id="3" name="Content Placeholder 2"/>
          <p:cNvSpPr>
            <a:spLocks noGrp="1"/>
          </p:cNvSpPr>
          <p:nvPr>
            <p:ph idx="1"/>
          </p:nvPr>
        </p:nvSpPr>
        <p:spPr>
          <a:xfrm>
            <a:off x="838200" y="1825626"/>
            <a:ext cx="8747158" cy="3065250"/>
          </a:xfrm>
        </p:spPr>
        <p:txBody>
          <a:bodyPr>
            <a:normAutofit/>
          </a:bodyPr>
          <a:lstStyle>
            <a:lvl1pPr>
              <a:defRPr sz="3600">
                <a:solidFill>
                  <a:schemeClr val="bg1"/>
                </a:solidFill>
              </a:defRPr>
            </a:lvl1pPr>
            <a:lvl2pPr>
              <a:defRPr sz="3200">
                <a:solidFill>
                  <a:schemeClr val="bg1"/>
                </a:solidFill>
              </a:defRPr>
            </a:lvl2pPr>
            <a:lvl3pPr>
              <a:defRPr sz="2800">
                <a:solidFill>
                  <a:schemeClr val="bg1"/>
                </a:solidFill>
              </a:defRPr>
            </a:lvl3pPr>
            <a:lvl4pPr>
              <a:defRPr sz="2400">
                <a:solidFill>
                  <a:schemeClr val="bg1"/>
                </a:solidFill>
              </a:defRPr>
            </a:lvl4pPr>
            <a:lvl5pPr>
              <a:defRPr sz="24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8"/>
          <p:cNvSpPr>
            <a:spLocks noGrp="1"/>
          </p:cNvSpPr>
          <p:nvPr>
            <p:ph type="body" sz="quarter" idx="13"/>
          </p:nvPr>
        </p:nvSpPr>
        <p:spPr>
          <a:xfrm>
            <a:off x="838200" y="5131574"/>
            <a:ext cx="8204114" cy="1109570"/>
          </a:xfrm>
        </p:spPr>
        <p:txBody>
          <a:bodyPr>
            <a:noAutofit/>
          </a:bodyPr>
          <a:lstStyle>
            <a:lvl1pPr>
              <a:defRPr sz="2400">
                <a:solidFill>
                  <a:schemeClr val="bg1">
                    <a:lumMod val="85000"/>
                  </a:schemeClr>
                </a:solidFill>
              </a:defRPr>
            </a:lvl1pPr>
            <a:lvl2pPr>
              <a:defRPr sz="2000">
                <a:solidFill>
                  <a:schemeClr val="bg1">
                    <a:lumMod val="85000"/>
                  </a:schemeClr>
                </a:solidFill>
              </a:defRPr>
            </a:lvl2pPr>
            <a:lvl3pPr>
              <a:defRPr sz="1800">
                <a:solidFill>
                  <a:schemeClr val="bg1">
                    <a:lumMod val="85000"/>
                  </a:schemeClr>
                </a:solidFill>
              </a:defRPr>
            </a:lvl3pPr>
            <a:lvl4pPr>
              <a:defRPr sz="1600">
                <a:solidFill>
                  <a:schemeClr val="bg1">
                    <a:lumMod val="85000"/>
                  </a:schemeClr>
                </a:solidFill>
              </a:defRPr>
            </a:lvl4pPr>
            <a:lvl5pPr>
              <a:defRPr sz="1600">
                <a:solidFill>
                  <a:schemeClr val="bg1">
                    <a:lumMod val="8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2" name="Date Placeholder 3"/>
          <p:cNvSpPr>
            <a:spLocks noGrp="1"/>
          </p:cNvSpPr>
          <p:nvPr>
            <p:ph type="dt" sz="half" idx="10"/>
          </p:nvPr>
        </p:nvSpPr>
        <p:spPr>
          <a:xfrm>
            <a:off x="156028" y="6414406"/>
            <a:ext cx="2743200" cy="365125"/>
          </a:xfrm>
        </p:spPr>
        <p:txBody>
          <a:bodyPr/>
          <a:lstStyle>
            <a:lvl1pPr>
              <a:defRPr>
                <a:solidFill>
                  <a:schemeClr val="bg1">
                    <a:lumMod val="65000"/>
                  </a:schemeClr>
                </a:solidFill>
              </a:defRPr>
            </a:lvl1pPr>
          </a:lstStyle>
          <a:p>
            <a:r>
              <a:rPr lang="en-US"/>
              <a:t>Your Date Here</a:t>
            </a:r>
          </a:p>
        </p:txBody>
      </p:sp>
      <p:sp>
        <p:nvSpPr>
          <p:cNvPr id="33" name="Footer Placeholder 4"/>
          <p:cNvSpPr>
            <a:spLocks noGrp="1"/>
          </p:cNvSpPr>
          <p:nvPr>
            <p:ph type="ftr" sz="quarter" idx="11"/>
          </p:nvPr>
        </p:nvSpPr>
        <p:spPr>
          <a:xfrm>
            <a:off x="4038600" y="6414406"/>
            <a:ext cx="4114800" cy="365125"/>
          </a:xfrm>
        </p:spPr>
        <p:txBody>
          <a:bodyPr/>
          <a:lstStyle>
            <a:lvl1pPr>
              <a:defRPr>
                <a:solidFill>
                  <a:schemeClr val="bg1">
                    <a:lumMod val="65000"/>
                  </a:schemeClr>
                </a:solidFill>
              </a:defRPr>
            </a:lvl1pPr>
          </a:lstStyle>
          <a:p>
            <a:r>
              <a:rPr lang="en-US"/>
              <a:t>Your Footer Here</a:t>
            </a:r>
          </a:p>
        </p:txBody>
      </p:sp>
      <p:sp>
        <p:nvSpPr>
          <p:cNvPr id="34" name="Slide Number Placeholder 5"/>
          <p:cNvSpPr>
            <a:spLocks noGrp="1"/>
          </p:cNvSpPr>
          <p:nvPr>
            <p:ph type="sldNum" sz="quarter" idx="12"/>
          </p:nvPr>
        </p:nvSpPr>
        <p:spPr>
          <a:xfrm>
            <a:off x="9220199" y="6414406"/>
            <a:ext cx="2743200" cy="365125"/>
          </a:xfrm>
        </p:spPr>
        <p:txBody>
          <a:bodyPr/>
          <a:lstStyle>
            <a:lvl1pPr>
              <a:defRPr>
                <a:solidFill>
                  <a:schemeClr val="bg1"/>
                </a:solidFill>
              </a:defRPr>
            </a:lvl1pPr>
          </a:lstStyle>
          <a:p>
            <a:fld id="{7CD08052-46D4-4451-BCD3-D01F8058DAE8}" type="slidenum">
              <a:rPr lang="en-US" smtClean="0"/>
              <a:pPr/>
              <a:t>‹#›</a:t>
            </a:fld>
            <a:endParaRPr lang="en-US"/>
          </a:p>
        </p:txBody>
      </p:sp>
    </p:spTree>
    <p:extLst>
      <p:ext uri="{BB962C8B-B14F-4D97-AF65-F5344CB8AC3E}">
        <p14:creationId xmlns:p14="http://schemas.microsoft.com/office/powerpoint/2010/main" val="11826812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9-Chart Light Layout">
    <p:spTree>
      <p:nvGrpSpPr>
        <p:cNvPr id="1" name=""/>
        <p:cNvGrpSpPr/>
        <p:nvPr/>
      </p:nvGrpSpPr>
      <p:grpSpPr>
        <a:xfrm>
          <a:off x="0" y="0"/>
          <a:ext cx="0" cy="0"/>
          <a:chOff x="0" y="0"/>
          <a:chExt cx="0" cy="0"/>
        </a:xfrm>
      </p:grpSpPr>
      <p:pic>
        <p:nvPicPr>
          <p:cNvPr id="9" name="Picture 8"/>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flipV="1">
            <a:off x="10072914" y="2139696"/>
            <a:ext cx="2119086" cy="4718304"/>
          </a:xfrm>
          <a:prstGeom prst="rect">
            <a:avLst/>
          </a:prstGeom>
        </p:spPr>
      </p:pic>
      <p:sp>
        <p:nvSpPr>
          <p:cNvPr id="2" name="Title 1"/>
          <p:cNvSpPr>
            <a:spLocks noGrp="1"/>
          </p:cNvSpPr>
          <p:nvPr>
            <p:ph type="title"/>
          </p:nvPr>
        </p:nvSpPr>
        <p:spPr/>
        <p:txBody>
          <a:bodyPr>
            <a:normAutofit/>
          </a:bodyPr>
          <a:lstStyle>
            <a:lvl1pPr>
              <a:defRPr sz="4800" b="1">
                <a:solidFill>
                  <a:srgbClr val="231F20"/>
                </a:solidFill>
                <a:latin typeface="+mn-lt"/>
              </a:defRPr>
            </a:lvl1pPr>
          </a:lstStyle>
          <a:p>
            <a:r>
              <a:rPr lang="en-US"/>
              <a:t>Click to edit Master title style</a:t>
            </a:r>
          </a:p>
        </p:txBody>
      </p:sp>
      <p:sp>
        <p:nvSpPr>
          <p:cNvPr id="3" name="Content Placeholder 2"/>
          <p:cNvSpPr>
            <a:spLocks noGrp="1"/>
          </p:cNvSpPr>
          <p:nvPr>
            <p:ph idx="1"/>
          </p:nvPr>
        </p:nvSpPr>
        <p:spPr>
          <a:xfrm>
            <a:off x="838200" y="1825626"/>
            <a:ext cx="8747158" cy="306525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8"/>
          <p:cNvSpPr>
            <a:spLocks noGrp="1"/>
          </p:cNvSpPr>
          <p:nvPr>
            <p:ph type="body" sz="quarter" idx="13"/>
          </p:nvPr>
        </p:nvSpPr>
        <p:spPr>
          <a:xfrm>
            <a:off x="838200" y="5131574"/>
            <a:ext cx="8204114" cy="1109570"/>
          </a:xfrm>
        </p:spPr>
        <p:txBody>
          <a:bodyPr>
            <a:noAutofit/>
          </a:bodyPr>
          <a:lstStyle>
            <a:lvl1pPr>
              <a:defRPr sz="2400">
                <a:solidFill>
                  <a:schemeClr val="bg1">
                    <a:lumMod val="50000"/>
                  </a:schemeClr>
                </a:solidFill>
              </a:defRPr>
            </a:lvl1pPr>
            <a:lvl2pPr>
              <a:defRPr sz="2000">
                <a:solidFill>
                  <a:schemeClr val="bg1">
                    <a:lumMod val="50000"/>
                  </a:schemeClr>
                </a:solidFill>
              </a:defRPr>
            </a:lvl2pPr>
            <a:lvl3pPr>
              <a:defRPr sz="18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3" name="Date Placeholder 3"/>
          <p:cNvSpPr>
            <a:spLocks noGrp="1"/>
          </p:cNvSpPr>
          <p:nvPr>
            <p:ph type="dt" sz="half" idx="10"/>
          </p:nvPr>
        </p:nvSpPr>
        <p:spPr>
          <a:xfrm>
            <a:off x="156028" y="6414406"/>
            <a:ext cx="2743200" cy="365125"/>
          </a:xfrm>
        </p:spPr>
        <p:txBody>
          <a:bodyPr/>
          <a:lstStyle>
            <a:lvl1pPr>
              <a:defRPr>
                <a:solidFill>
                  <a:schemeClr val="bg1">
                    <a:lumMod val="65000"/>
                  </a:schemeClr>
                </a:solidFill>
              </a:defRPr>
            </a:lvl1pPr>
          </a:lstStyle>
          <a:p>
            <a:r>
              <a:rPr lang="en-US"/>
              <a:t>Your Date Here</a:t>
            </a:r>
          </a:p>
        </p:txBody>
      </p:sp>
      <p:sp>
        <p:nvSpPr>
          <p:cNvPr id="44" name="Footer Placeholder 4"/>
          <p:cNvSpPr>
            <a:spLocks noGrp="1"/>
          </p:cNvSpPr>
          <p:nvPr>
            <p:ph type="ftr" sz="quarter" idx="11"/>
          </p:nvPr>
        </p:nvSpPr>
        <p:spPr>
          <a:xfrm>
            <a:off x="4038600" y="6414406"/>
            <a:ext cx="4114800" cy="365125"/>
          </a:xfrm>
        </p:spPr>
        <p:txBody>
          <a:bodyPr/>
          <a:lstStyle>
            <a:lvl1pPr>
              <a:defRPr>
                <a:solidFill>
                  <a:schemeClr val="bg1">
                    <a:lumMod val="65000"/>
                  </a:schemeClr>
                </a:solidFill>
              </a:defRPr>
            </a:lvl1pPr>
          </a:lstStyle>
          <a:p>
            <a:r>
              <a:rPr lang="en-US"/>
              <a:t>Your Footer Here</a:t>
            </a:r>
          </a:p>
        </p:txBody>
      </p:sp>
      <p:sp>
        <p:nvSpPr>
          <p:cNvPr id="45" name="Slide Number Placeholder 5"/>
          <p:cNvSpPr>
            <a:spLocks noGrp="1"/>
          </p:cNvSpPr>
          <p:nvPr>
            <p:ph type="sldNum" sz="quarter" idx="12"/>
          </p:nvPr>
        </p:nvSpPr>
        <p:spPr>
          <a:xfrm>
            <a:off x="9220199" y="6414406"/>
            <a:ext cx="2743200" cy="365125"/>
          </a:xfrm>
        </p:spPr>
        <p:txBody>
          <a:bodyPr/>
          <a:lstStyle>
            <a:lvl1pPr>
              <a:defRPr>
                <a:solidFill>
                  <a:schemeClr val="bg1"/>
                </a:solidFill>
              </a:defRPr>
            </a:lvl1pPr>
          </a:lstStyle>
          <a:p>
            <a:fld id="{7CD08052-46D4-4451-BCD3-D01F8058DAE8}" type="slidenum">
              <a:rPr lang="en-US" smtClean="0"/>
              <a:pPr/>
              <a:t>‹#›</a:t>
            </a:fld>
            <a:endParaRPr lang="en-US"/>
          </a:p>
        </p:txBody>
      </p:sp>
    </p:spTree>
    <p:extLst>
      <p:ext uri="{BB962C8B-B14F-4D97-AF65-F5344CB8AC3E}">
        <p14:creationId xmlns:p14="http://schemas.microsoft.com/office/powerpoint/2010/main" val="3179157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02-Agenda">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72914" y="0"/>
            <a:ext cx="2119086" cy="4714069"/>
          </a:xfrm>
          <a:prstGeom prst="rect">
            <a:avLst/>
          </a:prstGeom>
        </p:spPr>
      </p:pic>
      <p:sp>
        <p:nvSpPr>
          <p:cNvPr id="2" name="Title 1"/>
          <p:cNvSpPr>
            <a:spLocks noGrp="1"/>
          </p:cNvSpPr>
          <p:nvPr>
            <p:ph type="title"/>
          </p:nvPr>
        </p:nvSpPr>
        <p:spPr>
          <a:xfrm>
            <a:off x="838200" y="365125"/>
            <a:ext cx="8689352" cy="1325563"/>
          </a:xfrm>
        </p:spPr>
        <p:txBody>
          <a:bodyPr>
            <a:normAutofit/>
          </a:bodyPr>
          <a:lstStyle>
            <a:lvl1pPr>
              <a:defRPr sz="4800" b="1">
                <a:solidFill>
                  <a:schemeClr val="tx1"/>
                </a:solidFill>
                <a:latin typeface="+mn-lt"/>
              </a:defRPr>
            </a:lvl1pPr>
          </a:lstStyle>
          <a:p>
            <a:r>
              <a:rPr lang="en-US"/>
              <a:t>Click to edit Master title style</a:t>
            </a:r>
          </a:p>
        </p:txBody>
      </p:sp>
      <p:sp>
        <p:nvSpPr>
          <p:cNvPr id="23" name="Date Placeholder 3"/>
          <p:cNvSpPr>
            <a:spLocks noGrp="1"/>
          </p:cNvSpPr>
          <p:nvPr>
            <p:ph type="dt" sz="half" idx="10"/>
          </p:nvPr>
        </p:nvSpPr>
        <p:spPr>
          <a:xfrm>
            <a:off x="156028" y="6414406"/>
            <a:ext cx="2743200" cy="365125"/>
          </a:xfrm>
        </p:spPr>
        <p:txBody>
          <a:bodyPr/>
          <a:lstStyle>
            <a:lvl1pPr>
              <a:defRPr>
                <a:solidFill>
                  <a:schemeClr val="bg1">
                    <a:lumMod val="65000"/>
                  </a:schemeClr>
                </a:solidFill>
              </a:defRPr>
            </a:lvl1pPr>
          </a:lstStyle>
          <a:p>
            <a:r>
              <a:rPr lang="en-US"/>
              <a:t>Your Date Here</a:t>
            </a:r>
          </a:p>
        </p:txBody>
      </p:sp>
      <p:sp>
        <p:nvSpPr>
          <p:cNvPr id="24" name="Footer Placeholder 4"/>
          <p:cNvSpPr>
            <a:spLocks noGrp="1"/>
          </p:cNvSpPr>
          <p:nvPr>
            <p:ph type="ftr" sz="quarter" idx="11"/>
          </p:nvPr>
        </p:nvSpPr>
        <p:spPr>
          <a:xfrm>
            <a:off x="4038600" y="6414406"/>
            <a:ext cx="4114800" cy="365125"/>
          </a:xfrm>
        </p:spPr>
        <p:txBody>
          <a:bodyPr/>
          <a:lstStyle>
            <a:lvl1pPr>
              <a:defRPr>
                <a:solidFill>
                  <a:schemeClr val="bg1">
                    <a:lumMod val="65000"/>
                  </a:schemeClr>
                </a:solidFill>
              </a:defRPr>
            </a:lvl1pPr>
          </a:lstStyle>
          <a:p>
            <a:r>
              <a:rPr lang="en-US"/>
              <a:t>Your Footer Here</a:t>
            </a:r>
          </a:p>
        </p:txBody>
      </p:sp>
      <p:sp>
        <p:nvSpPr>
          <p:cNvPr id="25" name="Slide Number Placeholder 5"/>
          <p:cNvSpPr>
            <a:spLocks noGrp="1"/>
          </p:cNvSpPr>
          <p:nvPr>
            <p:ph type="sldNum" sz="quarter" idx="12"/>
          </p:nvPr>
        </p:nvSpPr>
        <p:spPr>
          <a:xfrm>
            <a:off x="9220199" y="6414406"/>
            <a:ext cx="2743200" cy="365125"/>
          </a:xfrm>
        </p:spPr>
        <p:txBody>
          <a:bodyPr/>
          <a:lstStyle>
            <a:lvl1pPr>
              <a:defRPr>
                <a:solidFill>
                  <a:schemeClr val="bg1">
                    <a:lumMod val="65000"/>
                  </a:schemeClr>
                </a:solidFill>
              </a:defRPr>
            </a:lvl1pPr>
          </a:lstStyle>
          <a:p>
            <a:fld id="{7CD08052-46D4-4451-BCD3-D01F8058DAE8}" type="slidenum">
              <a:rPr lang="en-US" smtClean="0"/>
              <a:pPr/>
              <a:t>‹#›</a:t>
            </a:fld>
            <a:endParaRPr lang="en-US"/>
          </a:p>
        </p:txBody>
      </p:sp>
    </p:spTree>
    <p:extLst>
      <p:ext uri="{BB962C8B-B14F-4D97-AF65-F5344CB8AC3E}">
        <p14:creationId xmlns:p14="http://schemas.microsoft.com/office/powerpoint/2010/main" val="391611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1-Map">
    <p:spTree>
      <p:nvGrpSpPr>
        <p:cNvPr id="1" name=""/>
        <p:cNvGrpSpPr/>
        <p:nvPr/>
      </p:nvGrpSpPr>
      <p:grpSpPr>
        <a:xfrm>
          <a:off x="0" y="0"/>
          <a:ext cx="0" cy="0"/>
          <a:chOff x="0" y="0"/>
          <a:chExt cx="0" cy="0"/>
        </a:xfrm>
      </p:grpSpPr>
      <p:pic>
        <p:nvPicPr>
          <p:cNvPr id="9" name="Picture 8"/>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flipV="1">
            <a:off x="10072914" y="2139696"/>
            <a:ext cx="2119086" cy="4718304"/>
          </a:xfrm>
          <a:prstGeom prst="rect">
            <a:avLst/>
          </a:prstGeom>
        </p:spPr>
      </p:pic>
      <p:sp>
        <p:nvSpPr>
          <p:cNvPr id="2" name="Title 1"/>
          <p:cNvSpPr>
            <a:spLocks noGrp="1"/>
          </p:cNvSpPr>
          <p:nvPr>
            <p:ph type="title"/>
          </p:nvPr>
        </p:nvSpPr>
        <p:spPr/>
        <p:txBody>
          <a:bodyPr>
            <a:normAutofit/>
          </a:bodyPr>
          <a:lstStyle>
            <a:lvl1pPr>
              <a:defRPr sz="4800" b="1">
                <a:solidFill>
                  <a:srgbClr val="231F20"/>
                </a:solidFill>
                <a:latin typeface="+mn-lt"/>
              </a:defRPr>
            </a:lvl1pPr>
          </a:lstStyle>
          <a:p>
            <a:r>
              <a:rPr lang="en-US"/>
              <a:t>Click to edit Master title style</a:t>
            </a:r>
          </a:p>
        </p:txBody>
      </p:sp>
      <p:sp>
        <p:nvSpPr>
          <p:cNvPr id="19" name="Text Placeholder 18"/>
          <p:cNvSpPr>
            <a:spLocks noGrp="1"/>
          </p:cNvSpPr>
          <p:nvPr>
            <p:ph type="body" sz="quarter" idx="13"/>
          </p:nvPr>
        </p:nvSpPr>
        <p:spPr>
          <a:xfrm>
            <a:off x="838200" y="5131574"/>
            <a:ext cx="8204114" cy="1109570"/>
          </a:xfrm>
        </p:spPr>
        <p:txBody>
          <a:bodyPr>
            <a:noAutofit/>
          </a:bodyPr>
          <a:lstStyle>
            <a:lvl1pPr>
              <a:defRPr sz="2400">
                <a:solidFill>
                  <a:schemeClr val="bg1">
                    <a:lumMod val="50000"/>
                  </a:schemeClr>
                </a:solidFill>
              </a:defRPr>
            </a:lvl1pPr>
            <a:lvl2pPr>
              <a:defRPr sz="2000">
                <a:solidFill>
                  <a:schemeClr val="bg1">
                    <a:lumMod val="50000"/>
                  </a:schemeClr>
                </a:solidFill>
              </a:defRPr>
            </a:lvl2pPr>
            <a:lvl3pPr>
              <a:defRPr sz="18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4" name="Date Placeholder 3"/>
          <p:cNvSpPr>
            <a:spLocks noGrp="1"/>
          </p:cNvSpPr>
          <p:nvPr>
            <p:ph type="dt" sz="half" idx="10"/>
          </p:nvPr>
        </p:nvSpPr>
        <p:spPr>
          <a:xfrm>
            <a:off x="156028" y="6414406"/>
            <a:ext cx="2743200" cy="365125"/>
          </a:xfrm>
        </p:spPr>
        <p:txBody>
          <a:bodyPr/>
          <a:lstStyle>
            <a:lvl1pPr>
              <a:defRPr>
                <a:solidFill>
                  <a:schemeClr val="bg1">
                    <a:lumMod val="65000"/>
                  </a:schemeClr>
                </a:solidFill>
              </a:defRPr>
            </a:lvl1pPr>
          </a:lstStyle>
          <a:p>
            <a:r>
              <a:rPr lang="en-US"/>
              <a:t>Your Date Here</a:t>
            </a:r>
          </a:p>
        </p:txBody>
      </p:sp>
      <p:sp>
        <p:nvSpPr>
          <p:cNvPr id="35" name="Footer Placeholder 4"/>
          <p:cNvSpPr>
            <a:spLocks noGrp="1"/>
          </p:cNvSpPr>
          <p:nvPr>
            <p:ph type="ftr" sz="quarter" idx="11"/>
          </p:nvPr>
        </p:nvSpPr>
        <p:spPr>
          <a:xfrm>
            <a:off x="4038600" y="6414406"/>
            <a:ext cx="4114800" cy="365125"/>
          </a:xfrm>
        </p:spPr>
        <p:txBody>
          <a:bodyPr/>
          <a:lstStyle>
            <a:lvl1pPr>
              <a:defRPr>
                <a:solidFill>
                  <a:schemeClr val="bg1">
                    <a:lumMod val="65000"/>
                  </a:schemeClr>
                </a:solidFill>
              </a:defRPr>
            </a:lvl1pPr>
          </a:lstStyle>
          <a:p>
            <a:r>
              <a:rPr lang="en-US"/>
              <a:t>Your Footer Here</a:t>
            </a:r>
          </a:p>
        </p:txBody>
      </p:sp>
      <p:sp>
        <p:nvSpPr>
          <p:cNvPr id="36" name="Slide Number Placeholder 5"/>
          <p:cNvSpPr>
            <a:spLocks noGrp="1"/>
          </p:cNvSpPr>
          <p:nvPr>
            <p:ph type="sldNum" sz="quarter" idx="12"/>
          </p:nvPr>
        </p:nvSpPr>
        <p:spPr>
          <a:xfrm>
            <a:off x="9220199" y="6414406"/>
            <a:ext cx="2743200" cy="365125"/>
          </a:xfrm>
        </p:spPr>
        <p:txBody>
          <a:bodyPr/>
          <a:lstStyle>
            <a:lvl1pPr>
              <a:defRPr>
                <a:solidFill>
                  <a:schemeClr val="bg1"/>
                </a:solidFill>
              </a:defRPr>
            </a:lvl1pPr>
          </a:lstStyle>
          <a:p>
            <a:fld id="{7CD08052-46D4-4451-BCD3-D01F8058DAE8}" type="slidenum">
              <a:rPr lang="en-US" smtClean="0"/>
              <a:pPr/>
              <a:t>‹#›</a:t>
            </a:fld>
            <a:endParaRPr lang="en-US"/>
          </a:p>
        </p:txBody>
      </p:sp>
    </p:spTree>
    <p:extLst>
      <p:ext uri="{BB962C8B-B14F-4D97-AF65-F5344CB8AC3E}">
        <p14:creationId xmlns:p14="http://schemas.microsoft.com/office/powerpoint/2010/main" val="4506569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2-Title">
    <p:spTree>
      <p:nvGrpSpPr>
        <p:cNvPr id="1" name=""/>
        <p:cNvGrpSpPr/>
        <p:nvPr/>
      </p:nvGrpSpPr>
      <p:grpSpPr>
        <a:xfrm>
          <a:off x="0" y="0"/>
          <a:ext cx="0" cy="0"/>
          <a:chOff x="0" y="0"/>
          <a:chExt cx="0" cy="0"/>
        </a:xfrm>
      </p:grpSpPr>
      <p:pic>
        <p:nvPicPr>
          <p:cNvPr id="27" name="Picture 2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72914" y="0"/>
            <a:ext cx="2119086" cy="4714069"/>
          </a:xfrm>
          <a:prstGeom prst="rect">
            <a:avLst/>
          </a:prstGeom>
        </p:spPr>
      </p:pic>
      <p:sp>
        <p:nvSpPr>
          <p:cNvPr id="2" name="Title 1"/>
          <p:cNvSpPr>
            <a:spLocks noGrp="1"/>
          </p:cNvSpPr>
          <p:nvPr>
            <p:ph type="title"/>
          </p:nvPr>
        </p:nvSpPr>
        <p:spPr>
          <a:xfrm>
            <a:off x="838200" y="365125"/>
            <a:ext cx="8689352" cy="1325563"/>
          </a:xfrm>
        </p:spPr>
        <p:txBody>
          <a:bodyPr>
            <a:normAutofit/>
          </a:bodyPr>
          <a:lstStyle>
            <a:lvl1pPr>
              <a:defRPr sz="4800" b="1">
                <a:latin typeface="+mn-lt"/>
              </a:defRPr>
            </a:lvl1pPr>
          </a:lstStyle>
          <a:p>
            <a:r>
              <a:rPr lang="en-US"/>
              <a:t>Click to edit Master title style</a:t>
            </a:r>
          </a:p>
        </p:txBody>
      </p:sp>
      <p:sp>
        <p:nvSpPr>
          <p:cNvPr id="24" name="Freeform: Shape 23"/>
          <p:cNvSpPr/>
          <p:nvPr userDrawn="1"/>
        </p:nvSpPr>
        <p:spPr>
          <a:xfrm>
            <a:off x="-1801780" y="-906971"/>
            <a:ext cx="1625203" cy="3495604"/>
          </a:xfrm>
          <a:custGeom>
            <a:avLst/>
            <a:gdLst>
              <a:gd name="connsiteX0" fmla="*/ 1064985 w 1625203"/>
              <a:gd name="connsiteY0" fmla="*/ 0 h 3495604"/>
              <a:gd name="connsiteX1" fmla="*/ 1564257 w 1625203"/>
              <a:gd name="connsiteY1" fmla="*/ 392072 h 3495604"/>
              <a:gd name="connsiteX2" fmla="*/ 1105616 w 1625203"/>
              <a:gd name="connsiteY2" fmla="*/ 985655 h 3495604"/>
              <a:gd name="connsiteX3" fmla="*/ 1091674 w 1625203"/>
              <a:gd name="connsiteY3" fmla="*/ 647426 h 3495604"/>
              <a:gd name="connsiteX4" fmla="*/ 318896 w 1625203"/>
              <a:gd name="connsiteY4" fmla="*/ 2143063 h 3495604"/>
              <a:gd name="connsiteX5" fmla="*/ 1625203 w 1625203"/>
              <a:gd name="connsiteY5" fmla="*/ 3204984 h 3495604"/>
              <a:gd name="connsiteX6" fmla="*/ 1625203 w 1625203"/>
              <a:gd name="connsiteY6" fmla="*/ 3495604 h 3495604"/>
              <a:gd name="connsiteX7" fmla="*/ 23964 w 1625203"/>
              <a:gd name="connsiteY7" fmla="*/ 2147716 h 3495604"/>
              <a:gd name="connsiteX8" fmla="*/ 1079003 w 1625203"/>
              <a:gd name="connsiteY8" fmla="*/ 340049 h 3495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5203" h="3495604">
                <a:moveTo>
                  <a:pt x="1064985" y="0"/>
                </a:moveTo>
                <a:lnTo>
                  <a:pt x="1564257" y="392072"/>
                </a:lnTo>
                <a:lnTo>
                  <a:pt x="1105616" y="985655"/>
                </a:lnTo>
                <a:lnTo>
                  <a:pt x="1091674" y="647426"/>
                </a:lnTo>
                <a:cubicBezTo>
                  <a:pt x="512429" y="900093"/>
                  <a:pt x="189843" y="1524426"/>
                  <a:pt x="318896" y="2143063"/>
                </a:cubicBezTo>
                <a:cubicBezTo>
                  <a:pt x="447949" y="2761699"/>
                  <a:pt x="993249" y="3204984"/>
                  <a:pt x="1625203" y="3204984"/>
                </a:cubicBezTo>
                <a:lnTo>
                  <a:pt x="1625203" y="3495604"/>
                </a:lnTo>
                <a:cubicBezTo>
                  <a:pt x="834651" y="3495604"/>
                  <a:pt x="158797" y="2926685"/>
                  <a:pt x="23964" y="2147716"/>
                </a:cubicBezTo>
                <a:cubicBezTo>
                  <a:pt x="-110869" y="1368747"/>
                  <a:pt x="334443" y="605764"/>
                  <a:pt x="1079003" y="340049"/>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p:cNvGrpSpPr/>
          <p:nvPr userDrawn="1"/>
        </p:nvGrpSpPr>
        <p:grpSpPr>
          <a:xfrm>
            <a:off x="1" y="-878646"/>
            <a:ext cx="12192000" cy="685198"/>
            <a:chOff x="0" y="-878646"/>
            <a:chExt cx="17546101" cy="685198"/>
          </a:xfrm>
        </p:grpSpPr>
        <p:sp>
          <p:nvSpPr>
            <p:cNvPr id="18" name="Rectangle 17"/>
            <p:cNvSpPr/>
            <p:nvPr userDrawn="1"/>
          </p:nvSpPr>
          <p:spPr>
            <a:xfrm>
              <a:off x="0" y="-878646"/>
              <a:ext cx="1807953" cy="685198"/>
            </a:xfrm>
            <a:prstGeom prst="rect">
              <a:avLst/>
            </a:prstGeom>
            <a:solidFill>
              <a:srgbClr val="0D07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13/7/7</a:t>
              </a:r>
            </a:p>
          </p:txBody>
        </p:sp>
        <p:sp>
          <p:nvSpPr>
            <p:cNvPr id="19" name="Rectangle 18"/>
            <p:cNvSpPr/>
            <p:nvPr userDrawn="1"/>
          </p:nvSpPr>
          <p:spPr>
            <a:xfrm>
              <a:off x="1967268" y="-878646"/>
              <a:ext cx="1807953" cy="685198"/>
            </a:xfrm>
            <a:prstGeom prst="rect">
              <a:avLst/>
            </a:prstGeom>
            <a:solidFill>
              <a:srgbClr val="3600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54/0/161</a:t>
              </a:r>
            </a:p>
          </p:txBody>
        </p:sp>
        <p:sp>
          <p:nvSpPr>
            <p:cNvPr id="20" name="Rectangle 19"/>
            <p:cNvSpPr/>
            <p:nvPr userDrawn="1"/>
          </p:nvSpPr>
          <p:spPr>
            <a:xfrm>
              <a:off x="3934536" y="-878646"/>
              <a:ext cx="1807953" cy="685198"/>
            </a:xfrm>
            <a:prstGeom prst="rect">
              <a:avLst/>
            </a:prstGeom>
            <a:solidFill>
              <a:srgbClr val="FED7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rPr>
                <a:t>254/215/63</a:t>
              </a:r>
            </a:p>
          </p:txBody>
        </p:sp>
        <p:sp>
          <p:nvSpPr>
            <p:cNvPr id="21" name="Rectangle 20"/>
            <p:cNvSpPr/>
            <p:nvPr userDrawn="1"/>
          </p:nvSpPr>
          <p:spPr>
            <a:xfrm>
              <a:off x="5901804" y="-878646"/>
              <a:ext cx="1807953" cy="685198"/>
            </a:xfrm>
            <a:prstGeom prst="rect">
              <a:avLst/>
            </a:prstGeom>
            <a:solidFill>
              <a:srgbClr val="F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254/0/0</a:t>
              </a:r>
            </a:p>
          </p:txBody>
        </p:sp>
        <p:sp>
          <p:nvSpPr>
            <p:cNvPr id="22" name="Rectangle 21"/>
            <p:cNvSpPr/>
            <p:nvPr userDrawn="1"/>
          </p:nvSpPr>
          <p:spPr>
            <a:xfrm>
              <a:off x="7869072" y="-878646"/>
              <a:ext cx="1807953" cy="685198"/>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255/102/0</a:t>
              </a:r>
            </a:p>
          </p:txBody>
        </p:sp>
        <p:sp>
          <p:nvSpPr>
            <p:cNvPr id="23" name="Rectangle 22"/>
            <p:cNvSpPr/>
            <p:nvPr userDrawn="1"/>
          </p:nvSpPr>
          <p:spPr>
            <a:xfrm>
              <a:off x="9836340" y="-878646"/>
              <a:ext cx="1807953" cy="685198"/>
            </a:xfrm>
            <a:prstGeom prst="rect">
              <a:avLst/>
            </a:prstGeom>
            <a:solidFill>
              <a:srgbClr val="01D1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1/209/251</a:t>
              </a:r>
            </a:p>
          </p:txBody>
        </p:sp>
        <p:sp>
          <p:nvSpPr>
            <p:cNvPr id="34" name="Rectangle 33"/>
            <p:cNvSpPr/>
            <p:nvPr userDrawn="1"/>
          </p:nvSpPr>
          <p:spPr>
            <a:xfrm>
              <a:off x="11803608" y="-878646"/>
              <a:ext cx="1807953" cy="685198"/>
            </a:xfrm>
            <a:prstGeom prst="rect">
              <a:avLst/>
            </a:prstGeom>
            <a:solidFill>
              <a:srgbClr val="01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1/207/49</a:t>
              </a:r>
            </a:p>
          </p:txBody>
        </p:sp>
        <p:sp>
          <p:nvSpPr>
            <p:cNvPr id="35" name="Rectangle 34"/>
            <p:cNvSpPr/>
            <p:nvPr userDrawn="1"/>
          </p:nvSpPr>
          <p:spPr>
            <a:xfrm>
              <a:off x="13770876" y="-878646"/>
              <a:ext cx="1807953" cy="685198"/>
            </a:xfrm>
            <a:prstGeom prst="rect">
              <a:avLst/>
            </a:prstGeom>
            <a:solidFill>
              <a:srgbClr val="0129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1/41/110</a:t>
              </a:r>
            </a:p>
          </p:txBody>
        </p:sp>
        <p:sp>
          <p:nvSpPr>
            <p:cNvPr id="36" name="Rectangle 35"/>
            <p:cNvSpPr/>
            <p:nvPr userDrawn="1"/>
          </p:nvSpPr>
          <p:spPr>
            <a:xfrm>
              <a:off x="15738148" y="-878646"/>
              <a:ext cx="1807953" cy="685198"/>
            </a:xfrm>
            <a:prstGeom prst="rect">
              <a:avLst/>
            </a:prstGeom>
            <a:solidFill>
              <a:srgbClr val="D5D8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rPr>
                <a:t>213/216/223</a:t>
              </a:r>
            </a:p>
          </p:txBody>
        </p:sp>
      </p:grpSp>
      <p:sp>
        <p:nvSpPr>
          <p:cNvPr id="37" name="Date Placeholder 3"/>
          <p:cNvSpPr>
            <a:spLocks noGrp="1"/>
          </p:cNvSpPr>
          <p:nvPr>
            <p:ph type="dt" sz="half" idx="10"/>
          </p:nvPr>
        </p:nvSpPr>
        <p:spPr>
          <a:xfrm>
            <a:off x="156028" y="6414406"/>
            <a:ext cx="2743200" cy="365125"/>
          </a:xfrm>
        </p:spPr>
        <p:txBody>
          <a:bodyPr/>
          <a:lstStyle>
            <a:lvl1pPr>
              <a:defRPr>
                <a:solidFill>
                  <a:schemeClr val="bg1">
                    <a:lumMod val="65000"/>
                  </a:schemeClr>
                </a:solidFill>
              </a:defRPr>
            </a:lvl1pPr>
          </a:lstStyle>
          <a:p>
            <a:r>
              <a:rPr lang="en-US"/>
              <a:t>Your Date Here</a:t>
            </a:r>
          </a:p>
        </p:txBody>
      </p:sp>
      <p:sp>
        <p:nvSpPr>
          <p:cNvPr id="38" name="Footer Placeholder 4"/>
          <p:cNvSpPr>
            <a:spLocks noGrp="1"/>
          </p:cNvSpPr>
          <p:nvPr>
            <p:ph type="ftr" sz="quarter" idx="11"/>
          </p:nvPr>
        </p:nvSpPr>
        <p:spPr>
          <a:xfrm>
            <a:off x="4038600" y="6414406"/>
            <a:ext cx="4114800" cy="365125"/>
          </a:xfrm>
        </p:spPr>
        <p:txBody>
          <a:bodyPr/>
          <a:lstStyle>
            <a:lvl1pPr>
              <a:defRPr>
                <a:solidFill>
                  <a:schemeClr val="bg1">
                    <a:lumMod val="65000"/>
                  </a:schemeClr>
                </a:solidFill>
              </a:defRPr>
            </a:lvl1pPr>
          </a:lstStyle>
          <a:p>
            <a:r>
              <a:rPr lang="en-US"/>
              <a:t>Your Footer Here</a:t>
            </a:r>
          </a:p>
        </p:txBody>
      </p:sp>
      <p:sp>
        <p:nvSpPr>
          <p:cNvPr id="39" name="Slide Number Placeholder 5"/>
          <p:cNvSpPr>
            <a:spLocks noGrp="1"/>
          </p:cNvSpPr>
          <p:nvPr>
            <p:ph type="sldNum" sz="quarter" idx="12"/>
          </p:nvPr>
        </p:nvSpPr>
        <p:spPr>
          <a:xfrm>
            <a:off x="9220199" y="6414406"/>
            <a:ext cx="2743200" cy="365125"/>
          </a:xfrm>
        </p:spPr>
        <p:txBody>
          <a:bodyPr/>
          <a:lstStyle>
            <a:lvl1pPr>
              <a:defRPr>
                <a:solidFill>
                  <a:schemeClr val="bg1">
                    <a:lumMod val="65000"/>
                  </a:schemeClr>
                </a:solidFill>
              </a:defRPr>
            </a:lvl1pPr>
          </a:lstStyle>
          <a:p>
            <a:fld id="{7CD08052-46D4-4451-BCD3-D01F8058DAE8}" type="slidenum">
              <a:rPr lang="en-US" smtClean="0"/>
              <a:pPr/>
              <a:t>‹#›</a:t>
            </a:fld>
            <a:endParaRPr lang="en-US"/>
          </a:p>
        </p:txBody>
      </p:sp>
    </p:spTree>
    <p:extLst>
      <p:ext uri="{BB962C8B-B14F-4D97-AF65-F5344CB8AC3E}">
        <p14:creationId xmlns:p14="http://schemas.microsoft.com/office/powerpoint/2010/main" val="6600767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3-Thank You">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5196114" y="3379974"/>
            <a:ext cx="6676571" cy="2722110"/>
          </a:xfrm>
        </p:spPr>
        <p:txBody>
          <a:bodyPr bIns="0" anchor="b">
            <a:normAutofit/>
          </a:bodyPr>
          <a:lstStyle>
            <a:lvl1pPr algn="r">
              <a:defRPr sz="9600" b="1">
                <a:solidFill>
                  <a:schemeClr val="tx1"/>
                </a:solidFill>
                <a:latin typeface="+mn-lt"/>
              </a:defRPr>
            </a:lvl1pPr>
          </a:lstStyle>
          <a:p>
            <a:r>
              <a:rPr lang="en-US"/>
              <a:t>Click to edit Master title style</a:t>
            </a:r>
          </a:p>
        </p:txBody>
      </p:sp>
      <p:sp>
        <p:nvSpPr>
          <p:cNvPr id="3" name="Text Placeholder 2"/>
          <p:cNvSpPr>
            <a:spLocks noGrp="1"/>
          </p:cNvSpPr>
          <p:nvPr>
            <p:ph type="body" idx="1"/>
          </p:nvPr>
        </p:nvSpPr>
        <p:spPr>
          <a:xfrm>
            <a:off x="5196114" y="6102083"/>
            <a:ext cx="6676571" cy="656510"/>
          </a:xfrm>
        </p:spPr>
        <p:txBody>
          <a:bodyPr rIns="137160" anchor="ctr"/>
          <a:lstStyle>
            <a:lvl1pPr marL="0" indent="0" algn="r">
              <a:buNone/>
              <a:defRPr sz="240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Text Placeholder 4"/>
          <p:cNvSpPr>
            <a:spLocks noGrp="1"/>
          </p:cNvSpPr>
          <p:nvPr>
            <p:ph type="body" sz="quarter" idx="10"/>
          </p:nvPr>
        </p:nvSpPr>
        <p:spPr>
          <a:xfrm>
            <a:off x="1059543" y="156754"/>
            <a:ext cx="3425371" cy="1669175"/>
          </a:xfrm>
          <a:solidFill>
            <a:schemeClr val="bg1">
              <a:alpha val="70000"/>
            </a:schemeClr>
          </a:solidFill>
        </p:spPr>
        <p:txBody>
          <a:bodyPr wrap="square" lIns="182880" tIns="182880" rIns="182880" bIns="91440" anchor="t" anchorCtr="0">
            <a:spAutoFit/>
          </a:bodyPr>
          <a:lstStyle>
            <a:lvl1pPr>
              <a:defRPr sz="2000">
                <a:solidFill>
                  <a:schemeClr val="tx1"/>
                </a:solidFill>
              </a:defRPr>
            </a:lvl1pPr>
            <a:lvl2pPr>
              <a:defRPr sz="1800">
                <a:solidFill>
                  <a:schemeClr val="tx1"/>
                </a:solidFill>
              </a:defRPr>
            </a:lvl2pPr>
            <a:lvl3pPr>
              <a:defRPr sz="1600">
                <a:solidFill>
                  <a:schemeClr val="tx1"/>
                </a:solidFill>
              </a:defRPr>
            </a:lvl3pPr>
            <a:lvl4pPr>
              <a:defRPr sz="1400">
                <a:solidFill>
                  <a:schemeClr val="tx1"/>
                </a:solidFill>
              </a:defRPr>
            </a:lvl4pPr>
            <a:lvl5pPr>
              <a:defRPr sz="14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4160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howeet">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r="18500" b="19391"/>
          <a:stretch/>
        </p:blipFill>
        <p:spPr>
          <a:xfrm>
            <a:off x="11096512" y="5774480"/>
            <a:ext cx="1095488" cy="1083520"/>
          </a:xfrm>
          <a:prstGeom prst="rect">
            <a:avLst/>
          </a:prstGeom>
        </p:spPr>
      </p:pic>
    </p:spTree>
    <p:extLst>
      <p:ext uri="{BB962C8B-B14F-4D97-AF65-F5344CB8AC3E}">
        <p14:creationId xmlns:p14="http://schemas.microsoft.com/office/powerpoint/2010/main" val="2074810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03-Transition #1">
    <p:bg>
      <p:bgPr>
        <a:solidFill>
          <a:srgbClr val="F7F5F6"/>
        </a:soli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t="13867"/>
          <a:stretch/>
        </p:blipFill>
        <p:spPr>
          <a:xfrm>
            <a:off x="5380000" y="0"/>
            <a:ext cx="6811999" cy="3911601"/>
          </a:xfrm>
          <a:prstGeom prst="rect">
            <a:avLst/>
          </a:prstGeom>
        </p:spPr>
      </p:pic>
      <p:pic>
        <p:nvPicPr>
          <p:cNvPr id="23" name="Picture 22"/>
          <p:cNvPicPr>
            <a:picLocks noChangeAspect="1"/>
          </p:cNvPicPr>
          <p:nvPr userDrawn="1"/>
        </p:nvPicPr>
        <p:blipFill rotWithShape="1">
          <a:blip r:embed="rId3">
            <a:extLst>
              <a:ext uri="{28A0092B-C50C-407E-A947-70E740481C1C}">
                <a14:useLocalDpi xmlns:a14="http://schemas.microsoft.com/office/drawing/2010/main" val="0"/>
              </a:ext>
            </a:extLst>
          </a:blip>
          <a:srcRect t="13867" r="99329"/>
          <a:stretch/>
        </p:blipFill>
        <p:spPr>
          <a:xfrm>
            <a:off x="0" y="0"/>
            <a:ext cx="5380001" cy="3911600"/>
          </a:xfrm>
          <a:prstGeom prst="rect">
            <a:avLst/>
          </a:prstGeom>
          <a:noFill/>
        </p:spPr>
      </p:pic>
      <p:pic>
        <p:nvPicPr>
          <p:cNvPr id="21" name="Picture 20"/>
          <p:cNvPicPr>
            <a:picLocks noChangeAspect="1"/>
          </p:cNvPicPr>
          <p:nvPr userDrawn="1"/>
        </p:nvPicPr>
        <p:blipFill rotWithShape="1">
          <a:blip r:embed="rId3">
            <a:extLst>
              <a:ext uri="{28A0092B-C50C-407E-A947-70E740481C1C}">
                <a14:useLocalDpi xmlns:a14="http://schemas.microsoft.com/office/drawing/2010/main" val="0"/>
              </a:ext>
            </a:extLst>
          </a:blip>
          <a:srcRect t="99333"/>
          <a:stretch/>
        </p:blipFill>
        <p:spPr>
          <a:xfrm>
            <a:off x="5380002" y="3911600"/>
            <a:ext cx="6811998" cy="2946400"/>
          </a:xfrm>
          <a:prstGeom prst="rect">
            <a:avLst/>
          </a:prstGeom>
        </p:spPr>
      </p:pic>
      <p:sp>
        <p:nvSpPr>
          <p:cNvPr id="2" name="Title 1"/>
          <p:cNvSpPr>
            <a:spLocks noGrp="1"/>
          </p:cNvSpPr>
          <p:nvPr>
            <p:ph type="title"/>
          </p:nvPr>
        </p:nvSpPr>
        <p:spPr>
          <a:xfrm>
            <a:off x="831850" y="1909569"/>
            <a:ext cx="7115892" cy="2852737"/>
          </a:xfrm>
        </p:spPr>
        <p:txBody>
          <a:bodyPr anchor="b"/>
          <a:lstStyle>
            <a:lvl1pPr>
              <a:defRPr sz="8000">
                <a:solidFill>
                  <a:schemeClr val="tx1"/>
                </a:solidFill>
                <a:latin typeface="+mn-lt"/>
              </a:defRPr>
            </a:lvl1pPr>
          </a:lstStyle>
          <a:p>
            <a:r>
              <a:rPr lang="en-US"/>
              <a:t>Click to edit Master title style</a:t>
            </a:r>
          </a:p>
        </p:txBody>
      </p:sp>
      <p:sp>
        <p:nvSpPr>
          <p:cNvPr id="3" name="Text Placeholder 2"/>
          <p:cNvSpPr>
            <a:spLocks noGrp="1"/>
          </p:cNvSpPr>
          <p:nvPr>
            <p:ph type="body" idx="1"/>
          </p:nvPr>
        </p:nvSpPr>
        <p:spPr>
          <a:xfrm>
            <a:off x="831850" y="4810275"/>
            <a:ext cx="7115892" cy="1500187"/>
          </a:xfrm>
        </p:spPr>
        <p:txBody>
          <a:bodyPr lIns="137160">
            <a:normAutofit/>
          </a:bodyPr>
          <a:lstStyle>
            <a:lvl1pPr marL="0" indent="0" algn="l">
              <a:buNone/>
              <a:defRPr sz="3600">
                <a:solidFill>
                  <a:srgbClr val="FF66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3" name="Date Placeholder 3"/>
          <p:cNvSpPr>
            <a:spLocks noGrp="1"/>
          </p:cNvSpPr>
          <p:nvPr>
            <p:ph type="dt" sz="half" idx="10"/>
          </p:nvPr>
        </p:nvSpPr>
        <p:spPr>
          <a:xfrm>
            <a:off x="156028" y="6414406"/>
            <a:ext cx="2743200" cy="365125"/>
          </a:xfrm>
        </p:spPr>
        <p:txBody>
          <a:bodyPr/>
          <a:lstStyle>
            <a:lvl1pPr>
              <a:defRPr>
                <a:solidFill>
                  <a:schemeClr val="bg1">
                    <a:lumMod val="65000"/>
                  </a:schemeClr>
                </a:solidFill>
              </a:defRPr>
            </a:lvl1pPr>
          </a:lstStyle>
          <a:p>
            <a:r>
              <a:rPr lang="en-US"/>
              <a:t>Your Date Here</a:t>
            </a:r>
          </a:p>
        </p:txBody>
      </p:sp>
      <p:sp>
        <p:nvSpPr>
          <p:cNvPr id="14" name="Footer Placeholder 4"/>
          <p:cNvSpPr>
            <a:spLocks noGrp="1"/>
          </p:cNvSpPr>
          <p:nvPr>
            <p:ph type="ftr" sz="quarter" idx="11"/>
          </p:nvPr>
        </p:nvSpPr>
        <p:spPr>
          <a:xfrm>
            <a:off x="4038600" y="6414406"/>
            <a:ext cx="4114800" cy="365125"/>
          </a:xfrm>
        </p:spPr>
        <p:txBody>
          <a:bodyPr/>
          <a:lstStyle>
            <a:lvl1pPr>
              <a:defRPr>
                <a:solidFill>
                  <a:schemeClr val="bg1">
                    <a:lumMod val="65000"/>
                  </a:schemeClr>
                </a:solidFill>
              </a:defRPr>
            </a:lvl1pPr>
          </a:lstStyle>
          <a:p>
            <a:r>
              <a:rPr lang="en-US"/>
              <a:t>Your Footer Here</a:t>
            </a:r>
          </a:p>
        </p:txBody>
      </p:sp>
      <p:sp>
        <p:nvSpPr>
          <p:cNvPr id="15" name="Slide Number Placeholder 5"/>
          <p:cNvSpPr>
            <a:spLocks noGrp="1"/>
          </p:cNvSpPr>
          <p:nvPr>
            <p:ph type="sldNum" sz="quarter" idx="12"/>
          </p:nvPr>
        </p:nvSpPr>
        <p:spPr>
          <a:xfrm>
            <a:off x="9220199" y="6414406"/>
            <a:ext cx="2743200" cy="365125"/>
          </a:xfrm>
        </p:spPr>
        <p:txBody>
          <a:bodyPr/>
          <a:lstStyle>
            <a:lvl1pPr>
              <a:defRPr>
                <a:solidFill>
                  <a:schemeClr val="bg1">
                    <a:lumMod val="65000"/>
                  </a:schemeClr>
                </a:solidFill>
              </a:defRPr>
            </a:lvl1pPr>
          </a:lstStyle>
          <a:p>
            <a:fld id="{7CD08052-46D4-4451-BCD3-D01F8058DAE8}" type="slidenum">
              <a:rPr lang="en-US" smtClean="0"/>
              <a:pPr/>
              <a:t>‹#›</a:t>
            </a:fld>
            <a:endParaRPr lang="en-US"/>
          </a:p>
        </p:txBody>
      </p:sp>
    </p:spTree>
    <p:extLst>
      <p:ext uri="{BB962C8B-B14F-4D97-AF65-F5344CB8AC3E}">
        <p14:creationId xmlns:p14="http://schemas.microsoft.com/office/powerpoint/2010/main" val="2878531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04-Transition #2">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38784" y="0"/>
            <a:ext cx="10314432" cy="6858000"/>
          </a:xfrm>
          <a:prstGeom prst="rect">
            <a:avLst/>
          </a:prstGeom>
        </p:spPr>
      </p:pic>
      <p:sp>
        <p:nvSpPr>
          <p:cNvPr id="2" name="Title 1"/>
          <p:cNvSpPr>
            <a:spLocks noGrp="1"/>
          </p:cNvSpPr>
          <p:nvPr>
            <p:ph type="title"/>
          </p:nvPr>
        </p:nvSpPr>
        <p:spPr>
          <a:xfrm>
            <a:off x="635000" y="199145"/>
            <a:ext cx="10922000" cy="1605156"/>
          </a:xfrm>
        </p:spPr>
        <p:txBody>
          <a:bodyPr anchor="b"/>
          <a:lstStyle>
            <a:lvl1pPr algn="ctr">
              <a:defRPr sz="8000">
                <a:solidFill>
                  <a:schemeClr val="tx1"/>
                </a:solidFill>
                <a:latin typeface="+mn-lt"/>
              </a:defRPr>
            </a:lvl1pPr>
          </a:lstStyle>
          <a:p>
            <a:r>
              <a:rPr lang="en-US"/>
              <a:t>Click to edit Master title style</a:t>
            </a:r>
          </a:p>
        </p:txBody>
      </p:sp>
      <p:sp>
        <p:nvSpPr>
          <p:cNvPr id="3" name="Text Placeholder 2"/>
          <p:cNvSpPr>
            <a:spLocks noGrp="1"/>
          </p:cNvSpPr>
          <p:nvPr>
            <p:ph type="body" idx="1"/>
          </p:nvPr>
        </p:nvSpPr>
        <p:spPr>
          <a:xfrm>
            <a:off x="635000" y="2003445"/>
            <a:ext cx="10922000" cy="835006"/>
          </a:xfrm>
        </p:spPr>
        <p:txBody>
          <a:bodyPr>
            <a:normAutofit/>
          </a:bodyPr>
          <a:lstStyle>
            <a:lvl1pPr marL="0" indent="0" algn="ctr">
              <a:buNone/>
              <a:defRPr sz="36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1" name="Date Placeholder 3"/>
          <p:cNvSpPr>
            <a:spLocks noGrp="1"/>
          </p:cNvSpPr>
          <p:nvPr>
            <p:ph type="dt" sz="half" idx="10"/>
          </p:nvPr>
        </p:nvSpPr>
        <p:spPr>
          <a:xfrm>
            <a:off x="156028" y="6414406"/>
            <a:ext cx="2743200" cy="365125"/>
          </a:xfrm>
        </p:spPr>
        <p:txBody>
          <a:bodyPr/>
          <a:lstStyle>
            <a:lvl1pPr>
              <a:defRPr>
                <a:solidFill>
                  <a:schemeClr val="bg1">
                    <a:lumMod val="65000"/>
                  </a:schemeClr>
                </a:solidFill>
              </a:defRPr>
            </a:lvl1pPr>
          </a:lstStyle>
          <a:p>
            <a:r>
              <a:rPr lang="en-US"/>
              <a:t>Your Date Here</a:t>
            </a:r>
          </a:p>
        </p:txBody>
      </p:sp>
      <p:sp>
        <p:nvSpPr>
          <p:cNvPr id="12" name="Footer Placeholder 4"/>
          <p:cNvSpPr>
            <a:spLocks noGrp="1"/>
          </p:cNvSpPr>
          <p:nvPr>
            <p:ph type="ftr" sz="quarter" idx="11"/>
          </p:nvPr>
        </p:nvSpPr>
        <p:spPr>
          <a:xfrm>
            <a:off x="4038600" y="6414406"/>
            <a:ext cx="4114800" cy="365125"/>
          </a:xfrm>
        </p:spPr>
        <p:txBody>
          <a:bodyPr/>
          <a:lstStyle>
            <a:lvl1pPr>
              <a:defRPr>
                <a:solidFill>
                  <a:schemeClr val="bg1"/>
                </a:solidFill>
              </a:defRPr>
            </a:lvl1pPr>
          </a:lstStyle>
          <a:p>
            <a:r>
              <a:rPr lang="en-US"/>
              <a:t>Your Footer Here</a:t>
            </a:r>
          </a:p>
        </p:txBody>
      </p:sp>
      <p:sp>
        <p:nvSpPr>
          <p:cNvPr id="13" name="Slide Number Placeholder 5"/>
          <p:cNvSpPr>
            <a:spLocks noGrp="1"/>
          </p:cNvSpPr>
          <p:nvPr>
            <p:ph type="sldNum" sz="quarter" idx="12"/>
          </p:nvPr>
        </p:nvSpPr>
        <p:spPr>
          <a:xfrm>
            <a:off x="9220199" y="6414406"/>
            <a:ext cx="2743200" cy="365125"/>
          </a:xfrm>
        </p:spPr>
        <p:txBody>
          <a:bodyPr/>
          <a:lstStyle>
            <a:lvl1pPr>
              <a:defRPr>
                <a:solidFill>
                  <a:schemeClr val="bg1">
                    <a:lumMod val="65000"/>
                  </a:schemeClr>
                </a:solidFill>
              </a:defRPr>
            </a:lvl1pPr>
          </a:lstStyle>
          <a:p>
            <a:fld id="{7CD08052-46D4-4451-BCD3-D01F8058DAE8}" type="slidenum">
              <a:rPr lang="en-US" smtClean="0"/>
              <a:pPr/>
              <a:t>‹#›</a:t>
            </a:fld>
            <a:endParaRPr lang="en-US"/>
          </a:p>
        </p:txBody>
      </p:sp>
    </p:spTree>
    <p:extLst>
      <p:ext uri="{BB962C8B-B14F-4D97-AF65-F5344CB8AC3E}">
        <p14:creationId xmlns:p14="http://schemas.microsoft.com/office/powerpoint/2010/main" val="806699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05-Transition #3">
    <p:bg>
      <p:bgPr>
        <a:solidFill>
          <a:srgbClr val="FFFFFF"/>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87424" y="0"/>
            <a:ext cx="9217153" cy="2322576"/>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82315" y="4105656"/>
            <a:ext cx="9227370" cy="2752344"/>
          </a:xfrm>
          <a:prstGeom prst="rect">
            <a:avLst/>
          </a:prstGeom>
        </p:spPr>
      </p:pic>
      <p:sp>
        <p:nvSpPr>
          <p:cNvPr id="2" name="Title 1"/>
          <p:cNvSpPr>
            <a:spLocks noGrp="1"/>
          </p:cNvSpPr>
          <p:nvPr>
            <p:ph type="title"/>
          </p:nvPr>
        </p:nvSpPr>
        <p:spPr>
          <a:xfrm>
            <a:off x="635000" y="1896167"/>
            <a:ext cx="10922000" cy="1605156"/>
          </a:xfrm>
        </p:spPr>
        <p:txBody>
          <a:bodyPr anchor="b"/>
          <a:lstStyle>
            <a:lvl1pPr algn="ctr">
              <a:defRPr sz="8000">
                <a:solidFill>
                  <a:schemeClr val="tx1"/>
                </a:solidFill>
                <a:latin typeface="+mn-lt"/>
              </a:defRPr>
            </a:lvl1pPr>
          </a:lstStyle>
          <a:p>
            <a:r>
              <a:rPr lang="en-US"/>
              <a:t>Click to edit Master title style</a:t>
            </a:r>
          </a:p>
        </p:txBody>
      </p:sp>
      <p:sp>
        <p:nvSpPr>
          <p:cNvPr id="3" name="Text Placeholder 2"/>
          <p:cNvSpPr>
            <a:spLocks noGrp="1"/>
          </p:cNvSpPr>
          <p:nvPr>
            <p:ph type="body" idx="1"/>
          </p:nvPr>
        </p:nvSpPr>
        <p:spPr>
          <a:xfrm>
            <a:off x="635000" y="3700467"/>
            <a:ext cx="10922000" cy="835006"/>
          </a:xfrm>
        </p:spPr>
        <p:txBody>
          <a:bodyPr>
            <a:normAutofit/>
          </a:bodyPr>
          <a:lstStyle>
            <a:lvl1pPr marL="0" indent="0" algn="ctr">
              <a:buNone/>
              <a:defRPr sz="36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3" name="Date Placeholder 3"/>
          <p:cNvSpPr>
            <a:spLocks noGrp="1"/>
          </p:cNvSpPr>
          <p:nvPr>
            <p:ph type="dt" sz="half" idx="10"/>
          </p:nvPr>
        </p:nvSpPr>
        <p:spPr>
          <a:xfrm>
            <a:off x="156028" y="6414406"/>
            <a:ext cx="2743200" cy="365125"/>
          </a:xfrm>
        </p:spPr>
        <p:txBody>
          <a:bodyPr/>
          <a:lstStyle>
            <a:lvl1pPr>
              <a:defRPr>
                <a:solidFill>
                  <a:schemeClr val="bg1">
                    <a:lumMod val="65000"/>
                  </a:schemeClr>
                </a:solidFill>
              </a:defRPr>
            </a:lvl1pPr>
          </a:lstStyle>
          <a:p>
            <a:r>
              <a:rPr lang="en-US"/>
              <a:t>Your Date Here</a:t>
            </a:r>
          </a:p>
        </p:txBody>
      </p:sp>
      <p:sp>
        <p:nvSpPr>
          <p:cNvPr id="14" name="Footer Placeholder 4"/>
          <p:cNvSpPr>
            <a:spLocks noGrp="1"/>
          </p:cNvSpPr>
          <p:nvPr>
            <p:ph type="ftr" sz="quarter" idx="11"/>
          </p:nvPr>
        </p:nvSpPr>
        <p:spPr>
          <a:xfrm>
            <a:off x="4038600" y="6414406"/>
            <a:ext cx="4114800" cy="365125"/>
          </a:xfrm>
        </p:spPr>
        <p:txBody>
          <a:bodyPr/>
          <a:lstStyle>
            <a:lvl1pPr>
              <a:defRPr>
                <a:solidFill>
                  <a:schemeClr val="bg1"/>
                </a:solidFill>
              </a:defRPr>
            </a:lvl1pPr>
          </a:lstStyle>
          <a:p>
            <a:r>
              <a:rPr lang="en-US"/>
              <a:t>Your Footer Here</a:t>
            </a:r>
          </a:p>
        </p:txBody>
      </p:sp>
      <p:sp>
        <p:nvSpPr>
          <p:cNvPr id="15" name="Slide Number Placeholder 5"/>
          <p:cNvSpPr>
            <a:spLocks noGrp="1"/>
          </p:cNvSpPr>
          <p:nvPr>
            <p:ph type="sldNum" sz="quarter" idx="12"/>
          </p:nvPr>
        </p:nvSpPr>
        <p:spPr>
          <a:xfrm>
            <a:off x="9220199" y="6414406"/>
            <a:ext cx="2743200" cy="365125"/>
          </a:xfrm>
        </p:spPr>
        <p:txBody>
          <a:bodyPr/>
          <a:lstStyle>
            <a:lvl1pPr>
              <a:defRPr>
                <a:solidFill>
                  <a:schemeClr val="bg1">
                    <a:lumMod val="65000"/>
                  </a:schemeClr>
                </a:solidFill>
              </a:defRPr>
            </a:lvl1pPr>
          </a:lstStyle>
          <a:p>
            <a:fld id="{7CD08052-46D4-4451-BCD3-D01F8058DAE8}" type="slidenum">
              <a:rPr lang="en-US" smtClean="0"/>
              <a:pPr/>
              <a:t>‹#›</a:t>
            </a:fld>
            <a:endParaRPr lang="en-US"/>
          </a:p>
        </p:txBody>
      </p:sp>
    </p:spTree>
    <p:extLst>
      <p:ext uri="{BB962C8B-B14F-4D97-AF65-F5344CB8AC3E}">
        <p14:creationId xmlns:p14="http://schemas.microsoft.com/office/powerpoint/2010/main" val="2996467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06-Transition #4">
    <p:bg>
      <p:bgPr>
        <a:solidFill>
          <a:srgbClr val="FFFFFF"/>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83235" y="0"/>
            <a:ext cx="9225530" cy="3355848"/>
          </a:xfrm>
          <a:prstGeom prst="rect">
            <a:avLst/>
          </a:prstGeom>
        </p:spPr>
      </p:pic>
      <p:sp>
        <p:nvSpPr>
          <p:cNvPr id="2" name="Title 1"/>
          <p:cNvSpPr>
            <a:spLocks noGrp="1"/>
          </p:cNvSpPr>
          <p:nvPr>
            <p:ph type="title"/>
          </p:nvPr>
        </p:nvSpPr>
        <p:spPr>
          <a:xfrm>
            <a:off x="635000" y="3565310"/>
            <a:ext cx="10922000" cy="1605156"/>
          </a:xfrm>
        </p:spPr>
        <p:txBody>
          <a:bodyPr anchor="b"/>
          <a:lstStyle>
            <a:lvl1pPr algn="ctr">
              <a:defRPr sz="8000">
                <a:solidFill>
                  <a:schemeClr val="tx1"/>
                </a:solidFill>
                <a:latin typeface="+mn-lt"/>
              </a:defRPr>
            </a:lvl1pPr>
          </a:lstStyle>
          <a:p>
            <a:r>
              <a:rPr lang="en-US"/>
              <a:t>Click to edit Master title style</a:t>
            </a:r>
          </a:p>
        </p:txBody>
      </p:sp>
      <p:sp>
        <p:nvSpPr>
          <p:cNvPr id="3" name="Text Placeholder 2"/>
          <p:cNvSpPr>
            <a:spLocks noGrp="1"/>
          </p:cNvSpPr>
          <p:nvPr>
            <p:ph type="body" idx="1"/>
          </p:nvPr>
        </p:nvSpPr>
        <p:spPr>
          <a:xfrm>
            <a:off x="635000" y="5369610"/>
            <a:ext cx="10922000" cy="835006"/>
          </a:xfrm>
        </p:spPr>
        <p:txBody>
          <a:bodyPr>
            <a:normAutofit/>
          </a:bodyPr>
          <a:lstStyle>
            <a:lvl1pPr marL="0" indent="0" algn="ctr">
              <a:buNone/>
              <a:defRPr sz="360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6" name="Date Placeholder 3"/>
          <p:cNvSpPr>
            <a:spLocks noGrp="1"/>
          </p:cNvSpPr>
          <p:nvPr>
            <p:ph type="dt" sz="half" idx="10"/>
          </p:nvPr>
        </p:nvSpPr>
        <p:spPr>
          <a:xfrm>
            <a:off x="156028" y="6414406"/>
            <a:ext cx="2743200" cy="365125"/>
          </a:xfrm>
        </p:spPr>
        <p:txBody>
          <a:bodyPr/>
          <a:lstStyle>
            <a:lvl1pPr>
              <a:defRPr>
                <a:solidFill>
                  <a:schemeClr val="bg1">
                    <a:lumMod val="65000"/>
                  </a:schemeClr>
                </a:solidFill>
              </a:defRPr>
            </a:lvl1pPr>
          </a:lstStyle>
          <a:p>
            <a:r>
              <a:rPr lang="en-US"/>
              <a:t>Your Date Here</a:t>
            </a:r>
          </a:p>
        </p:txBody>
      </p:sp>
      <p:sp>
        <p:nvSpPr>
          <p:cNvPr id="17" name="Footer Placeholder 4"/>
          <p:cNvSpPr>
            <a:spLocks noGrp="1"/>
          </p:cNvSpPr>
          <p:nvPr>
            <p:ph type="ftr" sz="quarter" idx="11"/>
          </p:nvPr>
        </p:nvSpPr>
        <p:spPr>
          <a:xfrm>
            <a:off x="4038600" y="6414406"/>
            <a:ext cx="4114800" cy="365125"/>
          </a:xfrm>
        </p:spPr>
        <p:txBody>
          <a:bodyPr/>
          <a:lstStyle>
            <a:lvl1pPr>
              <a:defRPr>
                <a:solidFill>
                  <a:schemeClr val="bg1">
                    <a:lumMod val="65000"/>
                  </a:schemeClr>
                </a:solidFill>
              </a:defRPr>
            </a:lvl1pPr>
          </a:lstStyle>
          <a:p>
            <a:r>
              <a:rPr lang="en-US"/>
              <a:t>Your Footer Here</a:t>
            </a:r>
          </a:p>
        </p:txBody>
      </p:sp>
      <p:sp>
        <p:nvSpPr>
          <p:cNvPr id="21" name="Slide Number Placeholder 5"/>
          <p:cNvSpPr>
            <a:spLocks noGrp="1"/>
          </p:cNvSpPr>
          <p:nvPr>
            <p:ph type="sldNum" sz="quarter" idx="12"/>
          </p:nvPr>
        </p:nvSpPr>
        <p:spPr>
          <a:xfrm>
            <a:off x="9220199" y="6414406"/>
            <a:ext cx="2743200" cy="365125"/>
          </a:xfrm>
        </p:spPr>
        <p:txBody>
          <a:bodyPr/>
          <a:lstStyle>
            <a:lvl1pPr>
              <a:defRPr>
                <a:solidFill>
                  <a:schemeClr val="bg1">
                    <a:lumMod val="65000"/>
                  </a:schemeClr>
                </a:solidFill>
              </a:defRPr>
            </a:lvl1pPr>
          </a:lstStyle>
          <a:p>
            <a:fld id="{7CD08052-46D4-4451-BCD3-D01F8058DAE8}" type="slidenum">
              <a:rPr lang="en-US" smtClean="0"/>
              <a:pPr/>
              <a:t>‹#›</a:t>
            </a:fld>
            <a:endParaRPr lang="en-US"/>
          </a:p>
        </p:txBody>
      </p:sp>
    </p:spTree>
    <p:extLst>
      <p:ext uri="{BB962C8B-B14F-4D97-AF65-F5344CB8AC3E}">
        <p14:creationId xmlns:p14="http://schemas.microsoft.com/office/powerpoint/2010/main" val="110047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07-Transition #5">
    <p:bg>
      <p:bgPr>
        <a:solidFill>
          <a:srgbClr val="FFFFFF"/>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82315" y="4105656"/>
            <a:ext cx="9227370" cy="2752344"/>
          </a:xfrm>
          <a:prstGeom prst="rect">
            <a:avLst/>
          </a:prstGeom>
        </p:spPr>
      </p:pic>
      <p:sp>
        <p:nvSpPr>
          <p:cNvPr id="2" name="Title 1"/>
          <p:cNvSpPr>
            <a:spLocks noGrp="1"/>
          </p:cNvSpPr>
          <p:nvPr>
            <p:ph type="title"/>
          </p:nvPr>
        </p:nvSpPr>
        <p:spPr>
          <a:xfrm>
            <a:off x="635000" y="1391579"/>
            <a:ext cx="10922000" cy="1605156"/>
          </a:xfrm>
        </p:spPr>
        <p:txBody>
          <a:bodyPr anchor="b"/>
          <a:lstStyle>
            <a:lvl1pPr algn="ctr">
              <a:defRPr sz="8000">
                <a:solidFill>
                  <a:schemeClr val="tx1"/>
                </a:solidFill>
                <a:latin typeface="+mn-lt"/>
              </a:defRPr>
            </a:lvl1pPr>
          </a:lstStyle>
          <a:p>
            <a:r>
              <a:rPr lang="en-US"/>
              <a:t>Click to edit Master title style</a:t>
            </a:r>
          </a:p>
        </p:txBody>
      </p:sp>
      <p:sp>
        <p:nvSpPr>
          <p:cNvPr id="3" name="Text Placeholder 2"/>
          <p:cNvSpPr>
            <a:spLocks noGrp="1"/>
          </p:cNvSpPr>
          <p:nvPr>
            <p:ph type="body" idx="1"/>
          </p:nvPr>
        </p:nvSpPr>
        <p:spPr>
          <a:xfrm>
            <a:off x="635000" y="3195879"/>
            <a:ext cx="10922000" cy="835006"/>
          </a:xfrm>
        </p:spPr>
        <p:txBody>
          <a:bodyPr>
            <a:normAutofit/>
          </a:bodyPr>
          <a:lstStyle>
            <a:lvl1pPr marL="0" indent="0" algn="ctr">
              <a:buNone/>
              <a:defRPr sz="3600">
                <a:solidFill>
                  <a:srgbClr val="FF66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3" name="Date Placeholder 3"/>
          <p:cNvSpPr>
            <a:spLocks noGrp="1"/>
          </p:cNvSpPr>
          <p:nvPr>
            <p:ph type="dt" sz="half" idx="10"/>
          </p:nvPr>
        </p:nvSpPr>
        <p:spPr>
          <a:xfrm>
            <a:off x="156028" y="6414406"/>
            <a:ext cx="2743200" cy="365125"/>
          </a:xfrm>
        </p:spPr>
        <p:txBody>
          <a:bodyPr/>
          <a:lstStyle>
            <a:lvl1pPr>
              <a:defRPr>
                <a:solidFill>
                  <a:schemeClr val="bg1">
                    <a:lumMod val="65000"/>
                  </a:schemeClr>
                </a:solidFill>
              </a:defRPr>
            </a:lvl1pPr>
          </a:lstStyle>
          <a:p>
            <a:r>
              <a:rPr lang="en-US"/>
              <a:t>Your Date Here</a:t>
            </a:r>
          </a:p>
        </p:txBody>
      </p:sp>
      <p:sp>
        <p:nvSpPr>
          <p:cNvPr id="14" name="Footer Placeholder 4"/>
          <p:cNvSpPr>
            <a:spLocks noGrp="1"/>
          </p:cNvSpPr>
          <p:nvPr>
            <p:ph type="ftr" sz="quarter" idx="11"/>
          </p:nvPr>
        </p:nvSpPr>
        <p:spPr>
          <a:xfrm>
            <a:off x="4038600" y="6414406"/>
            <a:ext cx="4114800" cy="365125"/>
          </a:xfrm>
        </p:spPr>
        <p:txBody>
          <a:bodyPr/>
          <a:lstStyle>
            <a:lvl1pPr>
              <a:defRPr>
                <a:solidFill>
                  <a:schemeClr val="bg1"/>
                </a:solidFill>
              </a:defRPr>
            </a:lvl1pPr>
          </a:lstStyle>
          <a:p>
            <a:r>
              <a:rPr lang="en-US"/>
              <a:t>Your Footer Here</a:t>
            </a:r>
          </a:p>
        </p:txBody>
      </p:sp>
      <p:sp>
        <p:nvSpPr>
          <p:cNvPr id="15" name="Slide Number Placeholder 5"/>
          <p:cNvSpPr>
            <a:spLocks noGrp="1"/>
          </p:cNvSpPr>
          <p:nvPr>
            <p:ph type="sldNum" sz="quarter" idx="12"/>
          </p:nvPr>
        </p:nvSpPr>
        <p:spPr>
          <a:xfrm>
            <a:off x="9220199" y="6414406"/>
            <a:ext cx="2743200" cy="365125"/>
          </a:xfrm>
        </p:spPr>
        <p:txBody>
          <a:bodyPr/>
          <a:lstStyle>
            <a:lvl1pPr>
              <a:defRPr>
                <a:solidFill>
                  <a:schemeClr val="bg1">
                    <a:lumMod val="65000"/>
                  </a:schemeClr>
                </a:solidFill>
              </a:defRPr>
            </a:lvl1pPr>
          </a:lstStyle>
          <a:p>
            <a:fld id="{7CD08052-46D4-4451-BCD3-D01F8058DAE8}" type="slidenum">
              <a:rPr lang="en-US" smtClean="0"/>
              <a:pPr/>
              <a:t>‹#›</a:t>
            </a:fld>
            <a:endParaRPr lang="en-US"/>
          </a:p>
        </p:txBody>
      </p:sp>
    </p:spTree>
    <p:extLst>
      <p:ext uri="{BB962C8B-B14F-4D97-AF65-F5344CB8AC3E}">
        <p14:creationId xmlns:p14="http://schemas.microsoft.com/office/powerpoint/2010/main" val="1661348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08-Transition #6">
    <p:bg>
      <p:bgPr>
        <a:solidFill>
          <a:srgbClr val="0A0404"/>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05300" y="1600200"/>
            <a:ext cx="7886700" cy="5257800"/>
          </a:xfrm>
          <a:prstGeom prst="rect">
            <a:avLst/>
          </a:prstGeom>
        </p:spPr>
      </p:pic>
      <p:sp>
        <p:nvSpPr>
          <p:cNvPr id="2" name="Title 1"/>
          <p:cNvSpPr>
            <a:spLocks noGrp="1"/>
          </p:cNvSpPr>
          <p:nvPr>
            <p:ph type="title"/>
          </p:nvPr>
        </p:nvSpPr>
        <p:spPr>
          <a:xfrm>
            <a:off x="831850" y="1243357"/>
            <a:ext cx="5283200" cy="1521730"/>
          </a:xfrm>
        </p:spPr>
        <p:txBody>
          <a:bodyPr anchor="b"/>
          <a:lstStyle>
            <a:lvl1pPr>
              <a:defRPr sz="8000">
                <a:solidFill>
                  <a:schemeClr val="bg1"/>
                </a:solidFill>
                <a:latin typeface="+mn-lt"/>
              </a:defRPr>
            </a:lvl1pPr>
          </a:lstStyle>
          <a:p>
            <a:r>
              <a:rPr lang="en-US"/>
              <a:t>Click to edit Master title style</a:t>
            </a:r>
          </a:p>
        </p:txBody>
      </p:sp>
      <p:sp>
        <p:nvSpPr>
          <p:cNvPr id="3" name="Text Placeholder 2"/>
          <p:cNvSpPr>
            <a:spLocks noGrp="1"/>
          </p:cNvSpPr>
          <p:nvPr>
            <p:ph type="body" idx="1"/>
          </p:nvPr>
        </p:nvSpPr>
        <p:spPr>
          <a:xfrm>
            <a:off x="831850" y="2765087"/>
            <a:ext cx="5283200" cy="1500187"/>
          </a:xfrm>
        </p:spPr>
        <p:txBody>
          <a:bodyPr lIns="137160">
            <a:normAutofit/>
          </a:bodyPr>
          <a:lstStyle>
            <a:lvl1pPr marL="0" indent="0" algn="l">
              <a:buNone/>
              <a:defRPr sz="36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Date Placeholder 3"/>
          <p:cNvSpPr>
            <a:spLocks noGrp="1"/>
          </p:cNvSpPr>
          <p:nvPr>
            <p:ph type="dt" sz="half" idx="10"/>
          </p:nvPr>
        </p:nvSpPr>
        <p:spPr>
          <a:xfrm>
            <a:off x="156028" y="6414406"/>
            <a:ext cx="2743200" cy="365125"/>
          </a:xfrm>
        </p:spPr>
        <p:txBody>
          <a:bodyPr/>
          <a:lstStyle>
            <a:lvl1pPr>
              <a:defRPr>
                <a:solidFill>
                  <a:schemeClr val="bg1">
                    <a:lumMod val="65000"/>
                  </a:schemeClr>
                </a:solidFill>
              </a:defRPr>
            </a:lvl1pPr>
          </a:lstStyle>
          <a:p>
            <a:r>
              <a:rPr lang="en-US"/>
              <a:t>Your Date Here</a:t>
            </a:r>
          </a:p>
        </p:txBody>
      </p:sp>
      <p:sp>
        <p:nvSpPr>
          <p:cNvPr id="9" name="Footer Placeholder 4"/>
          <p:cNvSpPr>
            <a:spLocks noGrp="1"/>
          </p:cNvSpPr>
          <p:nvPr>
            <p:ph type="ftr" sz="quarter" idx="11"/>
          </p:nvPr>
        </p:nvSpPr>
        <p:spPr>
          <a:xfrm>
            <a:off x="4038600" y="6414406"/>
            <a:ext cx="4114800" cy="365125"/>
          </a:xfrm>
        </p:spPr>
        <p:txBody>
          <a:bodyPr/>
          <a:lstStyle>
            <a:lvl1pPr>
              <a:defRPr>
                <a:solidFill>
                  <a:schemeClr val="bg1"/>
                </a:solidFill>
              </a:defRPr>
            </a:lvl1pPr>
          </a:lstStyle>
          <a:p>
            <a:r>
              <a:rPr lang="en-US"/>
              <a:t>Your Footer Here</a:t>
            </a:r>
          </a:p>
        </p:txBody>
      </p:sp>
      <p:sp>
        <p:nvSpPr>
          <p:cNvPr id="10" name="Slide Number Placeholder 5"/>
          <p:cNvSpPr>
            <a:spLocks noGrp="1"/>
          </p:cNvSpPr>
          <p:nvPr>
            <p:ph type="sldNum" sz="quarter" idx="12"/>
          </p:nvPr>
        </p:nvSpPr>
        <p:spPr>
          <a:xfrm>
            <a:off x="9220199" y="6414406"/>
            <a:ext cx="2743200" cy="365125"/>
          </a:xfrm>
        </p:spPr>
        <p:txBody>
          <a:bodyPr/>
          <a:lstStyle>
            <a:lvl1pPr>
              <a:defRPr>
                <a:solidFill>
                  <a:schemeClr val="bg1"/>
                </a:solidFill>
              </a:defRPr>
            </a:lvl1pPr>
          </a:lstStyle>
          <a:p>
            <a:fld id="{7CD08052-46D4-4451-BCD3-D01F8058DAE8}" type="slidenum">
              <a:rPr lang="en-US" smtClean="0"/>
              <a:pPr/>
              <a:t>‹#›</a:t>
            </a:fld>
            <a:endParaRPr lang="en-US"/>
          </a:p>
        </p:txBody>
      </p:sp>
    </p:spTree>
    <p:extLst>
      <p:ext uri="{BB962C8B-B14F-4D97-AF65-F5344CB8AC3E}">
        <p14:creationId xmlns:p14="http://schemas.microsoft.com/office/powerpoint/2010/main" val="4140703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09-Coffee Break">
    <p:spTree>
      <p:nvGrpSpPr>
        <p:cNvPr id="1" name=""/>
        <p:cNvGrpSpPr/>
        <p:nvPr/>
      </p:nvGrpSpPr>
      <p:grpSpPr>
        <a:xfrm>
          <a:off x="0" y="0"/>
          <a:ext cx="0" cy="0"/>
          <a:chOff x="0" y="0"/>
          <a:chExt cx="0" cy="0"/>
        </a:xfrm>
      </p:grpSpPr>
      <p:sp>
        <p:nvSpPr>
          <p:cNvPr id="2" name="Title 1"/>
          <p:cNvSpPr>
            <a:spLocks noGrp="1"/>
          </p:cNvSpPr>
          <p:nvPr>
            <p:ph type="title"/>
          </p:nvPr>
        </p:nvSpPr>
        <p:spPr>
          <a:xfrm>
            <a:off x="899886" y="2873215"/>
            <a:ext cx="5698230" cy="1521730"/>
          </a:xfrm>
        </p:spPr>
        <p:txBody>
          <a:bodyPr anchor="b"/>
          <a:lstStyle>
            <a:lvl1pPr>
              <a:defRPr sz="8000">
                <a:solidFill>
                  <a:schemeClr val="tx1"/>
                </a:solidFill>
                <a:latin typeface="+mn-lt"/>
              </a:defRPr>
            </a:lvl1pPr>
          </a:lstStyle>
          <a:p>
            <a:r>
              <a:rPr lang="en-US"/>
              <a:t>Click to edit Master title style</a:t>
            </a:r>
          </a:p>
        </p:txBody>
      </p:sp>
      <p:sp>
        <p:nvSpPr>
          <p:cNvPr id="3" name="Text Placeholder 2"/>
          <p:cNvSpPr>
            <a:spLocks noGrp="1"/>
          </p:cNvSpPr>
          <p:nvPr>
            <p:ph type="body" idx="1"/>
          </p:nvPr>
        </p:nvSpPr>
        <p:spPr>
          <a:xfrm>
            <a:off x="899886" y="4676613"/>
            <a:ext cx="5698230" cy="1500187"/>
          </a:xfrm>
        </p:spPr>
        <p:txBody>
          <a:bodyPr lIns="137160">
            <a:normAutofit/>
          </a:bodyPr>
          <a:lstStyle>
            <a:lvl1pPr marL="0" indent="0" algn="l">
              <a:buNone/>
              <a:defRPr sz="36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9" name="Date Placeholder 3"/>
          <p:cNvSpPr>
            <a:spLocks noGrp="1"/>
          </p:cNvSpPr>
          <p:nvPr>
            <p:ph type="dt" sz="half" idx="10"/>
          </p:nvPr>
        </p:nvSpPr>
        <p:spPr>
          <a:xfrm>
            <a:off x="156028" y="6414406"/>
            <a:ext cx="2743200" cy="365125"/>
          </a:xfrm>
        </p:spPr>
        <p:txBody>
          <a:bodyPr/>
          <a:lstStyle>
            <a:lvl1pPr>
              <a:defRPr>
                <a:solidFill>
                  <a:schemeClr val="bg1">
                    <a:lumMod val="65000"/>
                  </a:schemeClr>
                </a:solidFill>
              </a:defRPr>
            </a:lvl1pPr>
          </a:lstStyle>
          <a:p>
            <a:r>
              <a:rPr lang="en-US"/>
              <a:t>Your Date Here</a:t>
            </a:r>
          </a:p>
        </p:txBody>
      </p:sp>
      <p:sp>
        <p:nvSpPr>
          <p:cNvPr id="10" name="Footer Placeholder 4"/>
          <p:cNvSpPr>
            <a:spLocks noGrp="1"/>
          </p:cNvSpPr>
          <p:nvPr>
            <p:ph type="ftr" sz="quarter" idx="11"/>
          </p:nvPr>
        </p:nvSpPr>
        <p:spPr>
          <a:xfrm>
            <a:off x="4038600" y="6414406"/>
            <a:ext cx="4114800" cy="365125"/>
          </a:xfrm>
        </p:spPr>
        <p:txBody>
          <a:bodyPr/>
          <a:lstStyle>
            <a:lvl1pPr>
              <a:defRPr>
                <a:solidFill>
                  <a:schemeClr val="bg1">
                    <a:lumMod val="65000"/>
                  </a:schemeClr>
                </a:solidFill>
              </a:defRPr>
            </a:lvl1pPr>
          </a:lstStyle>
          <a:p>
            <a:r>
              <a:rPr lang="en-US"/>
              <a:t>Your Footer Here</a:t>
            </a:r>
          </a:p>
        </p:txBody>
      </p:sp>
      <p:sp>
        <p:nvSpPr>
          <p:cNvPr id="11" name="Slide Number Placeholder 5"/>
          <p:cNvSpPr>
            <a:spLocks noGrp="1"/>
          </p:cNvSpPr>
          <p:nvPr>
            <p:ph type="sldNum" sz="quarter" idx="12"/>
          </p:nvPr>
        </p:nvSpPr>
        <p:spPr>
          <a:xfrm>
            <a:off x="9220199" y="6414406"/>
            <a:ext cx="2743200" cy="365125"/>
          </a:xfrm>
        </p:spPr>
        <p:txBody>
          <a:bodyPr/>
          <a:lstStyle>
            <a:lvl1pPr>
              <a:defRPr>
                <a:solidFill>
                  <a:schemeClr val="bg1">
                    <a:lumMod val="65000"/>
                  </a:schemeClr>
                </a:solidFill>
              </a:defRPr>
            </a:lvl1pPr>
          </a:lstStyle>
          <a:p>
            <a:fld id="{7CD08052-46D4-4451-BCD3-D01F8058DAE8}" type="slidenum">
              <a:rPr lang="en-US" smtClean="0"/>
              <a:pPr/>
              <a:t>‹#›</a:t>
            </a:fld>
            <a:endParaRPr lang="en-US"/>
          </a:p>
        </p:txBody>
      </p:sp>
      <p:grpSp>
        <p:nvGrpSpPr>
          <p:cNvPr id="8" name="Group 7"/>
          <p:cNvGrpSpPr/>
          <p:nvPr userDrawn="1"/>
        </p:nvGrpSpPr>
        <p:grpSpPr>
          <a:xfrm>
            <a:off x="7122660" y="581584"/>
            <a:ext cx="3174999" cy="2760276"/>
            <a:chOff x="6021388" y="1082675"/>
            <a:chExt cx="741363" cy="644525"/>
          </a:xfrm>
          <a:solidFill>
            <a:schemeClr val="tx1"/>
          </a:solidFill>
        </p:grpSpPr>
        <p:sp>
          <p:nvSpPr>
            <p:cNvPr id="12" name="Freeform 17"/>
            <p:cNvSpPr>
              <a:spLocks noEditPoints="1"/>
            </p:cNvSpPr>
            <p:nvPr/>
          </p:nvSpPr>
          <p:spPr bwMode="auto">
            <a:xfrm>
              <a:off x="6021388" y="1082675"/>
              <a:ext cx="741363" cy="644525"/>
            </a:xfrm>
            <a:custGeom>
              <a:avLst/>
              <a:gdLst>
                <a:gd name="T0" fmla="*/ 237 w 467"/>
                <a:gd name="T1" fmla="*/ 394 h 406"/>
                <a:gd name="T2" fmla="*/ 190 w 467"/>
                <a:gd name="T3" fmla="*/ 377 h 406"/>
                <a:gd name="T4" fmla="*/ 394 w 467"/>
                <a:gd name="T5" fmla="*/ 145 h 406"/>
                <a:gd name="T6" fmla="*/ 411 w 467"/>
                <a:gd name="T7" fmla="*/ 134 h 406"/>
                <a:gd name="T8" fmla="*/ 378 w 467"/>
                <a:gd name="T9" fmla="*/ 127 h 406"/>
                <a:gd name="T10" fmla="*/ 16 w 467"/>
                <a:gd name="T11" fmla="*/ 211 h 406"/>
                <a:gd name="T12" fmla="*/ 111 w 467"/>
                <a:gd name="T13" fmla="*/ 357 h 406"/>
                <a:gd name="T14" fmla="*/ 304 w 467"/>
                <a:gd name="T15" fmla="*/ 347 h 406"/>
                <a:gd name="T16" fmla="*/ 351 w 467"/>
                <a:gd name="T17" fmla="*/ 164 h 406"/>
                <a:gd name="T18" fmla="*/ 112 w 467"/>
                <a:gd name="T19" fmla="*/ 96 h 406"/>
                <a:gd name="T20" fmla="*/ 399 w 467"/>
                <a:gd name="T21" fmla="*/ 118 h 406"/>
                <a:gd name="T22" fmla="*/ 381 w 467"/>
                <a:gd name="T23" fmla="*/ 93 h 406"/>
                <a:gd name="T24" fmla="*/ 255 w 467"/>
                <a:gd name="T25" fmla="*/ 90 h 406"/>
                <a:gd name="T26" fmla="*/ 123 w 467"/>
                <a:gd name="T27" fmla="*/ 89 h 406"/>
                <a:gd name="T28" fmla="*/ 179 w 467"/>
                <a:gd name="T29" fmla="*/ 80 h 406"/>
                <a:gd name="T30" fmla="*/ 224 w 467"/>
                <a:gd name="T31" fmla="*/ 93 h 406"/>
                <a:gd name="T32" fmla="*/ 356 w 467"/>
                <a:gd name="T33" fmla="*/ 81 h 406"/>
                <a:gd name="T34" fmla="*/ 361 w 467"/>
                <a:gd name="T35" fmla="*/ 106 h 406"/>
                <a:gd name="T36" fmla="*/ 359 w 467"/>
                <a:gd name="T37" fmla="*/ 85 h 406"/>
                <a:gd name="T38" fmla="*/ 145 w 467"/>
                <a:gd name="T39" fmla="*/ 92 h 406"/>
                <a:gd name="T40" fmla="*/ 161 w 467"/>
                <a:gd name="T41" fmla="*/ 92 h 406"/>
                <a:gd name="T42" fmla="*/ 127 w 467"/>
                <a:gd name="T43" fmla="*/ 90 h 406"/>
                <a:gd name="T44" fmla="*/ 133 w 467"/>
                <a:gd name="T45" fmla="*/ 90 h 406"/>
                <a:gd name="T46" fmla="*/ 383 w 467"/>
                <a:gd name="T47" fmla="*/ 75 h 406"/>
                <a:gd name="T48" fmla="*/ 302 w 467"/>
                <a:gd name="T49" fmla="*/ 77 h 406"/>
                <a:gd name="T50" fmla="*/ 321 w 467"/>
                <a:gd name="T51" fmla="*/ 79 h 406"/>
                <a:gd name="T52" fmla="*/ 294 w 467"/>
                <a:gd name="T53" fmla="*/ 76 h 406"/>
                <a:gd name="T54" fmla="*/ 266 w 467"/>
                <a:gd name="T55" fmla="*/ 63 h 406"/>
                <a:gd name="T56" fmla="*/ 284 w 467"/>
                <a:gd name="T57" fmla="*/ 60 h 406"/>
                <a:gd name="T58" fmla="*/ 225 w 467"/>
                <a:gd name="T59" fmla="*/ 60 h 406"/>
                <a:gd name="T60" fmla="*/ 239 w 467"/>
                <a:gd name="T61" fmla="*/ 65 h 406"/>
                <a:gd name="T62" fmla="*/ 200 w 467"/>
                <a:gd name="T63" fmla="*/ 62 h 406"/>
                <a:gd name="T64" fmla="*/ 215 w 467"/>
                <a:gd name="T65" fmla="*/ 62 h 406"/>
                <a:gd name="T66" fmla="*/ 186 w 467"/>
                <a:gd name="T67" fmla="*/ 58 h 406"/>
                <a:gd name="T68" fmla="*/ 143 w 467"/>
                <a:gd name="T69" fmla="*/ 55 h 406"/>
                <a:gd name="T70" fmla="*/ 135 w 467"/>
                <a:gd name="T71" fmla="*/ 58 h 406"/>
                <a:gd name="T72" fmla="*/ 318 w 467"/>
                <a:gd name="T73" fmla="*/ 64 h 406"/>
                <a:gd name="T74" fmla="*/ 328 w 467"/>
                <a:gd name="T75" fmla="*/ 55 h 406"/>
                <a:gd name="T76" fmla="*/ 339 w 467"/>
                <a:gd name="T77" fmla="*/ 51 h 406"/>
                <a:gd name="T78" fmla="*/ 351 w 467"/>
                <a:gd name="T79" fmla="*/ 41 h 406"/>
                <a:gd name="T80" fmla="*/ 356 w 467"/>
                <a:gd name="T81" fmla="*/ 39 h 406"/>
                <a:gd name="T82" fmla="*/ 361 w 467"/>
                <a:gd name="T83" fmla="*/ 39 h 406"/>
                <a:gd name="T84" fmla="*/ 98 w 467"/>
                <a:gd name="T85" fmla="*/ 26 h 406"/>
                <a:gd name="T86" fmla="*/ 293 w 467"/>
                <a:gd name="T87" fmla="*/ 12 h 406"/>
                <a:gd name="T88" fmla="*/ 292 w 467"/>
                <a:gd name="T89" fmla="*/ 55 h 406"/>
                <a:gd name="T90" fmla="*/ 343 w 467"/>
                <a:gd name="T91" fmla="*/ 35 h 406"/>
                <a:gd name="T92" fmla="*/ 417 w 467"/>
                <a:gd name="T93" fmla="*/ 123 h 406"/>
                <a:gd name="T94" fmla="*/ 462 w 467"/>
                <a:gd name="T95" fmla="*/ 196 h 406"/>
                <a:gd name="T96" fmla="*/ 338 w 467"/>
                <a:gd name="T97" fmla="*/ 81 h 406"/>
                <a:gd name="T98" fmla="*/ 382 w 467"/>
                <a:gd name="T99" fmla="*/ 259 h 406"/>
                <a:gd name="T100" fmla="*/ 289 w 467"/>
                <a:gd name="T101" fmla="*/ 377 h 406"/>
                <a:gd name="T102" fmla="*/ 233 w 467"/>
                <a:gd name="T103" fmla="*/ 406 h 406"/>
                <a:gd name="T104" fmla="*/ 89 w 467"/>
                <a:gd name="T105" fmla="*/ 389 h 406"/>
                <a:gd name="T106" fmla="*/ 21 w 467"/>
                <a:gd name="T107" fmla="*/ 314 h 406"/>
                <a:gd name="T108" fmla="*/ 60 w 467"/>
                <a:gd name="T109" fmla="*/ 115 h 406"/>
                <a:gd name="T110" fmla="*/ 114 w 467"/>
                <a:gd name="T111" fmla="*/ 54 h 406"/>
                <a:gd name="T112" fmla="*/ 81 w 467"/>
                <a:gd name="T113" fmla="*/ 25 h 406"/>
                <a:gd name="T114" fmla="*/ 139 w 467"/>
                <a:gd name="T115" fmla="*/ 14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7" h="406">
                  <a:moveTo>
                    <a:pt x="110" y="368"/>
                  </a:moveTo>
                  <a:lnTo>
                    <a:pt x="102" y="384"/>
                  </a:lnTo>
                  <a:lnTo>
                    <a:pt x="123" y="391"/>
                  </a:lnTo>
                  <a:lnTo>
                    <a:pt x="146" y="394"/>
                  </a:lnTo>
                  <a:lnTo>
                    <a:pt x="170" y="394"/>
                  </a:lnTo>
                  <a:lnTo>
                    <a:pt x="194" y="394"/>
                  </a:lnTo>
                  <a:lnTo>
                    <a:pt x="215" y="395"/>
                  </a:lnTo>
                  <a:lnTo>
                    <a:pt x="237" y="394"/>
                  </a:lnTo>
                  <a:lnTo>
                    <a:pt x="259" y="391"/>
                  </a:lnTo>
                  <a:lnTo>
                    <a:pt x="279" y="384"/>
                  </a:lnTo>
                  <a:lnTo>
                    <a:pt x="275" y="378"/>
                  </a:lnTo>
                  <a:lnTo>
                    <a:pt x="270" y="373"/>
                  </a:lnTo>
                  <a:lnTo>
                    <a:pt x="268" y="372"/>
                  </a:lnTo>
                  <a:lnTo>
                    <a:pt x="267" y="371"/>
                  </a:lnTo>
                  <a:lnTo>
                    <a:pt x="229" y="377"/>
                  </a:lnTo>
                  <a:lnTo>
                    <a:pt x="190" y="377"/>
                  </a:lnTo>
                  <a:lnTo>
                    <a:pt x="152" y="374"/>
                  </a:lnTo>
                  <a:lnTo>
                    <a:pt x="110" y="368"/>
                  </a:lnTo>
                  <a:close/>
                  <a:moveTo>
                    <a:pt x="378" y="135"/>
                  </a:moveTo>
                  <a:lnTo>
                    <a:pt x="386" y="147"/>
                  </a:lnTo>
                  <a:lnTo>
                    <a:pt x="387" y="144"/>
                  </a:lnTo>
                  <a:lnTo>
                    <a:pt x="390" y="144"/>
                  </a:lnTo>
                  <a:lnTo>
                    <a:pt x="393" y="144"/>
                  </a:lnTo>
                  <a:lnTo>
                    <a:pt x="394" y="145"/>
                  </a:lnTo>
                  <a:lnTo>
                    <a:pt x="378" y="135"/>
                  </a:lnTo>
                  <a:lnTo>
                    <a:pt x="378" y="135"/>
                  </a:lnTo>
                  <a:close/>
                  <a:moveTo>
                    <a:pt x="400" y="134"/>
                  </a:moveTo>
                  <a:lnTo>
                    <a:pt x="415" y="144"/>
                  </a:lnTo>
                  <a:lnTo>
                    <a:pt x="416" y="147"/>
                  </a:lnTo>
                  <a:lnTo>
                    <a:pt x="417" y="148"/>
                  </a:lnTo>
                  <a:lnTo>
                    <a:pt x="421" y="151"/>
                  </a:lnTo>
                  <a:lnTo>
                    <a:pt x="411" y="134"/>
                  </a:lnTo>
                  <a:lnTo>
                    <a:pt x="410" y="135"/>
                  </a:lnTo>
                  <a:lnTo>
                    <a:pt x="408" y="136"/>
                  </a:lnTo>
                  <a:lnTo>
                    <a:pt x="406" y="136"/>
                  </a:lnTo>
                  <a:lnTo>
                    <a:pt x="400" y="134"/>
                  </a:lnTo>
                  <a:close/>
                  <a:moveTo>
                    <a:pt x="366" y="117"/>
                  </a:moveTo>
                  <a:lnTo>
                    <a:pt x="376" y="132"/>
                  </a:lnTo>
                  <a:lnTo>
                    <a:pt x="376" y="130"/>
                  </a:lnTo>
                  <a:lnTo>
                    <a:pt x="378" y="127"/>
                  </a:lnTo>
                  <a:lnTo>
                    <a:pt x="366" y="117"/>
                  </a:lnTo>
                  <a:lnTo>
                    <a:pt x="366" y="117"/>
                  </a:lnTo>
                  <a:close/>
                  <a:moveTo>
                    <a:pt x="112" y="96"/>
                  </a:moveTo>
                  <a:lnTo>
                    <a:pt x="85" y="110"/>
                  </a:lnTo>
                  <a:lnTo>
                    <a:pt x="61" y="130"/>
                  </a:lnTo>
                  <a:lnTo>
                    <a:pt x="40" y="153"/>
                  </a:lnTo>
                  <a:lnTo>
                    <a:pt x="26" y="181"/>
                  </a:lnTo>
                  <a:lnTo>
                    <a:pt x="16" y="211"/>
                  </a:lnTo>
                  <a:lnTo>
                    <a:pt x="12" y="241"/>
                  </a:lnTo>
                  <a:lnTo>
                    <a:pt x="14" y="267"/>
                  </a:lnTo>
                  <a:lnTo>
                    <a:pt x="21" y="291"/>
                  </a:lnTo>
                  <a:lnTo>
                    <a:pt x="33" y="310"/>
                  </a:lnTo>
                  <a:lnTo>
                    <a:pt x="48" y="326"/>
                  </a:lnTo>
                  <a:lnTo>
                    <a:pt x="67" y="339"/>
                  </a:lnTo>
                  <a:lnTo>
                    <a:pt x="88" y="350"/>
                  </a:lnTo>
                  <a:lnTo>
                    <a:pt x="111" y="357"/>
                  </a:lnTo>
                  <a:lnTo>
                    <a:pt x="136" y="361"/>
                  </a:lnTo>
                  <a:lnTo>
                    <a:pt x="161" y="364"/>
                  </a:lnTo>
                  <a:lnTo>
                    <a:pt x="183" y="365"/>
                  </a:lnTo>
                  <a:lnTo>
                    <a:pt x="208" y="365"/>
                  </a:lnTo>
                  <a:lnTo>
                    <a:pt x="232" y="364"/>
                  </a:lnTo>
                  <a:lnTo>
                    <a:pt x="256" y="360"/>
                  </a:lnTo>
                  <a:lnTo>
                    <a:pt x="280" y="355"/>
                  </a:lnTo>
                  <a:lnTo>
                    <a:pt x="304" y="347"/>
                  </a:lnTo>
                  <a:lnTo>
                    <a:pt x="323" y="336"/>
                  </a:lnTo>
                  <a:lnTo>
                    <a:pt x="340" y="322"/>
                  </a:lnTo>
                  <a:lnTo>
                    <a:pt x="355" y="302"/>
                  </a:lnTo>
                  <a:lnTo>
                    <a:pt x="364" y="280"/>
                  </a:lnTo>
                  <a:lnTo>
                    <a:pt x="370" y="249"/>
                  </a:lnTo>
                  <a:lnTo>
                    <a:pt x="369" y="220"/>
                  </a:lnTo>
                  <a:lnTo>
                    <a:pt x="362" y="191"/>
                  </a:lnTo>
                  <a:lnTo>
                    <a:pt x="351" y="164"/>
                  </a:lnTo>
                  <a:lnTo>
                    <a:pt x="334" y="139"/>
                  </a:lnTo>
                  <a:lnTo>
                    <a:pt x="313" y="118"/>
                  </a:lnTo>
                  <a:lnTo>
                    <a:pt x="288" y="101"/>
                  </a:lnTo>
                  <a:lnTo>
                    <a:pt x="287" y="101"/>
                  </a:lnTo>
                  <a:lnTo>
                    <a:pt x="243" y="106"/>
                  </a:lnTo>
                  <a:lnTo>
                    <a:pt x="199" y="107"/>
                  </a:lnTo>
                  <a:lnTo>
                    <a:pt x="154" y="103"/>
                  </a:lnTo>
                  <a:lnTo>
                    <a:pt x="112" y="96"/>
                  </a:lnTo>
                  <a:lnTo>
                    <a:pt x="112" y="96"/>
                  </a:lnTo>
                  <a:close/>
                  <a:moveTo>
                    <a:pt x="381" y="93"/>
                  </a:moveTo>
                  <a:lnTo>
                    <a:pt x="393" y="105"/>
                  </a:lnTo>
                  <a:lnTo>
                    <a:pt x="394" y="107"/>
                  </a:lnTo>
                  <a:lnTo>
                    <a:pt x="394" y="109"/>
                  </a:lnTo>
                  <a:lnTo>
                    <a:pt x="393" y="111"/>
                  </a:lnTo>
                  <a:lnTo>
                    <a:pt x="391" y="113"/>
                  </a:lnTo>
                  <a:lnTo>
                    <a:pt x="399" y="118"/>
                  </a:lnTo>
                  <a:lnTo>
                    <a:pt x="400" y="119"/>
                  </a:lnTo>
                  <a:lnTo>
                    <a:pt x="400" y="122"/>
                  </a:lnTo>
                  <a:lnTo>
                    <a:pt x="407" y="126"/>
                  </a:lnTo>
                  <a:lnTo>
                    <a:pt x="393" y="94"/>
                  </a:lnTo>
                  <a:lnTo>
                    <a:pt x="391" y="96"/>
                  </a:lnTo>
                  <a:lnTo>
                    <a:pt x="389" y="97"/>
                  </a:lnTo>
                  <a:lnTo>
                    <a:pt x="386" y="96"/>
                  </a:lnTo>
                  <a:lnTo>
                    <a:pt x="381" y="93"/>
                  </a:lnTo>
                  <a:close/>
                  <a:moveTo>
                    <a:pt x="242" y="84"/>
                  </a:moveTo>
                  <a:lnTo>
                    <a:pt x="241" y="93"/>
                  </a:lnTo>
                  <a:lnTo>
                    <a:pt x="260" y="93"/>
                  </a:lnTo>
                  <a:lnTo>
                    <a:pt x="260" y="93"/>
                  </a:lnTo>
                  <a:lnTo>
                    <a:pt x="255" y="85"/>
                  </a:lnTo>
                  <a:lnTo>
                    <a:pt x="255" y="86"/>
                  </a:lnTo>
                  <a:lnTo>
                    <a:pt x="255" y="89"/>
                  </a:lnTo>
                  <a:lnTo>
                    <a:pt x="255" y="90"/>
                  </a:lnTo>
                  <a:lnTo>
                    <a:pt x="253" y="92"/>
                  </a:lnTo>
                  <a:lnTo>
                    <a:pt x="251" y="93"/>
                  </a:lnTo>
                  <a:lnTo>
                    <a:pt x="249" y="92"/>
                  </a:lnTo>
                  <a:lnTo>
                    <a:pt x="247" y="90"/>
                  </a:lnTo>
                  <a:lnTo>
                    <a:pt x="242" y="84"/>
                  </a:lnTo>
                  <a:close/>
                  <a:moveTo>
                    <a:pt x="119" y="81"/>
                  </a:moveTo>
                  <a:lnTo>
                    <a:pt x="116" y="89"/>
                  </a:lnTo>
                  <a:lnTo>
                    <a:pt x="123" y="89"/>
                  </a:lnTo>
                  <a:lnTo>
                    <a:pt x="119" y="81"/>
                  </a:lnTo>
                  <a:close/>
                  <a:moveTo>
                    <a:pt x="179" y="80"/>
                  </a:moveTo>
                  <a:lnTo>
                    <a:pt x="179" y="90"/>
                  </a:lnTo>
                  <a:lnTo>
                    <a:pt x="179" y="92"/>
                  </a:lnTo>
                  <a:lnTo>
                    <a:pt x="178" y="93"/>
                  </a:lnTo>
                  <a:lnTo>
                    <a:pt x="188" y="94"/>
                  </a:lnTo>
                  <a:lnTo>
                    <a:pt x="184" y="86"/>
                  </a:lnTo>
                  <a:lnTo>
                    <a:pt x="179" y="80"/>
                  </a:lnTo>
                  <a:close/>
                  <a:moveTo>
                    <a:pt x="211" y="80"/>
                  </a:moveTo>
                  <a:lnTo>
                    <a:pt x="209" y="92"/>
                  </a:lnTo>
                  <a:lnTo>
                    <a:pt x="209" y="94"/>
                  </a:lnTo>
                  <a:lnTo>
                    <a:pt x="230" y="94"/>
                  </a:lnTo>
                  <a:lnTo>
                    <a:pt x="226" y="84"/>
                  </a:lnTo>
                  <a:lnTo>
                    <a:pt x="225" y="89"/>
                  </a:lnTo>
                  <a:lnTo>
                    <a:pt x="225" y="92"/>
                  </a:lnTo>
                  <a:lnTo>
                    <a:pt x="224" y="93"/>
                  </a:lnTo>
                  <a:lnTo>
                    <a:pt x="221" y="94"/>
                  </a:lnTo>
                  <a:lnTo>
                    <a:pt x="218" y="93"/>
                  </a:lnTo>
                  <a:lnTo>
                    <a:pt x="217" y="92"/>
                  </a:lnTo>
                  <a:lnTo>
                    <a:pt x="213" y="86"/>
                  </a:lnTo>
                  <a:lnTo>
                    <a:pt x="211" y="80"/>
                  </a:lnTo>
                  <a:close/>
                  <a:moveTo>
                    <a:pt x="356" y="77"/>
                  </a:moveTo>
                  <a:lnTo>
                    <a:pt x="356" y="80"/>
                  </a:lnTo>
                  <a:lnTo>
                    <a:pt x="356" y="81"/>
                  </a:lnTo>
                  <a:lnTo>
                    <a:pt x="353" y="83"/>
                  </a:lnTo>
                  <a:lnTo>
                    <a:pt x="351" y="83"/>
                  </a:lnTo>
                  <a:lnTo>
                    <a:pt x="349" y="81"/>
                  </a:lnTo>
                  <a:lnTo>
                    <a:pt x="365" y="115"/>
                  </a:lnTo>
                  <a:lnTo>
                    <a:pt x="365" y="113"/>
                  </a:lnTo>
                  <a:lnTo>
                    <a:pt x="366" y="110"/>
                  </a:lnTo>
                  <a:lnTo>
                    <a:pt x="364" y="109"/>
                  </a:lnTo>
                  <a:lnTo>
                    <a:pt x="361" y="106"/>
                  </a:lnTo>
                  <a:lnTo>
                    <a:pt x="361" y="105"/>
                  </a:lnTo>
                  <a:lnTo>
                    <a:pt x="361" y="102"/>
                  </a:lnTo>
                  <a:lnTo>
                    <a:pt x="362" y="101"/>
                  </a:lnTo>
                  <a:lnTo>
                    <a:pt x="356" y="93"/>
                  </a:lnTo>
                  <a:lnTo>
                    <a:pt x="355" y="90"/>
                  </a:lnTo>
                  <a:lnTo>
                    <a:pt x="355" y="88"/>
                  </a:lnTo>
                  <a:lnTo>
                    <a:pt x="356" y="85"/>
                  </a:lnTo>
                  <a:lnTo>
                    <a:pt x="359" y="85"/>
                  </a:lnTo>
                  <a:lnTo>
                    <a:pt x="361" y="85"/>
                  </a:lnTo>
                  <a:lnTo>
                    <a:pt x="364" y="86"/>
                  </a:lnTo>
                  <a:lnTo>
                    <a:pt x="356" y="77"/>
                  </a:lnTo>
                  <a:close/>
                  <a:moveTo>
                    <a:pt x="146" y="77"/>
                  </a:moveTo>
                  <a:lnTo>
                    <a:pt x="148" y="86"/>
                  </a:lnTo>
                  <a:lnTo>
                    <a:pt x="148" y="89"/>
                  </a:lnTo>
                  <a:lnTo>
                    <a:pt x="146" y="90"/>
                  </a:lnTo>
                  <a:lnTo>
                    <a:pt x="145" y="92"/>
                  </a:lnTo>
                  <a:lnTo>
                    <a:pt x="171" y="93"/>
                  </a:lnTo>
                  <a:lnTo>
                    <a:pt x="171" y="93"/>
                  </a:lnTo>
                  <a:lnTo>
                    <a:pt x="167" y="86"/>
                  </a:lnTo>
                  <a:lnTo>
                    <a:pt x="164" y="80"/>
                  </a:lnTo>
                  <a:lnTo>
                    <a:pt x="165" y="88"/>
                  </a:lnTo>
                  <a:lnTo>
                    <a:pt x="165" y="90"/>
                  </a:lnTo>
                  <a:lnTo>
                    <a:pt x="164" y="92"/>
                  </a:lnTo>
                  <a:lnTo>
                    <a:pt x="161" y="92"/>
                  </a:lnTo>
                  <a:lnTo>
                    <a:pt x="160" y="92"/>
                  </a:lnTo>
                  <a:lnTo>
                    <a:pt x="157" y="92"/>
                  </a:lnTo>
                  <a:lnTo>
                    <a:pt x="152" y="84"/>
                  </a:lnTo>
                  <a:lnTo>
                    <a:pt x="146" y="77"/>
                  </a:lnTo>
                  <a:close/>
                  <a:moveTo>
                    <a:pt x="123" y="76"/>
                  </a:moveTo>
                  <a:lnTo>
                    <a:pt x="126" y="83"/>
                  </a:lnTo>
                  <a:lnTo>
                    <a:pt x="127" y="90"/>
                  </a:lnTo>
                  <a:lnTo>
                    <a:pt x="127" y="90"/>
                  </a:lnTo>
                  <a:lnTo>
                    <a:pt x="143" y="92"/>
                  </a:lnTo>
                  <a:lnTo>
                    <a:pt x="141" y="92"/>
                  </a:lnTo>
                  <a:lnTo>
                    <a:pt x="141" y="90"/>
                  </a:lnTo>
                  <a:lnTo>
                    <a:pt x="139" y="86"/>
                  </a:lnTo>
                  <a:lnTo>
                    <a:pt x="139" y="88"/>
                  </a:lnTo>
                  <a:lnTo>
                    <a:pt x="137" y="89"/>
                  </a:lnTo>
                  <a:lnTo>
                    <a:pt x="135" y="90"/>
                  </a:lnTo>
                  <a:lnTo>
                    <a:pt x="133" y="90"/>
                  </a:lnTo>
                  <a:lnTo>
                    <a:pt x="132" y="89"/>
                  </a:lnTo>
                  <a:lnTo>
                    <a:pt x="123" y="76"/>
                  </a:lnTo>
                  <a:close/>
                  <a:moveTo>
                    <a:pt x="383" y="75"/>
                  </a:moveTo>
                  <a:lnTo>
                    <a:pt x="383" y="77"/>
                  </a:lnTo>
                  <a:lnTo>
                    <a:pt x="383" y="79"/>
                  </a:lnTo>
                  <a:lnTo>
                    <a:pt x="389" y="85"/>
                  </a:lnTo>
                  <a:lnTo>
                    <a:pt x="385" y="77"/>
                  </a:lnTo>
                  <a:lnTo>
                    <a:pt x="383" y="75"/>
                  </a:lnTo>
                  <a:close/>
                  <a:moveTo>
                    <a:pt x="313" y="73"/>
                  </a:moveTo>
                  <a:lnTo>
                    <a:pt x="313" y="76"/>
                  </a:lnTo>
                  <a:lnTo>
                    <a:pt x="313" y="79"/>
                  </a:lnTo>
                  <a:lnTo>
                    <a:pt x="310" y="80"/>
                  </a:lnTo>
                  <a:lnTo>
                    <a:pt x="308" y="80"/>
                  </a:lnTo>
                  <a:lnTo>
                    <a:pt x="305" y="79"/>
                  </a:lnTo>
                  <a:lnTo>
                    <a:pt x="302" y="77"/>
                  </a:lnTo>
                  <a:lnTo>
                    <a:pt x="302" y="77"/>
                  </a:lnTo>
                  <a:lnTo>
                    <a:pt x="302" y="79"/>
                  </a:lnTo>
                  <a:lnTo>
                    <a:pt x="302" y="81"/>
                  </a:lnTo>
                  <a:lnTo>
                    <a:pt x="301" y="84"/>
                  </a:lnTo>
                  <a:lnTo>
                    <a:pt x="300" y="85"/>
                  </a:lnTo>
                  <a:lnTo>
                    <a:pt x="297" y="85"/>
                  </a:lnTo>
                  <a:lnTo>
                    <a:pt x="296" y="86"/>
                  </a:lnTo>
                  <a:lnTo>
                    <a:pt x="321" y="79"/>
                  </a:lnTo>
                  <a:lnTo>
                    <a:pt x="321" y="79"/>
                  </a:lnTo>
                  <a:lnTo>
                    <a:pt x="313" y="73"/>
                  </a:lnTo>
                  <a:close/>
                  <a:moveTo>
                    <a:pt x="294" y="71"/>
                  </a:moveTo>
                  <a:lnTo>
                    <a:pt x="292" y="71"/>
                  </a:lnTo>
                  <a:lnTo>
                    <a:pt x="292" y="72"/>
                  </a:lnTo>
                  <a:lnTo>
                    <a:pt x="292" y="75"/>
                  </a:lnTo>
                  <a:lnTo>
                    <a:pt x="292" y="75"/>
                  </a:lnTo>
                  <a:lnTo>
                    <a:pt x="292" y="75"/>
                  </a:lnTo>
                  <a:lnTo>
                    <a:pt x="294" y="76"/>
                  </a:lnTo>
                  <a:lnTo>
                    <a:pt x="294" y="72"/>
                  </a:lnTo>
                  <a:lnTo>
                    <a:pt x="294" y="71"/>
                  </a:lnTo>
                  <a:close/>
                  <a:moveTo>
                    <a:pt x="267" y="60"/>
                  </a:moveTo>
                  <a:lnTo>
                    <a:pt x="262" y="60"/>
                  </a:lnTo>
                  <a:lnTo>
                    <a:pt x="263" y="62"/>
                  </a:lnTo>
                  <a:lnTo>
                    <a:pt x="263" y="63"/>
                  </a:lnTo>
                  <a:lnTo>
                    <a:pt x="264" y="64"/>
                  </a:lnTo>
                  <a:lnTo>
                    <a:pt x="266" y="63"/>
                  </a:lnTo>
                  <a:lnTo>
                    <a:pt x="267" y="60"/>
                  </a:lnTo>
                  <a:close/>
                  <a:moveTo>
                    <a:pt x="250" y="60"/>
                  </a:moveTo>
                  <a:lnTo>
                    <a:pt x="254" y="67"/>
                  </a:lnTo>
                  <a:lnTo>
                    <a:pt x="254" y="64"/>
                  </a:lnTo>
                  <a:lnTo>
                    <a:pt x="255" y="62"/>
                  </a:lnTo>
                  <a:lnTo>
                    <a:pt x="256" y="60"/>
                  </a:lnTo>
                  <a:lnTo>
                    <a:pt x="250" y="60"/>
                  </a:lnTo>
                  <a:close/>
                  <a:moveTo>
                    <a:pt x="284" y="60"/>
                  </a:moveTo>
                  <a:lnTo>
                    <a:pt x="272" y="60"/>
                  </a:lnTo>
                  <a:lnTo>
                    <a:pt x="273" y="62"/>
                  </a:lnTo>
                  <a:lnTo>
                    <a:pt x="276" y="64"/>
                  </a:lnTo>
                  <a:lnTo>
                    <a:pt x="279" y="63"/>
                  </a:lnTo>
                  <a:lnTo>
                    <a:pt x="281" y="62"/>
                  </a:lnTo>
                  <a:lnTo>
                    <a:pt x="284" y="62"/>
                  </a:lnTo>
                  <a:lnTo>
                    <a:pt x="284" y="60"/>
                  </a:lnTo>
                  <a:close/>
                  <a:moveTo>
                    <a:pt x="225" y="60"/>
                  </a:moveTo>
                  <a:lnTo>
                    <a:pt x="232" y="73"/>
                  </a:lnTo>
                  <a:lnTo>
                    <a:pt x="232" y="68"/>
                  </a:lnTo>
                  <a:lnTo>
                    <a:pt x="232" y="65"/>
                  </a:lnTo>
                  <a:lnTo>
                    <a:pt x="233" y="64"/>
                  </a:lnTo>
                  <a:lnTo>
                    <a:pt x="234" y="63"/>
                  </a:lnTo>
                  <a:lnTo>
                    <a:pt x="237" y="63"/>
                  </a:lnTo>
                  <a:lnTo>
                    <a:pt x="238" y="64"/>
                  </a:lnTo>
                  <a:lnTo>
                    <a:pt x="239" y="65"/>
                  </a:lnTo>
                  <a:lnTo>
                    <a:pt x="239" y="63"/>
                  </a:lnTo>
                  <a:lnTo>
                    <a:pt x="239" y="60"/>
                  </a:lnTo>
                  <a:lnTo>
                    <a:pt x="225" y="60"/>
                  </a:lnTo>
                  <a:close/>
                  <a:moveTo>
                    <a:pt x="195" y="58"/>
                  </a:moveTo>
                  <a:lnTo>
                    <a:pt x="198" y="64"/>
                  </a:lnTo>
                  <a:lnTo>
                    <a:pt x="201" y="71"/>
                  </a:lnTo>
                  <a:lnTo>
                    <a:pt x="200" y="64"/>
                  </a:lnTo>
                  <a:lnTo>
                    <a:pt x="200" y="62"/>
                  </a:lnTo>
                  <a:lnTo>
                    <a:pt x="201" y="60"/>
                  </a:lnTo>
                  <a:lnTo>
                    <a:pt x="204" y="59"/>
                  </a:lnTo>
                  <a:lnTo>
                    <a:pt x="205" y="59"/>
                  </a:lnTo>
                  <a:lnTo>
                    <a:pt x="208" y="60"/>
                  </a:lnTo>
                  <a:lnTo>
                    <a:pt x="209" y="62"/>
                  </a:lnTo>
                  <a:lnTo>
                    <a:pt x="213" y="67"/>
                  </a:lnTo>
                  <a:lnTo>
                    <a:pt x="216" y="72"/>
                  </a:lnTo>
                  <a:lnTo>
                    <a:pt x="215" y="62"/>
                  </a:lnTo>
                  <a:lnTo>
                    <a:pt x="216" y="59"/>
                  </a:lnTo>
                  <a:lnTo>
                    <a:pt x="195" y="58"/>
                  </a:lnTo>
                  <a:close/>
                  <a:moveTo>
                    <a:pt x="177" y="58"/>
                  </a:moveTo>
                  <a:lnTo>
                    <a:pt x="177" y="58"/>
                  </a:lnTo>
                  <a:lnTo>
                    <a:pt x="182" y="67"/>
                  </a:lnTo>
                  <a:lnTo>
                    <a:pt x="188" y="76"/>
                  </a:lnTo>
                  <a:lnTo>
                    <a:pt x="186" y="59"/>
                  </a:lnTo>
                  <a:lnTo>
                    <a:pt x="186" y="58"/>
                  </a:lnTo>
                  <a:lnTo>
                    <a:pt x="177" y="58"/>
                  </a:lnTo>
                  <a:close/>
                  <a:moveTo>
                    <a:pt x="162" y="56"/>
                  </a:moveTo>
                  <a:lnTo>
                    <a:pt x="170" y="72"/>
                  </a:lnTo>
                  <a:lnTo>
                    <a:pt x="167" y="60"/>
                  </a:lnTo>
                  <a:lnTo>
                    <a:pt x="169" y="59"/>
                  </a:lnTo>
                  <a:lnTo>
                    <a:pt x="169" y="56"/>
                  </a:lnTo>
                  <a:lnTo>
                    <a:pt x="162" y="56"/>
                  </a:lnTo>
                  <a:close/>
                  <a:moveTo>
                    <a:pt x="143" y="55"/>
                  </a:moveTo>
                  <a:lnTo>
                    <a:pt x="149" y="64"/>
                  </a:lnTo>
                  <a:lnTo>
                    <a:pt x="154" y="72"/>
                  </a:lnTo>
                  <a:lnTo>
                    <a:pt x="153" y="56"/>
                  </a:lnTo>
                  <a:lnTo>
                    <a:pt x="153" y="56"/>
                  </a:lnTo>
                  <a:lnTo>
                    <a:pt x="143" y="55"/>
                  </a:lnTo>
                  <a:close/>
                  <a:moveTo>
                    <a:pt x="131" y="55"/>
                  </a:moveTo>
                  <a:lnTo>
                    <a:pt x="135" y="63"/>
                  </a:lnTo>
                  <a:lnTo>
                    <a:pt x="135" y="58"/>
                  </a:lnTo>
                  <a:lnTo>
                    <a:pt x="135" y="56"/>
                  </a:lnTo>
                  <a:lnTo>
                    <a:pt x="135" y="55"/>
                  </a:lnTo>
                  <a:lnTo>
                    <a:pt x="131" y="55"/>
                  </a:lnTo>
                  <a:close/>
                  <a:moveTo>
                    <a:pt x="344" y="46"/>
                  </a:moveTo>
                  <a:lnTo>
                    <a:pt x="339" y="50"/>
                  </a:lnTo>
                  <a:lnTo>
                    <a:pt x="313" y="64"/>
                  </a:lnTo>
                  <a:lnTo>
                    <a:pt x="317" y="67"/>
                  </a:lnTo>
                  <a:lnTo>
                    <a:pt x="318" y="64"/>
                  </a:lnTo>
                  <a:lnTo>
                    <a:pt x="319" y="63"/>
                  </a:lnTo>
                  <a:lnTo>
                    <a:pt x="321" y="62"/>
                  </a:lnTo>
                  <a:lnTo>
                    <a:pt x="323" y="63"/>
                  </a:lnTo>
                  <a:lnTo>
                    <a:pt x="327" y="64"/>
                  </a:lnTo>
                  <a:lnTo>
                    <a:pt x="326" y="60"/>
                  </a:lnTo>
                  <a:lnTo>
                    <a:pt x="326" y="59"/>
                  </a:lnTo>
                  <a:lnTo>
                    <a:pt x="327" y="56"/>
                  </a:lnTo>
                  <a:lnTo>
                    <a:pt x="328" y="55"/>
                  </a:lnTo>
                  <a:lnTo>
                    <a:pt x="331" y="55"/>
                  </a:lnTo>
                  <a:lnTo>
                    <a:pt x="332" y="56"/>
                  </a:lnTo>
                  <a:lnTo>
                    <a:pt x="336" y="59"/>
                  </a:lnTo>
                  <a:lnTo>
                    <a:pt x="336" y="58"/>
                  </a:lnTo>
                  <a:lnTo>
                    <a:pt x="335" y="56"/>
                  </a:lnTo>
                  <a:lnTo>
                    <a:pt x="336" y="54"/>
                  </a:lnTo>
                  <a:lnTo>
                    <a:pt x="338" y="52"/>
                  </a:lnTo>
                  <a:lnTo>
                    <a:pt x="339" y="51"/>
                  </a:lnTo>
                  <a:lnTo>
                    <a:pt x="342" y="51"/>
                  </a:lnTo>
                  <a:lnTo>
                    <a:pt x="345" y="54"/>
                  </a:lnTo>
                  <a:lnTo>
                    <a:pt x="344" y="50"/>
                  </a:lnTo>
                  <a:lnTo>
                    <a:pt x="343" y="47"/>
                  </a:lnTo>
                  <a:lnTo>
                    <a:pt x="344" y="46"/>
                  </a:lnTo>
                  <a:close/>
                  <a:moveTo>
                    <a:pt x="357" y="38"/>
                  </a:moveTo>
                  <a:lnTo>
                    <a:pt x="355" y="39"/>
                  </a:lnTo>
                  <a:lnTo>
                    <a:pt x="351" y="41"/>
                  </a:lnTo>
                  <a:lnTo>
                    <a:pt x="347" y="43"/>
                  </a:lnTo>
                  <a:lnTo>
                    <a:pt x="349" y="43"/>
                  </a:lnTo>
                  <a:lnTo>
                    <a:pt x="352" y="45"/>
                  </a:lnTo>
                  <a:lnTo>
                    <a:pt x="357" y="48"/>
                  </a:lnTo>
                  <a:lnTo>
                    <a:pt x="355" y="46"/>
                  </a:lnTo>
                  <a:lnTo>
                    <a:pt x="353" y="43"/>
                  </a:lnTo>
                  <a:lnTo>
                    <a:pt x="355" y="41"/>
                  </a:lnTo>
                  <a:lnTo>
                    <a:pt x="356" y="39"/>
                  </a:lnTo>
                  <a:lnTo>
                    <a:pt x="359" y="39"/>
                  </a:lnTo>
                  <a:lnTo>
                    <a:pt x="361" y="39"/>
                  </a:lnTo>
                  <a:lnTo>
                    <a:pt x="362" y="41"/>
                  </a:lnTo>
                  <a:lnTo>
                    <a:pt x="368" y="47"/>
                  </a:lnTo>
                  <a:lnTo>
                    <a:pt x="372" y="52"/>
                  </a:lnTo>
                  <a:lnTo>
                    <a:pt x="368" y="45"/>
                  </a:lnTo>
                  <a:lnTo>
                    <a:pt x="364" y="41"/>
                  </a:lnTo>
                  <a:lnTo>
                    <a:pt x="361" y="39"/>
                  </a:lnTo>
                  <a:lnTo>
                    <a:pt x="357" y="38"/>
                  </a:lnTo>
                  <a:close/>
                  <a:moveTo>
                    <a:pt x="293" y="12"/>
                  </a:moveTo>
                  <a:lnTo>
                    <a:pt x="268" y="16"/>
                  </a:lnTo>
                  <a:lnTo>
                    <a:pt x="242" y="22"/>
                  </a:lnTo>
                  <a:lnTo>
                    <a:pt x="217" y="28"/>
                  </a:lnTo>
                  <a:lnTo>
                    <a:pt x="191" y="28"/>
                  </a:lnTo>
                  <a:lnTo>
                    <a:pt x="86" y="16"/>
                  </a:lnTo>
                  <a:lnTo>
                    <a:pt x="98" y="26"/>
                  </a:lnTo>
                  <a:lnTo>
                    <a:pt x="110" y="35"/>
                  </a:lnTo>
                  <a:lnTo>
                    <a:pt x="120" y="46"/>
                  </a:lnTo>
                  <a:lnTo>
                    <a:pt x="122" y="46"/>
                  </a:lnTo>
                  <a:lnTo>
                    <a:pt x="122" y="46"/>
                  </a:lnTo>
                  <a:lnTo>
                    <a:pt x="201" y="48"/>
                  </a:lnTo>
                  <a:lnTo>
                    <a:pt x="281" y="51"/>
                  </a:lnTo>
                  <a:lnTo>
                    <a:pt x="287" y="31"/>
                  </a:lnTo>
                  <a:lnTo>
                    <a:pt x="293" y="12"/>
                  </a:lnTo>
                  <a:close/>
                  <a:moveTo>
                    <a:pt x="300" y="0"/>
                  </a:moveTo>
                  <a:lnTo>
                    <a:pt x="302" y="1"/>
                  </a:lnTo>
                  <a:lnTo>
                    <a:pt x="304" y="3"/>
                  </a:lnTo>
                  <a:lnTo>
                    <a:pt x="305" y="5"/>
                  </a:lnTo>
                  <a:lnTo>
                    <a:pt x="305" y="7"/>
                  </a:lnTo>
                  <a:lnTo>
                    <a:pt x="300" y="24"/>
                  </a:lnTo>
                  <a:lnTo>
                    <a:pt x="294" y="39"/>
                  </a:lnTo>
                  <a:lnTo>
                    <a:pt x="292" y="55"/>
                  </a:lnTo>
                  <a:lnTo>
                    <a:pt x="290" y="58"/>
                  </a:lnTo>
                  <a:lnTo>
                    <a:pt x="290" y="58"/>
                  </a:lnTo>
                  <a:lnTo>
                    <a:pt x="292" y="60"/>
                  </a:lnTo>
                  <a:lnTo>
                    <a:pt x="293" y="62"/>
                  </a:lnTo>
                  <a:lnTo>
                    <a:pt x="293" y="64"/>
                  </a:lnTo>
                  <a:lnTo>
                    <a:pt x="310" y="56"/>
                  </a:lnTo>
                  <a:lnTo>
                    <a:pt x="327" y="46"/>
                  </a:lnTo>
                  <a:lnTo>
                    <a:pt x="343" y="35"/>
                  </a:lnTo>
                  <a:lnTo>
                    <a:pt x="360" y="25"/>
                  </a:lnTo>
                  <a:lnTo>
                    <a:pt x="362" y="25"/>
                  </a:lnTo>
                  <a:lnTo>
                    <a:pt x="365" y="25"/>
                  </a:lnTo>
                  <a:lnTo>
                    <a:pt x="368" y="28"/>
                  </a:lnTo>
                  <a:lnTo>
                    <a:pt x="382" y="50"/>
                  </a:lnTo>
                  <a:lnTo>
                    <a:pt x="394" y="73"/>
                  </a:lnTo>
                  <a:lnTo>
                    <a:pt x="406" y="98"/>
                  </a:lnTo>
                  <a:lnTo>
                    <a:pt x="417" y="123"/>
                  </a:lnTo>
                  <a:lnTo>
                    <a:pt x="431" y="145"/>
                  </a:lnTo>
                  <a:lnTo>
                    <a:pt x="446" y="168"/>
                  </a:lnTo>
                  <a:lnTo>
                    <a:pt x="465" y="187"/>
                  </a:lnTo>
                  <a:lnTo>
                    <a:pt x="467" y="189"/>
                  </a:lnTo>
                  <a:lnTo>
                    <a:pt x="467" y="191"/>
                  </a:lnTo>
                  <a:lnTo>
                    <a:pt x="466" y="194"/>
                  </a:lnTo>
                  <a:lnTo>
                    <a:pt x="463" y="195"/>
                  </a:lnTo>
                  <a:lnTo>
                    <a:pt x="462" y="196"/>
                  </a:lnTo>
                  <a:lnTo>
                    <a:pt x="438" y="194"/>
                  </a:lnTo>
                  <a:lnTo>
                    <a:pt x="419" y="186"/>
                  </a:lnTo>
                  <a:lnTo>
                    <a:pt x="400" y="174"/>
                  </a:lnTo>
                  <a:lnTo>
                    <a:pt x="383" y="158"/>
                  </a:lnTo>
                  <a:lnTo>
                    <a:pt x="369" y="141"/>
                  </a:lnTo>
                  <a:lnTo>
                    <a:pt x="357" y="122"/>
                  </a:lnTo>
                  <a:lnTo>
                    <a:pt x="347" y="102"/>
                  </a:lnTo>
                  <a:lnTo>
                    <a:pt x="338" y="81"/>
                  </a:lnTo>
                  <a:lnTo>
                    <a:pt x="322" y="90"/>
                  </a:lnTo>
                  <a:lnTo>
                    <a:pt x="304" y="96"/>
                  </a:lnTo>
                  <a:lnTo>
                    <a:pt x="328" y="115"/>
                  </a:lnTo>
                  <a:lnTo>
                    <a:pt x="349" y="139"/>
                  </a:lnTo>
                  <a:lnTo>
                    <a:pt x="366" y="166"/>
                  </a:lnTo>
                  <a:lnTo>
                    <a:pt x="378" y="196"/>
                  </a:lnTo>
                  <a:lnTo>
                    <a:pt x="383" y="228"/>
                  </a:lnTo>
                  <a:lnTo>
                    <a:pt x="382" y="259"/>
                  </a:lnTo>
                  <a:lnTo>
                    <a:pt x="374" y="289"/>
                  </a:lnTo>
                  <a:lnTo>
                    <a:pt x="361" y="313"/>
                  </a:lnTo>
                  <a:lnTo>
                    <a:pt x="345" y="333"/>
                  </a:lnTo>
                  <a:lnTo>
                    <a:pt x="326" y="347"/>
                  </a:lnTo>
                  <a:lnTo>
                    <a:pt x="304" y="359"/>
                  </a:lnTo>
                  <a:lnTo>
                    <a:pt x="280" y="368"/>
                  </a:lnTo>
                  <a:lnTo>
                    <a:pt x="284" y="372"/>
                  </a:lnTo>
                  <a:lnTo>
                    <a:pt x="289" y="377"/>
                  </a:lnTo>
                  <a:lnTo>
                    <a:pt x="292" y="382"/>
                  </a:lnTo>
                  <a:lnTo>
                    <a:pt x="293" y="384"/>
                  </a:lnTo>
                  <a:lnTo>
                    <a:pt x="293" y="386"/>
                  </a:lnTo>
                  <a:lnTo>
                    <a:pt x="292" y="389"/>
                  </a:lnTo>
                  <a:lnTo>
                    <a:pt x="290" y="390"/>
                  </a:lnTo>
                  <a:lnTo>
                    <a:pt x="272" y="399"/>
                  </a:lnTo>
                  <a:lnTo>
                    <a:pt x="254" y="405"/>
                  </a:lnTo>
                  <a:lnTo>
                    <a:pt x="233" y="406"/>
                  </a:lnTo>
                  <a:lnTo>
                    <a:pt x="213" y="406"/>
                  </a:lnTo>
                  <a:lnTo>
                    <a:pt x="194" y="406"/>
                  </a:lnTo>
                  <a:lnTo>
                    <a:pt x="173" y="406"/>
                  </a:lnTo>
                  <a:lnTo>
                    <a:pt x="152" y="405"/>
                  </a:lnTo>
                  <a:lnTo>
                    <a:pt x="131" y="403"/>
                  </a:lnTo>
                  <a:lnTo>
                    <a:pt x="110" y="399"/>
                  </a:lnTo>
                  <a:lnTo>
                    <a:pt x="92" y="391"/>
                  </a:lnTo>
                  <a:lnTo>
                    <a:pt x="89" y="389"/>
                  </a:lnTo>
                  <a:lnTo>
                    <a:pt x="89" y="386"/>
                  </a:lnTo>
                  <a:lnTo>
                    <a:pt x="90" y="384"/>
                  </a:lnTo>
                  <a:lnTo>
                    <a:pt x="95" y="374"/>
                  </a:lnTo>
                  <a:lnTo>
                    <a:pt x="102" y="365"/>
                  </a:lnTo>
                  <a:lnTo>
                    <a:pt x="78" y="356"/>
                  </a:lnTo>
                  <a:lnTo>
                    <a:pt x="56" y="346"/>
                  </a:lnTo>
                  <a:lnTo>
                    <a:pt x="37" y="331"/>
                  </a:lnTo>
                  <a:lnTo>
                    <a:pt x="21" y="314"/>
                  </a:lnTo>
                  <a:lnTo>
                    <a:pt x="9" y="293"/>
                  </a:lnTo>
                  <a:lnTo>
                    <a:pt x="1" y="268"/>
                  </a:lnTo>
                  <a:lnTo>
                    <a:pt x="0" y="241"/>
                  </a:lnTo>
                  <a:lnTo>
                    <a:pt x="4" y="213"/>
                  </a:lnTo>
                  <a:lnTo>
                    <a:pt x="12" y="185"/>
                  </a:lnTo>
                  <a:lnTo>
                    <a:pt x="25" y="158"/>
                  </a:lnTo>
                  <a:lnTo>
                    <a:pt x="40" y="135"/>
                  </a:lnTo>
                  <a:lnTo>
                    <a:pt x="60" y="115"/>
                  </a:lnTo>
                  <a:lnTo>
                    <a:pt x="84" y="100"/>
                  </a:lnTo>
                  <a:lnTo>
                    <a:pt x="110" y="89"/>
                  </a:lnTo>
                  <a:lnTo>
                    <a:pt x="110" y="89"/>
                  </a:lnTo>
                  <a:lnTo>
                    <a:pt x="112" y="65"/>
                  </a:lnTo>
                  <a:lnTo>
                    <a:pt x="112" y="63"/>
                  </a:lnTo>
                  <a:lnTo>
                    <a:pt x="112" y="60"/>
                  </a:lnTo>
                  <a:lnTo>
                    <a:pt x="112" y="56"/>
                  </a:lnTo>
                  <a:lnTo>
                    <a:pt x="114" y="54"/>
                  </a:lnTo>
                  <a:lnTo>
                    <a:pt x="115" y="52"/>
                  </a:lnTo>
                  <a:lnTo>
                    <a:pt x="116" y="51"/>
                  </a:lnTo>
                  <a:lnTo>
                    <a:pt x="118" y="51"/>
                  </a:lnTo>
                  <a:lnTo>
                    <a:pt x="118" y="50"/>
                  </a:lnTo>
                  <a:lnTo>
                    <a:pt x="118" y="50"/>
                  </a:lnTo>
                  <a:lnTo>
                    <a:pt x="105" y="42"/>
                  </a:lnTo>
                  <a:lnTo>
                    <a:pt x="92" y="34"/>
                  </a:lnTo>
                  <a:lnTo>
                    <a:pt x="81" y="25"/>
                  </a:lnTo>
                  <a:lnTo>
                    <a:pt x="72" y="12"/>
                  </a:lnTo>
                  <a:lnTo>
                    <a:pt x="72" y="11"/>
                  </a:lnTo>
                  <a:lnTo>
                    <a:pt x="72" y="8"/>
                  </a:lnTo>
                  <a:lnTo>
                    <a:pt x="73" y="7"/>
                  </a:lnTo>
                  <a:lnTo>
                    <a:pt x="74" y="5"/>
                  </a:lnTo>
                  <a:lnTo>
                    <a:pt x="77" y="5"/>
                  </a:lnTo>
                  <a:lnTo>
                    <a:pt x="107" y="9"/>
                  </a:lnTo>
                  <a:lnTo>
                    <a:pt x="139" y="14"/>
                  </a:lnTo>
                  <a:lnTo>
                    <a:pt x="170" y="17"/>
                  </a:lnTo>
                  <a:lnTo>
                    <a:pt x="201" y="17"/>
                  </a:lnTo>
                  <a:lnTo>
                    <a:pt x="234" y="13"/>
                  </a:lnTo>
                  <a:lnTo>
                    <a:pt x="267" y="5"/>
                  </a:lnTo>
                  <a:lnTo>
                    <a:pt x="300" y="0"/>
                  </a:lnTo>
                  <a:close/>
                </a:path>
              </a:pathLst>
            </a:custGeom>
            <a:grpFill/>
            <a:ln w="0">
              <a:solidFill>
                <a:srgbClr val="19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18"/>
            <p:cNvSpPr>
              <a:spLocks noEditPoints="1"/>
            </p:cNvSpPr>
            <p:nvPr/>
          </p:nvSpPr>
          <p:spPr bwMode="auto">
            <a:xfrm>
              <a:off x="6056313" y="1338263"/>
              <a:ext cx="530225" cy="303213"/>
            </a:xfrm>
            <a:custGeom>
              <a:avLst/>
              <a:gdLst>
                <a:gd name="T0" fmla="*/ 70 w 334"/>
                <a:gd name="T1" fmla="*/ 161 h 191"/>
                <a:gd name="T2" fmla="*/ 62 w 334"/>
                <a:gd name="T3" fmla="*/ 160 h 191"/>
                <a:gd name="T4" fmla="*/ 263 w 334"/>
                <a:gd name="T5" fmla="*/ 162 h 191"/>
                <a:gd name="T6" fmla="*/ 297 w 334"/>
                <a:gd name="T7" fmla="*/ 117 h 191"/>
                <a:gd name="T8" fmla="*/ 268 w 334"/>
                <a:gd name="T9" fmla="*/ 145 h 191"/>
                <a:gd name="T10" fmla="*/ 313 w 334"/>
                <a:gd name="T11" fmla="*/ 111 h 191"/>
                <a:gd name="T12" fmla="*/ 70 w 334"/>
                <a:gd name="T13" fmla="*/ 77 h 191"/>
                <a:gd name="T14" fmla="*/ 51 w 334"/>
                <a:gd name="T15" fmla="*/ 106 h 191"/>
                <a:gd name="T16" fmla="*/ 41 w 334"/>
                <a:gd name="T17" fmla="*/ 144 h 191"/>
                <a:gd name="T18" fmla="*/ 102 w 334"/>
                <a:gd name="T19" fmla="*/ 71 h 191"/>
                <a:gd name="T20" fmla="*/ 32 w 334"/>
                <a:gd name="T21" fmla="*/ 109 h 191"/>
                <a:gd name="T22" fmla="*/ 13 w 334"/>
                <a:gd name="T23" fmla="*/ 76 h 191"/>
                <a:gd name="T24" fmla="*/ 219 w 334"/>
                <a:gd name="T25" fmla="*/ 84 h 191"/>
                <a:gd name="T26" fmla="*/ 153 w 334"/>
                <a:gd name="T27" fmla="*/ 178 h 191"/>
                <a:gd name="T28" fmla="*/ 194 w 334"/>
                <a:gd name="T29" fmla="*/ 98 h 191"/>
                <a:gd name="T30" fmla="*/ 135 w 334"/>
                <a:gd name="T31" fmla="*/ 177 h 191"/>
                <a:gd name="T32" fmla="*/ 199 w 334"/>
                <a:gd name="T33" fmla="*/ 172 h 191"/>
                <a:gd name="T34" fmla="*/ 210 w 334"/>
                <a:gd name="T35" fmla="*/ 138 h 191"/>
                <a:gd name="T36" fmla="*/ 173 w 334"/>
                <a:gd name="T37" fmla="*/ 173 h 191"/>
                <a:gd name="T38" fmla="*/ 139 w 334"/>
                <a:gd name="T39" fmla="*/ 118 h 191"/>
                <a:gd name="T40" fmla="*/ 127 w 334"/>
                <a:gd name="T41" fmla="*/ 143 h 191"/>
                <a:gd name="T42" fmla="*/ 313 w 334"/>
                <a:gd name="T43" fmla="*/ 77 h 191"/>
                <a:gd name="T44" fmla="*/ 289 w 334"/>
                <a:gd name="T45" fmla="*/ 51 h 191"/>
                <a:gd name="T46" fmla="*/ 204 w 334"/>
                <a:gd name="T47" fmla="*/ 177 h 191"/>
                <a:gd name="T48" fmla="*/ 276 w 334"/>
                <a:gd name="T49" fmla="*/ 81 h 191"/>
                <a:gd name="T50" fmla="*/ 26 w 334"/>
                <a:gd name="T51" fmla="*/ 47 h 191"/>
                <a:gd name="T52" fmla="*/ 122 w 334"/>
                <a:gd name="T53" fmla="*/ 34 h 191"/>
                <a:gd name="T54" fmla="*/ 127 w 334"/>
                <a:gd name="T55" fmla="*/ 39 h 191"/>
                <a:gd name="T56" fmla="*/ 88 w 334"/>
                <a:gd name="T57" fmla="*/ 34 h 191"/>
                <a:gd name="T58" fmla="*/ 97 w 334"/>
                <a:gd name="T59" fmla="*/ 33 h 191"/>
                <a:gd name="T60" fmla="*/ 147 w 334"/>
                <a:gd name="T61" fmla="*/ 39 h 191"/>
                <a:gd name="T62" fmla="*/ 160 w 334"/>
                <a:gd name="T63" fmla="*/ 31 h 191"/>
                <a:gd name="T64" fmla="*/ 202 w 334"/>
                <a:gd name="T65" fmla="*/ 26 h 191"/>
                <a:gd name="T66" fmla="*/ 202 w 334"/>
                <a:gd name="T67" fmla="*/ 26 h 191"/>
                <a:gd name="T68" fmla="*/ 51 w 334"/>
                <a:gd name="T69" fmla="*/ 39 h 191"/>
                <a:gd name="T70" fmla="*/ 63 w 334"/>
                <a:gd name="T71" fmla="*/ 46 h 191"/>
                <a:gd name="T72" fmla="*/ 39 w 334"/>
                <a:gd name="T73" fmla="*/ 20 h 191"/>
                <a:gd name="T74" fmla="*/ 261 w 334"/>
                <a:gd name="T75" fmla="*/ 20 h 191"/>
                <a:gd name="T76" fmla="*/ 223 w 334"/>
                <a:gd name="T77" fmla="*/ 25 h 191"/>
                <a:gd name="T78" fmla="*/ 233 w 334"/>
                <a:gd name="T79" fmla="*/ 30 h 191"/>
                <a:gd name="T80" fmla="*/ 253 w 334"/>
                <a:gd name="T81" fmla="*/ 25 h 191"/>
                <a:gd name="T82" fmla="*/ 274 w 334"/>
                <a:gd name="T83" fmla="*/ 25 h 191"/>
                <a:gd name="T84" fmla="*/ 283 w 334"/>
                <a:gd name="T85" fmla="*/ 30 h 191"/>
                <a:gd name="T86" fmla="*/ 305 w 334"/>
                <a:gd name="T87" fmla="*/ 26 h 191"/>
                <a:gd name="T88" fmla="*/ 312 w 334"/>
                <a:gd name="T89" fmla="*/ 46 h 191"/>
                <a:gd name="T90" fmla="*/ 300 w 334"/>
                <a:gd name="T91" fmla="*/ 22 h 191"/>
                <a:gd name="T92" fmla="*/ 25 w 334"/>
                <a:gd name="T93" fmla="*/ 12 h 191"/>
                <a:gd name="T94" fmla="*/ 83 w 334"/>
                <a:gd name="T95" fmla="*/ 18 h 191"/>
                <a:gd name="T96" fmla="*/ 251 w 334"/>
                <a:gd name="T97" fmla="*/ 8 h 191"/>
                <a:gd name="T98" fmla="*/ 333 w 334"/>
                <a:gd name="T99" fmla="*/ 52 h 191"/>
                <a:gd name="T100" fmla="*/ 274 w 334"/>
                <a:gd name="T101" fmla="*/ 170 h 191"/>
                <a:gd name="T102" fmla="*/ 73 w 334"/>
                <a:gd name="T103" fmla="*/ 177 h 191"/>
                <a:gd name="T104" fmla="*/ 15 w 334"/>
                <a:gd name="T105" fmla="*/ 130 h 191"/>
                <a:gd name="T106" fmla="*/ 3 w 334"/>
                <a:gd name="T107" fmla="*/ 48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4" h="191">
                  <a:moveTo>
                    <a:pt x="110" y="130"/>
                  </a:moveTo>
                  <a:lnTo>
                    <a:pt x="94" y="147"/>
                  </a:lnTo>
                  <a:lnTo>
                    <a:pt x="76" y="162"/>
                  </a:lnTo>
                  <a:lnTo>
                    <a:pt x="73" y="164"/>
                  </a:lnTo>
                  <a:lnTo>
                    <a:pt x="71" y="162"/>
                  </a:lnTo>
                  <a:lnTo>
                    <a:pt x="70" y="161"/>
                  </a:lnTo>
                  <a:lnTo>
                    <a:pt x="68" y="158"/>
                  </a:lnTo>
                  <a:lnTo>
                    <a:pt x="70" y="155"/>
                  </a:lnTo>
                  <a:lnTo>
                    <a:pt x="77" y="139"/>
                  </a:lnTo>
                  <a:lnTo>
                    <a:pt x="71" y="149"/>
                  </a:lnTo>
                  <a:lnTo>
                    <a:pt x="63" y="158"/>
                  </a:lnTo>
                  <a:lnTo>
                    <a:pt x="62" y="160"/>
                  </a:lnTo>
                  <a:lnTo>
                    <a:pt x="88" y="170"/>
                  </a:lnTo>
                  <a:lnTo>
                    <a:pt x="110" y="130"/>
                  </a:lnTo>
                  <a:close/>
                  <a:moveTo>
                    <a:pt x="293" y="94"/>
                  </a:moveTo>
                  <a:lnTo>
                    <a:pt x="268" y="132"/>
                  </a:lnTo>
                  <a:lnTo>
                    <a:pt x="242" y="170"/>
                  </a:lnTo>
                  <a:lnTo>
                    <a:pt x="263" y="162"/>
                  </a:lnTo>
                  <a:lnTo>
                    <a:pt x="283" y="152"/>
                  </a:lnTo>
                  <a:lnTo>
                    <a:pt x="289" y="147"/>
                  </a:lnTo>
                  <a:lnTo>
                    <a:pt x="288" y="145"/>
                  </a:lnTo>
                  <a:lnTo>
                    <a:pt x="287" y="143"/>
                  </a:lnTo>
                  <a:lnTo>
                    <a:pt x="287" y="140"/>
                  </a:lnTo>
                  <a:lnTo>
                    <a:pt x="297" y="117"/>
                  </a:lnTo>
                  <a:lnTo>
                    <a:pt x="279" y="145"/>
                  </a:lnTo>
                  <a:lnTo>
                    <a:pt x="276" y="148"/>
                  </a:lnTo>
                  <a:lnTo>
                    <a:pt x="274" y="148"/>
                  </a:lnTo>
                  <a:lnTo>
                    <a:pt x="271" y="148"/>
                  </a:lnTo>
                  <a:lnTo>
                    <a:pt x="270" y="147"/>
                  </a:lnTo>
                  <a:lnTo>
                    <a:pt x="268" y="145"/>
                  </a:lnTo>
                  <a:lnTo>
                    <a:pt x="267" y="143"/>
                  </a:lnTo>
                  <a:lnTo>
                    <a:pt x="268" y="140"/>
                  </a:lnTo>
                  <a:lnTo>
                    <a:pt x="280" y="117"/>
                  </a:lnTo>
                  <a:lnTo>
                    <a:pt x="293" y="94"/>
                  </a:lnTo>
                  <a:close/>
                  <a:moveTo>
                    <a:pt x="322" y="89"/>
                  </a:moveTo>
                  <a:lnTo>
                    <a:pt x="313" y="111"/>
                  </a:lnTo>
                  <a:lnTo>
                    <a:pt x="314" y="113"/>
                  </a:lnTo>
                  <a:lnTo>
                    <a:pt x="314" y="115"/>
                  </a:lnTo>
                  <a:lnTo>
                    <a:pt x="314" y="117"/>
                  </a:lnTo>
                  <a:lnTo>
                    <a:pt x="320" y="103"/>
                  </a:lnTo>
                  <a:lnTo>
                    <a:pt x="322" y="89"/>
                  </a:lnTo>
                  <a:close/>
                  <a:moveTo>
                    <a:pt x="70" y="77"/>
                  </a:moveTo>
                  <a:lnTo>
                    <a:pt x="41" y="114"/>
                  </a:lnTo>
                  <a:lnTo>
                    <a:pt x="34" y="122"/>
                  </a:lnTo>
                  <a:lnTo>
                    <a:pt x="28" y="128"/>
                  </a:lnTo>
                  <a:lnTo>
                    <a:pt x="34" y="138"/>
                  </a:lnTo>
                  <a:lnTo>
                    <a:pt x="35" y="136"/>
                  </a:lnTo>
                  <a:lnTo>
                    <a:pt x="51" y="106"/>
                  </a:lnTo>
                  <a:lnTo>
                    <a:pt x="70" y="77"/>
                  </a:lnTo>
                  <a:close/>
                  <a:moveTo>
                    <a:pt x="102" y="71"/>
                  </a:moveTo>
                  <a:lnTo>
                    <a:pt x="72" y="106"/>
                  </a:lnTo>
                  <a:lnTo>
                    <a:pt x="43" y="143"/>
                  </a:lnTo>
                  <a:lnTo>
                    <a:pt x="42" y="144"/>
                  </a:lnTo>
                  <a:lnTo>
                    <a:pt x="41" y="144"/>
                  </a:lnTo>
                  <a:lnTo>
                    <a:pt x="47" y="149"/>
                  </a:lnTo>
                  <a:lnTo>
                    <a:pt x="54" y="155"/>
                  </a:lnTo>
                  <a:lnTo>
                    <a:pt x="54" y="152"/>
                  </a:lnTo>
                  <a:lnTo>
                    <a:pt x="71" y="127"/>
                  </a:lnTo>
                  <a:lnTo>
                    <a:pt x="87" y="102"/>
                  </a:lnTo>
                  <a:lnTo>
                    <a:pt x="102" y="71"/>
                  </a:lnTo>
                  <a:close/>
                  <a:moveTo>
                    <a:pt x="58" y="66"/>
                  </a:moveTo>
                  <a:lnTo>
                    <a:pt x="37" y="84"/>
                  </a:lnTo>
                  <a:lnTo>
                    <a:pt x="15" y="101"/>
                  </a:lnTo>
                  <a:lnTo>
                    <a:pt x="18" y="110"/>
                  </a:lnTo>
                  <a:lnTo>
                    <a:pt x="22" y="119"/>
                  </a:lnTo>
                  <a:lnTo>
                    <a:pt x="32" y="109"/>
                  </a:lnTo>
                  <a:lnTo>
                    <a:pt x="46" y="88"/>
                  </a:lnTo>
                  <a:lnTo>
                    <a:pt x="58" y="66"/>
                  </a:lnTo>
                  <a:close/>
                  <a:moveTo>
                    <a:pt x="30" y="66"/>
                  </a:moveTo>
                  <a:lnTo>
                    <a:pt x="18" y="75"/>
                  </a:lnTo>
                  <a:lnTo>
                    <a:pt x="16" y="76"/>
                  </a:lnTo>
                  <a:lnTo>
                    <a:pt x="13" y="76"/>
                  </a:lnTo>
                  <a:lnTo>
                    <a:pt x="12" y="75"/>
                  </a:lnTo>
                  <a:lnTo>
                    <a:pt x="12" y="85"/>
                  </a:lnTo>
                  <a:lnTo>
                    <a:pt x="21" y="75"/>
                  </a:lnTo>
                  <a:lnTo>
                    <a:pt x="30" y="66"/>
                  </a:lnTo>
                  <a:close/>
                  <a:moveTo>
                    <a:pt x="233" y="59"/>
                  </a:moveTo>
                  <a:lnTo>
                    <a:pt x="219" y="84"/>
                  </a:lnTo>
                  <a:lnTo>
                    <a:pt x="206" y="107"/>
                  </a:lnTo>
                  <a:lnTo>
                    <a:pt x="191" y="132"/>
                  </a:lnTo>
                  <a:lnTo>
                    <a:pt x="177" y="155"/>
                  </a:lnTo>
                  <a:lnTo>
                    <a:pt x="159" y="177"/>
                  </a:lnTo>
                  <a:lnTo>
                    <a:pt x="156" y="178"/>
                  </a:lnTo>
                  <a:lnTo>
                    <a:pt x="153" y="178"/>
                  </a:lnTo>
                  <a:lnTo>
                    <a:pt x="152" y="177"/>
                  </a:lnTo>
                  <a:lnTo>
                    <a:pt x="149" y="175"/>
                  </a:lnTo>
                  <a:lnTo>
                    <a:pt x="149" y="173"/>
                  </a:lnTo>
                  <a:lnTo>
                    <a:pt x="151" y="170"/>
                  </a:lnTo>
                  <a:lnTo>
                    <a:pt x="172" y="135"/>
                  </a:lnTo>
                  <a:lnTo>
                    <a:pt x="194" y="98"/>
                  </a:lnTo>
                  <a:lnTo>
                    <a:pt x="212" y="62"/>
                  </a:lnTo>
                  <a:lnTo>
                    <a:pt x="193" y="92"/>
                  </a:lnTo>
                  <a:lnTo>
                    <a:pt x="176" y="123"/>
                  </a:lnTo>
                  <a:lnTo>
                    <a:pt x="164" y="143"/>
                  </a:lnTo>
                  <a:lnTo>
                    <a:pt x="151" y="161"/>
                  </a:lnTo>
                  <a:lnTo>
                    <a:pt x="135" y="177"/>
                  </a:lnTo>
                  <a:lnTo>
                    <a:pt x="166" y="178"/>
                  </a:lnTo>
                  <a:lnTo>
                    <a:pt x="199" y="177"/>
                  </a:lnTo>
                  <a:lnTo>
                    <a:pt x="204" y="177"/>
                  </a:lnTo>
                  <a:lnTo>
                    <a:pt x="202" y="175"/>
                  </a:lnTo>
                  <a:lnTo>
                    <a:pt x="200" y="174"/>
                  </a:lnTo>
                  <a:lnTo>
                    <a:pt x="199" y="172"/>
                  </a:lnTo>
                  <a:lnTo>
                    <a:pt x="200" y="169"/>
                  </a:lnTo>
                  <a:lnTo>
                    <a:pt x="220" y="134"/>
                  </a:lnTo>
                  <a:lnTo>
                    <a:pt x="241" y="98"/>
                  </a:lnTo>
                  <a:lnTo>
                    <a:pt x="259" y="62"/>
                  </a:lnTo>
                  <a:lnTo>
                    <a:pt x="234" y="100"/>
                  </a:lnTo>
                  <a:lnTo>
                    <a:pt x="210" y="138"/>
                  </a:lnTo>
                  <a:lnTo>
                    <a:pt x="183" y="175"/>
                  </a:lnTo>
                  <a:lnTo>
                    <a:pt x="181" y="177"/>
                  </a:lnTo>
                  <a:lnTo>
                    <a:pt x="178" y="178"/>
                  </a:lnTo>
                  <a:lnTo>
                    <a:pt x="176" y="177"/>
                  </a:lnTo>
                  <a:lnTo>
                    <a:pt x="174" y="175"/>
                  </a:lnTo>
                  <a:lnTo>
                    <a:pt x="173" y="173"/>
                  </a:lnTo>
                  <a:lnTo>
                    <a:pt x="174" y="170"/>
                  </a:lnTo>
                  <a:lnTo>
                    <a:pt x="206" y="117"/>
                  </a:lnTo>
                  <a:lnTo>
                    <a:pt x="233" y="59"/>
                  </a:lnTo>
                  <a:close/>
                  <a:moveTo>
                    <a:pt x="173" y="59"/>
                  </a:moveTo>
                  <a:lnTo>
                    <a:pt x="155" y="88"/>
                  </a:lnTo>
                  <a:lnTo>
                    <a:pt x="139" y="118"/>
                  </a:lnTo>
                  <a:lnTo>
                    <a:pt x="121" y="147"/>
                  </a:lnTo>
                  <a:lnTo>
                    <a:pt x="100" y="173"/>
                  </a:lnTo>
                  <a:lnTo>
                    <a:pt x="113" y="174"/>
                  </a:lnTo>
                  <a:lnTo>
                    <a:pt x="111" y="173"/>
                  </a:lnTo>
                  <a:lnTo>
                    <a:pt x="113" y="170"/>
                  </a:lnTo>
                  <a:lnTo>
                    <a:pt x="127" y="143"/>
                  </a:lnTo>
                  <a:lnTo>
                    <a:pt x="144" y="115"/>
                  </a:lnTo>
                  <a:lnTo>
                    <a:pt x="160" y="88"/>
                  </a:lnTo>
                  <a:lnTo>
                    <a:pt x="173" y="59"/>
                  </a:lnTo>
                  <a:close/>
                  <a:moveTo>
                    <a:pt x="320" y="52"/>
                  </a:moveTo>
                  <a:lnTo>
                    <a:pt x="320" y="52"/>
                  </a:lnTo>
                  <a:lnTo>
                    <a:pt x="313" y="77"/>
                  </a:lnTo>
                  <a:lnTo>
                    <a:pt x="316" y="75"/>
                  </a:lnTo>
                  <a:lnTo>
                    <a:pt x="318" y="72"/>
                  </a:lnTo>
                  <a:lnTo>
                    <a:pt x="320" y="72"/>
                  </a:lnTo>
                  <a:lnTo>
                    <a:pt x="322" y="73"/>
                  </a:lnTo>
                  <a:lnTo>
                    <a:pt x="320" y="52"/>
                  </a:lnTo>
                  <a:close/>
                  <a:moveTo>
                    <a:pt x="289" y="51"/>
                  </a:moveTo>
                  <a:lnTo>
                    <a:pt x="268" y="81"/>
                  </a:lnTo>
                  <a:lnTo>
                    <a:pt x="249" y="113"/>
                  </a:lnTo>
                  <a:lnTo>
                    <a:pt x="229" y="144"/>
                  </a:lnTo>
                  <a:lnTo>
                    <a:pt x="210" y="174"/>
                  </a:lnTo>
                  <a:lnTo>
                    <a:pt x="207" y="175"/>
                  </a:lnTo>
                  <a:lnTo>
                    <a:pt x="204" y="177"/>
                  </a:lnTo>
                  <a:lnTo>
                    <a:pt x="231" y="173"/>
                  </a:lnTo>
                  <a:lnTo>
                    <a:pt x="231" y="170"/>
                  </a:lnTo>
                  <a:lnTo>
                    <a:pt x="231" y="168"/>
                  </a:lnTo>
                  <a:lnTo>
                    <a:pt x="245" y="138"/>
                  </a:lnTo>
                  <a:lnTo>
                    <a:pt x="262" y="110"/>
                  </a:lnTo>
                  <a:lnTo>
                    <a:pt x="276" y="81"/>
                  </a:lnTo>
                  <a:lnTo>
                    <a:pt x="289" y="51"/>
                  </a:lnTo>
                  <a:close/>
                  <a:moveTo>
                    <a:pt x="26" y="47"/>
                  </a:moveTo>
                  <a:lnTo>
                    <a:pt x="20" y="50"/>
                  </a:lnTo>
                  <a:lnTo>
                    <a:pt x="13" y="54"/>
                  </a:lnTo>
                  <a:lnTo>
                    <a:pt x="12" y="68"/>
                  </a:lnTo>
                  <a:lnTo>
                    <a:pt x="26" y="47"/>
                  </a:lnTo>
                  <a:close/>
                  <a:moveTo>
                    <a:pt x="111" y="34"/>
                  </a:moveTo>
                  <a:lnTo>
                    <a:pt x="110" y="35"/>
                  </a:lnTo>
                  <a:lnTo>
                    <a:pt x="85" y="73"/>
                  </a:lnTo>
                  <a:lnTo>
                    <a:pt x="118" y="35"/>
                  </a:lnTo>
                  <a:lnTo>
                    <a:pt x="119" y="34"/>
                  </a:lnTo>
                  <a:lnTo>
                    <a:pt x="122" y="34"/>
                  </a:lnTo>
                  <a:lnTo>
                    <a:pt x="111" y="34"/>
                  </a:lnTo>
                  <a:close/>
                  <a:moveTo>
                    <a:pt x="138" y="33"/>
                  </a:moveTo>
                  <a:lnTo>
                    <a:pt x="123" y="34"/>
                  </a:lnTo>
                  <a:lnTo>
                    <a:pt x="124" y="35"/>
                  </a:lnTo>
                  <a:lnTo>
                    <a:pt x="127" y="37"/>
                  </a:lnTo>
                  <a:lnTo>
                    <a:pt x="127" y="39"/>
                  </a:lnTo>
                  <a:lnTo>
                    <a:pt x="127" y="42"/>
                  </a:lnTo>
                  <a:lnTo>
                    <a:pt x="123" y="50"/>
                  </a:lnTo>
                  <a:lnTo>
                    <a:pt x="130" y="41"/>
                  </a:lnTo>
                  <a:lnTo>
                    <a:pt x="138" y="33"/>
                  </a:lnTo>
                  <a:close/>
                  <a:moveTo>
                    <a:pt x="88" y="33"/>
                  </a:moveTo>
                  <a:lnTo>
                    <a:pt x="88" y="34"/>
                  </a:lnTo>
                  <a:lnTo>
                    <a:pt x="89" y="35"/>
                  </a:lnTo>
                  <a:lnTo>
                    <a:pt x="88" y="38"/>
                  </a:lnTo>
                  <a:lnTo>
                    <a:pt x="83" y="45"/>
                  </a:lnTo>
                  <a:lnTo>
                    <a:pt x="77" y="52"/>
                  </a:lnTo>
                  <a:lnTo>
                    <a:pt x="87" y="43"/>
                  </a:lnTo>
                  <a:lnTo>
                    <a:pt x="97" y="33"/>
                  </a:lnTo>
                  <a:lnTo>
                    <a:pt x="88" y="33"/>
                  </a:lnTo>
                  <a:close/>
                  <a:moveTo>
                    <a:pt x="160" y="31"/>
                  </a:moveTo>
                  <a:lnTo>
                    <a:pt x="145" y="33"/>
                  </a:lnTo>
                  <a:lnTo>
                    <a:pt x="147" y="34"/>
                  </a:lnTo>
                  <a:lnTo>
                    <a:pt x="148" y="37"/>
                  </a:lnTo>
                  <a:lnTo>
                    <a:pt x="147" y="39"/>
                  </a:lnTo>
                  <a:lnTo>
                    <a:pt x="119" y="88"/>
                  </a:lnTo>
                  <a:lnTo>
                    <a:pt x="90" y="136"/>
                  </a:lnTo>
                  <a:lnTo>
                    <a:pt x="111" y="113"/>
                  </a:lnTo>
                  <a:lnTo>
                    <a:pt x="128" y="86"/>
                  </a:lnTo>
                  <a:lnTo>
                    <a:pt x="144" y="59"/>
                  </a:lnTo>
                  <a:lnTo>
                    <a:pt x="160" y="31"/>
                  </a:lnTo>
                  <a:close/>
                  <a:moveTo>
                    <a:pt x="183" y="29"/>
                  </a:moveTo>
                  <a:lnTo>
                    <a:pt x="173" y="30"/>
                  </a:lnTo>
                  <a:lnTo>
                    <a:pt x="164" y="52"/>
                  </a:lnTo>
                  <a:lnTo>
                    <a:pt x="182" y="30"/>
                  </a:lnTo>
                  <a:lnTo>
                    <a:pt x="183" y="29"/>
                  </a:lnTo>
                  <a:close/>
                  <a:moveTo>
                    <a:pt x="202" y="26"/>
                  </a:moveTo>
                  <a:lnTo>
                    <a:pt x="186" y="29"/>
                  </a:lnTo>
                  <a:lnTo>
                    <a:pt x="189" y="30"/>
                  </a:lnTo>
                  <a:lnTo>
                    <a:pt x="190" y="31"/>
                  </a:lnTo>
                  <a:lnTo>
                    <a:pt x="191" y="35"/>
                  </a:lnTo>
                  <a:lnTo>
                    <a:pt x="187" y="48"/>
                  </a:lnTo>
                  <a:lnTo>
                    <a:pt x="202" y="26"/>
                  </a:lnTo>
                  <a:close/>
                  <a:moveTo>
                    <a:pt x="52" y="25"/>
                  </a:moveTo>
                  <a:lnTo>
                    <a:pt x="52" y="26"/>
                  </a:lnTo>
                  <a:lnTo>
                    <a:pt x="46" y="35"/>
                  </a:lnTo>
                  <a:lnTo>
                    <a:pt x="39" y="46"/>
                  </a:lnTo>
                  <a:lnTo>
                    <a:pt x="45" y="42"/>
                  </a:lnTo>
                  <a:lnTo>
                    <a:pt x="51" y="39"/>
                  </a:lnTo>
                  <a:lnTo>
                    <a:pt x="58" y="37"/>
                  </a:lnTo>
                  <a:lnTo>
                    <a:pt x="60" y="37"/>
                  </a:lnTo>
                  <a:lnTo>
                    <a:pt x="62" y="38"/>
                  </a:lnTo>
                  <a:lnTo>
                    <a:pt x="63" y="41"/>
                  </a:lnTo>
                  <a:lnTo>
                    <a:pt x="63" y="43"/>
                  </a:lnTo>
                  <a:lnTo>
                    <a:pt x="63" y="46"/>
                  </a:lnTo>
                  <a:lnTo>
                    <a:pt x="47" y="62"/>
                  </a:lnTo>
                  <a:lnTo>
                    <a:pt x="80" y="31"/>
                  </a:lnTo>
                  <a:lnTo>
                    <a:pt x="80" y="31"/>
                  </a:lnTo>
                  <a:lnTo>
                    <a:pt x="52" y="25"/>
                  </a:lnTo>
                  <a:close/>
                  <a:moveTo>
                    <a:pt x="39" y="20"/>
                  </a:moveTo>
                  <a:lnTo>
                    <a:pt x="39" y="20"/>
                  </a:lnTo>
                  <a:lnTo>
                    <a:pt x="35" y="25"/>
                  </a:lnTo>
                  <a:lnTo>
                    <a:pt x="32" y="31"/>
                  </a:lnTo>
                  <a:lnTo>
                    <a:pt x="45" y="21"/>
                  </a:lnTo>
                  <a:lnTo>
                    <a:pt x="39" y="20"/>
                  </a:lnTo>
                  <a:close/>
                  <a:moveTo>
                    <a:pt x="289" y="18"/>
                  </a:moveTo>
                  <a:lnTo>
                    <a:pt x="261" y="20"/>
                  </a:lnTo>
                  <a:lnTo>
                    <a:pt x="233" y="22"/>
                  </a:lnTo>
                  <a:lnTo>
                    <a:pt x="211" y="25"/>
                  </a:lnTo>
                  <a:lnTo>
                    <a:pt x="212" y="26"/>
                  </a:lnTo>
                  <a:lnTo>
                    <a:pt x="212" y="30"/>
                  </a:lnTo>
                  <a:lnTo>
                    <a:pt x="204" y="51"/>
                  </a:lnTo>
                  <a:lnTo>
                    <a:pt x="223" y="25"/>
                  </a:lnTo>
                  <a:lnTo>
                    <a:pt x="225" y="24"/>
                  </a:lnTo>
                  <a:lnTo>
                    <a:pt x="227" y="22"/>
                  </a:lnTo>
                  <a:lnTo>
                    <a:pt x="229" y="24"/>
                  </a:lnTo>
                  <a:lnTo>
                    <a:pt x="232" y="25"/>
                  </a:lnTo>
                  <a:lnTo>
                    <a:pt x="233" y="26"/>
                  </a:lnTo>
                  <a:lnTo>
                    <a:pt x="233" y="30"/>
                  </a:lnTo>
                  <a:lnTo>
                    <a:pt x="231" y="39"/>
                  </a:lnTo>
                  <a:lnTo>
                    <a:pt x="228" y="48"/>
                  </a:lnTo>
                  <a:lnTo>
                    <a:pt x="246" y="26"/>
                  </a:lnTo>
                  <a:lnTo>
                    <a:pt x="249" y="25"/>
                  </a:lnTo>
                  <a:lnTo>
                    <a:pt x="251" y="25"/>
                  </a:lnTo>
                  <a:lnTo>
                    <a:pt x="253" y="25"/>
                  </a:lnTo>
                  <a:lnTo>
                    <a:pt x="255" y="26"/>
                  </a:lnTo>
                  <a:lnTo>
                    <a:pt x="255" y="29"/>
                  </a:lnTo>
                  <a:lnTo>
                    <a:pt x="255" y="31"/>
                  </a:lnTo>
                  <a:lnTo>
                    <a:pt x="240" y="71"/>
                  </a:lnTo>
                  <a:lnTo>
                    <a:pt x="257" y="47"/>
                  </a:lnTo>
                  <a:lnTo>
                    <a:pt x="274" y="25"/>
                  </a:lnTo>
                  <a:lnTo>
                    <a:pt x="275" y="22"/>
                  </a:lnTo>
                  <a:lnTo>
                    <a:pt x="278" y="22"/>
                  </a:lnTo>
                  <a:lnTo>
                    <a:pt x="280" y="24"/>
                  </a:lnTo>
                  <a:lnTo>
                    <a:pt x="282" y="25"/>
                  </a:lnTo>
                  <a:lnTo>
                    <a:pt x="283" y="28"/>
                  </a:lnTo>
                  <a:lnTo>
                    <a:pt x="283" y="30"/>
                  </a:lnTo>
                  <a:lnTo>
                    <a:pt x="275" y="51"/>
                  </a:lnTo>
                  <a:lnTo>
                    <a:pt x="296" y="26"/>
                  </a:lnTo>
                  <a:lnTo>
                    <a:pt x="299" y="24"/>
                  </a:lnTo>
                  <a:lnTo>
                    <a:pt x="301" y="24"/>
                  </a:lnTo>
                  <a:lnTo>
                    <a:pt x="303" y="25"/>
                  </a:lnTo>
                  <a:lnTo>
                    <a:pt x="305" y="26"/>
                  </a:lnTo>
                  <a:lnTo>
                    <a:pt x="305" y="29"/>
                  </a:lnTo>
                  <a:lnTo>
                    <a:pt x="305" y="31"/>
                  </a:lnTo>
                  <a:lnTo>
                    <a:pt x="300" y="52"/>
                  </a:lnTo>
                  <a:lnTo>
                    <a:pt x="293" y="73"/>
                  </a:lnTo>
                  <a:lnTo>
                    <a:pt x="309" y="48"/>
                  </a:lnTo>
                  <a:lnTo>
                    <a:pt x="312" y="46"/>
                  </a:lnTo>
                  <a:lnTo>
                    <a:pt x="314" y="46"/>
                  </a:lnTo>
                  <a:lnTo>
                    <a:pt x="317" y="46"/>
                  </a:lnTo>
                  <a:lnTo>
                    <a:pt x="318" y="48"/>
                  </a:lnTo>
                  <a:lnTo>
                    <a:pt x="314" y="37"/>
                  </a:lnTo>
                  <a:lnTo>
                    <a:pt x="309" y="28"/>
                  </a:lnTo>
                  <a:lnTo>
                    <a:pt x="300" y="22"/>
                  </a:lnTo>
                  <a:lnTo>
                    <a:pt x="289" y="18"/>
                  </a:lnTo>
                  <a:close/>
                  <a:moveTo>
                    <a:pt x="25" y="12"/>
                  </a:moveTo>
                  <a:lnTo>
                    <a:pt x="21" y="21"/>
                  </a:lnTo>
                  <a:lnTo>
                    <a:pt x="26" y="17"/>
                  </a:lnTo>
                  <a:lnTo>
                    <a:pt x="32" y="16"/>
                  </a:lnTo>
                  <a:lnTo>
                    <a:pt x="25" y="12"/>
                  </a:lnTo>
                  <a:close/>
                  <a:moveTo>
                    <a:pt x="26" y="0"/>
                  </a:moveTo>
                  <a:lnTo>
                    <a:pt x="28" y="0"/>
                  </a:lnTo>
                  <a:lnTo>
                    <a:pt x="29" y="1"/>
                  </a:lnTo>
                  <a:lnTo>
                    <a:pt x="30" y="1"/>
                  </a:lnTo>
                  <a:lnTo>
                    <a:pt x="56" y="13"/>
                  </a:lnTo>
                  <a:lnTo>
                    <a:pt x="83" y="18"/>
                  </a:lnTo>
                  <a:lnTo>
                    <a:pt x="111" y="21"/>
                  </a:lnTo>
                  <a:lnTo>
                    <a:pt x="139" y="20"/>
                  </a:lnTo>
                  <a:lnTo>
                    <a:pt x="168" y="18"/>
                  </a:lnTo>
                  <a:lnTo>
                    <a:pt x="195" y="14"/>
                  </a:lnTo>
                  <a:lnTo>
                    <a:pt x="223" y="11"/>
                  </a:lnTo>
                  <a:lnTo>
                    <a:pt x="251" y="8"/>
                  </a:lnTo>
                  <a:lnTo>
                    <a:pt x="280" y="7"/>
                  </a:lnTo>
                  <a:lnTo>
                    <a:pt x="293" y="8"/>
                  </a:lnTo>
                  <a:lnTo>
                    <a:pt x="305" y="9"/>
                  </a:lnTo>
                  <a:lnTo>
                    <a:pt x="314" y="16"/>
                  </a:lnTo>
                  <a:lnTo>
                    <a:pt x="326" y="33"/>
                  </a:lnTo>
                  <a:lnTo>
                    <a:pt x="333" y="52"/>
                  </a:lnTo>
                  <a:lnTo>
                    <a:pt x="334" y="75"/>
                  </a:lnTo>
                  <a:lnTo>
                    <a:pt x="333" y="96"/>
                  </a:lnTo>
                  <a:lnTo>
                    <a:pt x="327" y="115"/>
                  </a:lnTo>
                  <a:lnTo>
                    <a:pt x="314" y="138"/>
                  </a:lnTo>
                  <a:lnTo>
                    <a:pt x="297" y="156"/>
                  </a:lnTo>
                  <a:lnTo>
                    <a:pt x="274" y="170"/>
                  </a:lnTo>
                  <a:lnTo>
                    <a:pt x="244" y="181"/>
                  </a:lnTo>
                  <a:lnTo>
                    <a:pt x="210" y="187"/>
                  </a:lnTo>
                  <a:lnTo>
                    <a:pt x="174" y="191"/>
                  </a:lnTo>
                  <a:lnTo>
                    <a:pt x="139" y="191"/>
                  </a:lnTo>
                  <a:lnTo>
                    <a:pt x="105" y="186"/>
                  </a:lnTo>
                  <a:lnTo>
                    <a:pt x="73" y="177"/>
                  </a:lnTo>
                  <a:lnTo>
                    <a:pt x="52" y="166"/>
                  </a:lnTo>
                  <a:lnTo>
                    <a:pt x="34" y="152"/>
                  </a:lnTo>
                  <a:lnTo>
                    <a:pt x="20" y="135"/>
                  </a:lnTo>
                  <a:lnTo>
                    <a:pt x="17" y="134"/>
                  </a:lnTo>
                  <a:lnTo>
                    <a:pt x="16" y="132"/>
                  </a:lnTo>
                  <a:lnTo>
                    <a:pt x="15" y="130"/>
                  </a:lnTo>
                  <a:lnTo>
                    <a:pt x="16" y="127"/>
                  </a:lnTo>
                  <a:lnTo>
                    <a:pt x="5" y="101"/>
                  </a:lnTo>
                  <a:lnTo>
                    <a:pt x="4" y="100"/>
                  </a:lnTo>
                  <a:lnTo>
                    <a:pt x="4" y="97"/>
                  </a:lnTo>
                  <a:lnTo>
                    <a:pt x="0" y="73"/>
                  </a:lnTo>
                  <a:lnTo>
                    <a:pt x="3" y="48"/>
                  </a:lnTo>
                  <a:lnTo>
                    <a:pt x="11" y="24"/>
                  </a:lnTo>
                  <a:lnTo>
                    <a:pt x="24" y="0"/>
                  </a:lnTo>
                  <a:lnTo>
                    <a:pt x="26" y="0"/>
                  </a:lnTo>
                  <a:close/>
                </a:path>
              </a:pathLst>
            </a:custGeom>
            <a:grpFill/>
            <a:ln w="0">
              <a:solidFill>
                <a:srgbClr val="19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4" name="Group 13"/>
          <p:cNvGrpSpPr/>
          <p:nvPr userDrawn="1"/>
        </p:nvGrpSpPr>
        <p:grpSpPr>
          <a:xfrm>
            <a:off x="9728752" y="1976504"/>
            <a:ext cx="1892472" cy="2730712"/>
            <a:chOff x="7016750" y="3030538"/>
            <a:chExt cx="584200" cy="842962"/>
          </a:xfrm>
          <a:solidFill>
            <a:schemeClr val="tx1"/>
          </a:solidFill>
        </p:grpSpPr>
        <p:sp>
          <p:nvSpPr>
            <p:cNvPr id="15" name="Freeform 243"/>
            <p:cNvSpPr>
              <a:spLocks noEditPoints="1"/>
            </p:cNvSpPr>
            <p:nvPr/>
          </p:nvSpPr>
          <p:spPr bwMode="auto">
            <a:xfrm>
              <a:off x="7016750" y="3409950"/>
              <a:ext cx="584200" cy="463550"/>
            </a:xfrm>
            <a:custGeom>
              <a:avLst/>
              <a:gdLst>
                <a:gd name="T0" fmla="*/ 144 w 368"/>
                <a:gd name="T1" fmla="*/ 221 h 292"/>
                <a:gd name="T2" fmla="*/ 174 w 368"/>
                <a:gd name="T3" fmla="*/ 220 h 292"/>
                <a:gd name="T4" fmla="*/ 119 w 368"/>
                <a:gd name="T5" fmla="*/ 219 h 292"/>
                <a:gd name="T6" fmla="*/ 182 w 368"/>
                <a:gd name="T7" fmla="*/ 219 h 292"/>
                <a:gd name="T8" fmla="*/ 220 w 368"/>
                <a:gd name="T9" fmla="*/ 227 h 292"/>
                <a:gd name="T10" fmla="*/ 93 w 368"/>
                <a:gd name="T11" fmla="*/ 218 h 292"/>
                <a:gd name="T12" fmla="*/ 253 w 368"/>
                <a:gd name="T13" fmla="*/ 191 h 292"/>
                <a:gd name="T14" fmla="*/ 238 w 368"/>
                <a:gd name="T15" fmla="*/ 210 h 292"/>
                <a:gd name="T16" fmla="*/ 245 w 368"/>
                <a:gd name="T17" fmla="*/ 197 h 292"/>
                <a:gd name="T18" fmla="*/ 56 w 368"/>
                <a:gd name="T19" fmla="*/ 186 h 292"/>
                <a:gd name="T20" fmla="*/ 67 w 368"/>
                <a:gd name="T21" fmla="*/ 195 h 292"/>
                <a:gd name="T22" fmla="*/ 12 w 368"/>
                <a:gd name="T23" fmla="*/ 211 h 292"/>
                <a:gd name="T24" fmla="*/ 130 w 368"/>
                <a:gd name="T25" fmla="*/ 280 h 292"/>
                <a:gd name="T26" fmla="*/ 279 w 368"/>
                <a:gd name="T27" fmla="*/ 242 h 292"/>
                <a:gd name="T28" fmla="*/ 259 w 368"/>
                <a:gd name="T29" fmla="*/ 187 h 292"/>
                <a:gd name="T30" fmla="*/ 267 w 368"/>
                <a:gd name="T31" fmla="*/ 202 h 292"/>
                <a:gd name="T32" fmla="*/ 258 w 368"/>
                <a:gd name="T33" fmla="*/ 215 h 292"/>
                <a:gd name="T34" fmla="*/ 250 w 368"/>
                <a:gd name="T35" fmla="*/ 225 h 292"/>
                <a:gd name="T36" fmla="*/ 239 w 368"/>
                <a:gd name="T37" fmla="*/ 231 h 292"/>
                <a:gd name="T38" fmla="*/ 230 w 368"/>
                <a:gd name="T39" fmla="*/ 248 h 292"/>
                <a:gd name="T40" fmla="*/ 209 w 368"/>
                <a:gd name="T41" fmla="*/ 249 h 292"/>
                <a:gd name="T42" fmla="*/ 187 w 368"/>
                <a:gd name="T43" fmla="*/ 245 h 292"/>
                <a:gd name="T44" fmla="*/ 171 w 368"/>
                <a:gd name="T45" fmla="*/ 245 h 292"/>
                <a:gd name="T46" fmla="*/ 160 w 368"/>
                <a:gd name="T47" fmla="*/ 253 h 292"/>
                <a:gd name="T48" fmla="*/ 143 w 368"/>
                <a:gd name="T49" fmla="*/ 255 h 292"/>
                <a:gd name="T50" fmla="*/ 128 w 368"/>
                <a:gd name="T51" fmla="*/ 255 h 292"/>
                <a:gd name="T52" fmla="*/ 115 w 368"/>
                <a:gd name="T53" fmla="*/ 261 h 292"/>
                <a:gd name="T54" fmla="*/ 97 w 368"/>
                <a:gd name="T55" fmla="*/ 231 h 292"/>
                <a:gd name="T56" fmla="*/ 84 w 368"/>
                <a:gd name="T57" fmla="*/ 257 h 292"/>
                <a:gd name="T58" fmla="*/ 68 w 368"/>
                <a:gd name="T59" fmla="*/ 245 h 292"/>
                <a:gd name="T60" fmla="*/ 54 w 368"/>
                <a:gd name="T61" fmla="*/ 232 h 292"/>
                <a:gd name="T62" fmla="*/ 51 w 368"/>
                <a:gd name="T63" fmla="*/ 215 h 292"/>
                <a:gd name="T64" fmla="*/ 39 w 368"/>
                <a:gd name="T65" fmla="*/ 223 h 292"/>
                <a:gd name="T66" fmla="*/ 51 w 368"/>
                <a:gd name="T67" fmla="*/ 183 h 292"/>
                <a:gd name="T68" fmla="*/ 314 w 368"/>
                <a:gd name="T69" fmla="*/ 131 h 292"/>
                <a:gd name="T70" fmla="*/ 329 w 368"/>
                <a:gd name="T71" fmla="*/ 98 h 292"/>
                <a:gd name="T72" fmla="*/ 69 w 368"/>
                <a:gd name="T73" fmla="*/ 182 h 292"/>
                <a:gd name="T74" fmla="*/ 243 w 368"/>
                <a:gd name="T75" fmla="*/ 185 h 292"/>
                <a:gd name="T76" fmla="*/ 292 w 368"/>
                <a:gd name="T77" fmla="*/ 97 h 292"/>
                <a:gd name="T78" fmla="*/ 93 w 368"/>
                <a:gd name="T79" fmla="*/ 126 h 292"/>
                <a:gd name="T80" fmla="*/ 323 w 368"/>
                <a:gd name="T81" fmla="*/ 71 h 292"/>
                <a:gd name="T82" fmla="*/ 343 w 368"/>
                <a:gd name="T83" fmla="*/ 113 h 292"/>
                <a:gd name="T84" fmla="*/ 302 w 368"/>
                <a:gd name="T85" fmla="*/ 147 h 292"/>
                <a:gd name="T86" fmla="*/ 344 w 368"/>
                <a:gd name="T87" fmla="*/ 127 h 292"/>
                <a:gd name="T88" fmla="*/ 169 w 368"/>
                <a:gd name="T89" fmla="*/ 13 h 292"/>
                <a:gd name="T90" fmla="*/ 23 w 368"/>
                <a:gd name="T91" fmla="*/ 58 h 292"/>
                <a:gd name="T92" fmla="*/ 59 w 368"/>
                <a:gd name="T93" fmla="*/ 104 h 292"/>
                <a:gd name="T94" fmla="*/ 243 w 368"/>
                <a:gd name="T95" fmla="*/ 109 h 292"/>
                <a:gd name="T96" fmla="*/ 297 w 368"/>
                <a:gd name="T97" fmla="*/ 66 h 292"/>
                <a:gd name="T98" fmla="*/ 216 w 368"/>
                <a:gd name="T99" fmla="*/ 17 h 292"/>
                <a:gd name="T100" fmla="*/ 232 w 368"/>
                <a:gd name="T101" fmla="*/ 5 h 292"/>
                <a:gd name="T102" fmla="*/ 308 w 368"/>
                <a:gd name="T103" fmla="*/ 71 h 292"/>
                <a:gd name="T104" fmla="*/ 364 w 368"/>
                <a:gd name="T105" fmla="*/ 80 h 292"/>
                <a:gd name="T106" fmla="*/ 310 w 368"/>
                <a:gd name="T107" fmla="*/ 161 h 292"/>
                <a:gd name="T108" fmla="*/ 296 w 368"/>
                <a:gd name="T109" fmla="*/ 219 h 292"/>
                <a:gd name="T110" fmla="*/ 160 w 368"/>
                <a:gd name="T111" fmla="*/ 292 h 292"/>
                <a:gd name="T112" fmla="*/ 18 w 368"/>
                <a:gd name="T113" fmla="*/ 262 h 292"/>
                <a:gd name="T114" fmla="*/ 50 w 368"/>
                <a:gd name="T115" fmla="*/ 178 h 292"/>
                <a:gd name="T116" fmla="*/ 10 w 368"/>
                <a:gd name="T117" fmla="*/ 66 h 292"/>
                <a:gd name="T118" fmla="*/ 93 w 368"/>
                <a:gd name="T119" fmla="*/ 7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68" h="292">
                  <a:moveTo>
                    <a:pt x="144" y="221"/>
                  </a:moveTo>
                  <a:lnTo>
                    <a:pt x="153" y="232"/>
                  </a:lnTo>
                  <a:lnTo>
                    <a:pt x="153" y="229"/>
                  </a:lnTo>
                  <a:lnTo>
                    <a:pt x="153" y="227"/>
                  </a:lnTo>
                  <a:lnTo>
                    <a:pt x="153" y="223"/>
                  </a:lnTo>
                  <a:lnTo>
                    <a:pt x="153" y="221"/>
                  </a:lnTo>
                  <a:lnTo>
                    <a:pt x="144" y="221"/>
                  </a:lnTo>
                  <a:close/>
                  <a:moveTo>
                    <a:pt x="131" y="220"/>
                  </a:moveTo>
                  <a:lnTo>
                    <a:pt x="136" y="231"/>
                  </a:lnTo>
                  <a:lnTo>
                    <a:pt x="136" y="224"/>
                  </a:lnTo>
                  <a:lnTo>
                    <a:pt x="136" y="223"/>
                  </a:lnTo>
                  <a:lnTo>
                    <a:pt x="136" y="221"/>
                  </a:lnTo>
                  <a:lnTo>
                    <a:pt x="131" y="220"/>
                  </a:lnTo>
                  <a:close/>
                  <a:moveTo>
                    <a:pt x="174" y="220"/>
                  </a:moveTo>
                  <a:lnTo>
                    <a:pt x="162" y="221"/>
                  </a:lnTo>
                  <a:lnTo>
                    <a:pt x="177" y="238"/>
                  </a:lnTo>
                  <a:lnTo>
                    <a:pt x="175" y="231"/>
                  </a:lnTo>
                  <a:lnTo>
                    <a:pt x="173" y="223"/>
                  </a:lnTo>
                  <a:lnTo>
                    <a:pt x="173" y="221"/>
                  </a:lnTo>
                  <a:lnTo>
                    <a:pt x="174" y="220"/>
                  </a:lnTo>
                  <a:close/>
                  <a:moveTo>
                    <a:pt x="119" y="219"/>
                  </a:moveTo>
                  <a:lnTo>
                    <a:pt x="123" y="227"/>
                  </a:lnTo>
                  <a:lnTo>
                    <a:pt x="122" y="223"/>
                  </a:lnTo>
                  <a:lnTo>
                    <a:pt x="122" y="220"/>
                  </a:lnTo>
                  <a:lnTo>
                    <a:pt x="123" y="219"/>
                  </a:lnTo>
                  <a:lnTo>
                    <a:pt x="119" y="219"/>
                  </a:lnTo>
                  <a:close/>
                  <a:moveTo>
                    <a:pt x="192" y="216"/>
                  </a:moveTo>
                  <a:lnTo>
                    <a:pt x="182" y="219"/>
                  </a:lnTo>
                  <a:lnTo>
                    <a:pt x="190" y="225"/>
                  </a:lnTo>
                  <a:lnTo>
                    <a:pt x="198" y="232"/>
                  </a:lnTo>
                  <a:lnTo>
                    <a:pt x="192" y="216"/>
                  </a:lnTo>
                  <a:close/>
                  <a:moveTo>
                    <a:pt x="215" y="211"/>
                  </a:moveTo>
                  <a:lnTo>
                    <a:pt x="205" y="214"/>
                  </a:lnTo>
                  <a:lnTo>
                    <a:pt x="213" y="220"/>
                  </a:lnTo>
                  <a:lnTo>
                    <a:pt x="220" y="227"/>
                  </a:lnTo>
                  <a:lnTo>
                    <a:pt x="217" y="220"/>
                  </a:lnTo>
                  <a:lnTo>
                    <a:pt x="215" y="212"/>
                  </a:lnTo>
                  <a:lnTo>
                    <a:pt x="215" y="211"/>
                  </a:lnTo>
                  <a:close/>
                  <a:moveTo>
                    <a:pt x="88" y="208"/>
                  </a:moveTo>
                  <a:lnTo>
                    <a:pt x="89" y="216"/>
                  </a:lnTo>
                  <a:lnTo>
                    <a:pt x="90" y="224"/>
                  </a:lnTo>
                  <a:lnTo>
                    <a:pt x="93" y="218"/>
                  </a:lnTo>
                  <a:lnTo>
                    <a:pt x="97" y="212"/>
                  </a:lnTo>
                  <a:lnTo>
                    <a:pt x="88" y="208"/>
                  </a:lnTo>
                  <a:close/>
                  <a:moveTo>
                    <a:pt x="75" y="201"/>
                  </a:moveTo>
                  <a:lnTo>
                    <a:pt x="75" y="208"/>
                  </a:lnTo>
                  <a:lnTo>
                    <a:pt x="77" y="203"/>
                  </a:lnTo>
                  <a:lnTo>
                    <a:pt x="75" y="201"/>
                  </a:lnTo>
                  <a:close/>
                  <a:moveTo>
                    <a:pt x="253" y="191"/>
                  </a:moveTo>
                  <a:lnTo>
                    <a:pt x="222" y="207"/>
                  </a:lnTo>
                  <a:lnTo>
                    <a:pt x="228" y="210"/>
                  </a:lnTo>
                  <a:lnTo>
                    <a:pt x="233" y="212"/>
                  </a:lnTo>
                  <a:lnTo>
                    <a:pt x="237" y="215"/>
                  </a:lnTo>
                  <a:lnTo>
                    <a:pt x="237" y="214"/>
                  </a:lnTo>
                  <a:lnTo>
                    <a:pt x="237" y="211"/>
                  </a:lnTo>
                  <a:lnTo>
                    <a:pt x="238" y="210"/>
                  </a:lnTo>
                  <a:lnTo>
                    <a:pt x="239" y="208"/>
                  </a:lnTo>
                  <a:lnTo>
                    <a:pt x="242" y="208"/>
                  </a:lnTo>
                  <a:lnTo>
                    <a:pt x="245" y="210"/>
                  </a:lnTo>
                  <a:lnTo>
                    <a:pt x="247" y="211"/>
                  </a:lnTo>
                  <a:lnTo>
                    <a:pt x="243" y="202"/>
                  </a:lnTo>
                  <a:lnTo>
                    <a:pt x="243" y="199"/>
                  </a:lnTo>
                  <a:lnTo>
                    <a:pt x="245" y="197"/>
                  </a:lnTo>
                  <a:lnTo>
                    <a:pt x="246" y="197"/>
                  </a:lnTo>
                  <a:lnTo>
                    <a:pt x="249" y="195"/>
                  </a:lnTo>
                  <a:lnTo>
                    <a:pt x="254" y="197"/>
                  </a:lnTo>
                  <a:lnTo>
                    <a:pt x="253" y="194"/>
                  </a:lnTo>
                  <a:lnTo>
                    <a:pt x="253" y="191"/>
                  </a:lnTo>
                  <a:close/>
                  <a:moveTo>
                    <a:pt x="56" y="185"/>
                  </a:moveTo>
                  <a:lnTo>
                    <a:pt x="56" y="186"/>
                  </a:lnTo>
                  <a:lnTo>
                    <a:pt x="55" y="187"/>
                  </a:lnTo>
                  <a:lnTo>
                    <a:pt x="56" y="187"/>
                  </a:lnTo>
                  <a:lnTo>
                    <a:pt x="59" y="189"/>
                  </a:lnTo>
                  <a:lnTo>
                    <a:pt x="60" y="190"/>
                  </a:lnTo>
                  <a:lnTo>
                    <a:pt x="60" y="197"/>
                  </a:lnTo>
                  <a:lnTo>
                    <a:pt x="60" y="202"/>
                  </a:lnTo>
                  <a:lnTo>
                    <a:pt x="67" y="195"/>
                  </a:lnTo>
                  <a:lnTo>
                    <a:pt x="61" y="190"/>
                  </a:lnTo>
                  <a:lnTo>
                    <a:pt x="56" y="185"/>
                  </a:lnTo>
                  <a:close/>
                  <a:moveTo>
                    <a:pt x="51" y="183"/>
                  </a:moveTo>
                  <a:lnTo>
                    <a:pt x="39" y="189"/>
                  </a:lnTo>
                  <a:lnTo>
                    <a:pt x="29" y="195"/>
                  </a:lnTo>
                  <a:lnTo>
                    <a:pt x="18" y="202"/>
                  </a:lnTo>
                  <a:lnTo>
                    <a:pt x="12" y="211"/>
                  </a:lnTo>
                  <a:lnTo>
                    <a:pt x="10" y="223"/>
                  </a:lnTo>
                  <a:lnTo>
                    <a:pt x="14" y="238"/>
                  </a:lnTo>
                  <a:lnTo>
                    <a:pt x="23" y="252"/>
                  </a:lnTo>
                  <a:lnTo>
                    <a:pt x="38" y="261"/>
                  </a:lnTo>
                  <a:lnTo>
                    <a:pt x="67" y="271"/>
                  </a:lnTo>
                  <a:lnTo>
                    <a:pt x="98" y="278"/>
                  </a:lnTo>
                  <a:lnTo>
                    <a:pt x="130" y="280"/>
                  </a:lnTo>
                  <a:lnTo>
                    <a:pt x="158" y="282"/>
                  </a:lnTo>
                  <a:lnTo>
                    <a:pt x="187" y="280"/>
                  </a:lnTo>
                  <a:lnTo>
                    <a:pt x="216" y="276"/>
                  </a:lnTo>
                  <a:lnTo>
                    <a:pt x="234" y="271"/>
                  </a:lnTo>
                  <a:lnTo>
                    <a:pt x="253" y="265"/>
                  </a:lnTo>
                  <a:lnTo>
                    <a:pt x="268" y="254"/>
                  </a:lnTo>
                  <a:lnTo>
                    <a:pt x="279" y="242"/>
                  </a:lnTo>
                  <a:lnTo>
                    <a:pt x="284" y="231"/>
                  </a:lnTo>
                  <a:lnTo>
                    <a:pt x="285" y="218"/>
                  </a:lnTo>
                  <a:lnTo>
                    <a:pt x="281" y="206"/>
                  </a:lnTo>
                  <a:lnTo>
                    <a:pt x="274" y="195"/>
                  </a:lnTo>
                  <a:lnTo>
                    <a:pt x="260" y="187"/>
                  </a:lnTo>
                  <a:lnTo>
                    <a:pt x="259" y="187"/>
                  </a:lnTo>
                  <a:lnTo>
                    <a:pt x="259" y="187"/>
                  </a:lnTo>
                  <a:lnTo>
                    <a:pt x="259" y="189"/>
                  </a:lnTo>
                  <a:lnTo>
                    <a:pt x="263" y="190"/>
                  </a:lnTo>
                  <a:lnTo>
                    <a:pt x="264" y="193"/>
                  </a:lnTo>
                  <a:lnTo>
                    <a:pt x="267" y="194"/>
                  </a:lnTo>
                  <a:lnTo>
                    <a:pt x="268" y="197"/>
                  </a:lnTo>
                  <a:lnTo>
                    <a:pt x="268" y="199"/>
                  </a:lnTo>
                  <a:lnTo>
                    <a:pt x="267" y="202"/>
                  </a:lnTo>
                  <a:lnTo>
                    <a:pt x="264" y="202"/>
                  </a:lnTo>
                  <a:lnTo>
                    <a:pt x="264" y="204"/>
                  </a:lnTo>
                  <a:lnTo>
                    <a:pt x="263" y="207"/>
                  </a:lnTo>
                  <a:lnTo>
                    <a:pt x="262" y="208"/>
                  </a:lnTo>
                  <a:lnTo>
                    <a:pt x="259" y="208"/>
                  </a:lnTo>
                  <a:lnTo>
                    <a:pt x="255" y="207"/>
                  </a:lnTo>
                  <a:lnTo>
                    <a:pt x="258" y="215"/>
                  </a:lnTo>
                  <a:lnTo>
                    <a:pt x="260" y="223"/>
                  </a:lnTo>
                  <a:lnTo>
                    <a:pt x="260" y="225"/>
                  </a:lnTo>
                  <a:lnTo>
                    <a:pt x="259" y="227"/>
                  </a:lnTo>
                  <a:lnTo>
                    <a:pt x="258" y="228"/>
                  </a:lnTo>
                  <a:lnTo>
                    <a:pt x="255" y="228"/>
                  </a:lnTo>
                  <a:lnTo>
                    <a:pt x="253" y="227"/>
                  </a:lnTo>
                  <a:lnTo>
                    <a:pt x="250" y="225"/>
                  </a:lnTo>
                  <a:lnTo>
                    <a:pt x="253" y="232"/>
                  </a:lnTo>
                  <a:lnTo>
                    <a:pt x="253" y="235"/>
                  </a:lnTo>
                  <a:lnTo>
                    <a:pt x="251" y="236"/>
                  </a:lnTo>
                  <a:lnTo>
                    <a:pt x="249" y="237"/>
                  </a:lnTo>
                  <a:lnTo>
                    <a:pt x="247" y="237"/>
                  </a:lnTo>
                  <a:lnTo>
                    <a:pt x="245" y="236"/>
                  </a:lnTo>
                  <a:lnTo>
                    <a:pt x="239" y="231"/>
                  </a:lnTo>
                  <a:lnTo>
                    <a:pt x="233" y="225"/>
                  </a:lnTo>
                  <a:lnTo>
                    <a:pt x="228" y="220"/>
                  </a:lnTo>
                  <a:lnTo>
                    <a:pt x="234" y="241"/>
                  </a:lnTo>
                  <a:lnTo>
                    <a:pt x="236" y="244"/>
                  </a:lnTo>
                  <a:lnTo>
                    <a:pt x="234" y="245"/>
                  </a:lnTo>
                  <a:lnTo>
                    <a:pt x="232" y="246"/>
                  </a:lnTo>
                  <a:lnTo>
                    <a:pt x="230" y="248"/>
                  </a:lnTo>
                  <a:lnTo>
                    <a:pt x="228" y="246"/>
                  </a:lnTo>
                  <a:lnTo>
                    <a:pt x="216" y="236"/>
                  </a:lnTo>
                  <a:lnTo>
                    <a:pt x="205" y="225"/>
                  </a:lnTo>
                  <a:lnTo>
                    <a:pt x="208" y="235"/>
                  </a:lnTo>
                  <a:lnTo>
                    <a:pt x="211" y="244"/>
                  </a:lnTo>
                  <a:lnTo>
                    <a:pt x="211" y="246"/>
                  </a:lnTo>
                  <a:lnTo>
                    <a:pt x="209" y="249"/>
                  </a:lnTo>
                  <a:lnTo>
                    <a:pt x="207" y="249"/>
                  </a:lnTo>
                  <a:lnTo>
                    <a:pt x="205" y="249"/>
                  </a:lnTo>
                  <a:lnTo>
                    <a:pt x="203" y="249"/>
                  </a:lnTo>
                  <a:lnTo>
                    <a:pt x="194" y="241"/>
                  </a:lnTo>
                  <a:lnTo>
                    <a:pt x="186" y="233"/>
                  </a:lnTo>
                  <a:lnTo>
                    <a:pt x="187" y="240"/>
                  </a:lnTo>
                  <a:lnTo>
                    <a:pt x="187" y="245"/>
                  </a:lnTo>
                  <a:lnTo>
                    <a:pt x="187" y="252"/>
                  </a:lnTo>
                  <a:lnTo>
                    <a:pt x="187" y="254"/>
                  </a:lnTo>
                  <a:lnTo>
                    <a:pt x="186" y="255"/>
                  </a:lnTo>
                  <a:lnTo>
                    <a:pt x="183" y="257"/>
                  </a:lnTo>
                  <a:lnTo>
                    <a:pt x="182" y="257"/>
                  </a:lnTo>
                  <a:lnTo>
                    <a:pt x="179" y="255"/>
                  </a:lnTo>
                  <a:lnTo>
                    <a:pt x="171" y="245"/>
                  </a:lnTo>
                  <a:lnTo>
                    <a:pt x="164" y="236"/>
                  </a:lnTo>
                  <a:lnTo>
                    <a:pt x="164" y="242"/>
                  </a:lnTo>
                  <a:lnTo>
                    <a:pt x="165" y="249"/>
                  </a:lnTo>
                  <a:lnTo>
                    <a:pt x="165" y="252"/>
                  </a:lnTo>
                  <a:lnTo>
                    <a:pt x="164" y="253"/>
                  </a:lnTo>
                  <a:lnTo>
                    <a:pt x="161" y="253"/>
                  </a:lnTo>
                  <a:lnTo>
                    <a:pt x="160" y="253"/>
                  </a:lnTo>
                  <a:lnTo>
                    <a:pt x="157" y="253"/>
                  </a:lnTo>
                  <a:lnTo>
                    <a:pt x="156" y="252"/>
                  </a:lnTo>
                  <a:lnTo>
                    <a:pt x="147" y="237"/>
                  </a:lnTo>
                  <a:lnTo>
                    <a:pt x="147" y="252"/>
                  </a:lnTo>
                  <a:lnTo>
                    <a:pt x="147" y="254"/>
                  </a:lnTo>
                  <a:lnTo>
                    <a:pt x="145" y="255"/>
                  </a:lnTo>
                  <a:lnTo>
                    <a:pt x="143" y="255"/>
                  </a:lnTo>
                  <a:lnTo>
                    <a:pt x="140" y="255"/>
                  </a:lnTo>
                  <a:lnTo>
                    <a:pt x="139" y="254"/>
                  </a:lnTo>
                  <a:lnTo>
                    <a:pt x="132" y="242"/>
                  </a:lnTo>
                  <a:lnTo>
                    <a:pt x="132" y="252"/>
                  </a:lnTo>
                  <a:lnTo>
                    <a:pt x="132" y="254"/>
                  </a:lnTo>
                  <a:lnTo>
                    <a:pt x="131" y="255"/>
                  </a:lnTo>
                  <a:lnTo>
                    <a:pt x="128" y="255"/>
                  </a:lnTo>
                  <a:lnTo>
                    <a:pt x="127" y="257"/>
                  </a:lnTo>
                  <a:lnTo>
                    <a:pt x="126" y="255"/>
                  </a:lnTo>
                  <a:lnTo>
                    <a:pt x="124" y="254"/>
                  </a:lnTo>
                  <a:lnTo>
                    <a:pt x="118" y="238"/>
                  </a:lnTo>
                  <a:lnTo>
                    <a:pt x="118" y="257"/>
                  </a:lnTo>
                  <a:lnTo>
                    <a:pt x="116" y="259"/>
                  </a:lnTo>
                  <a:lnTo>
                    <a:pt x="115" y="261"/>
                  </a:lnTo>
                  <a:lnTo>
                    <a:pt x="113" y="262"/>
                  </a:lnTo>
                  <a:lnTo>
                    <a:pt x="111" y="261"/>
                  </a:lnTo>
                  <a:lnTo>
                    <a:pt x="110" y="259"/>
                  </a:lnTo>
                  <a:lnTo>
                    <a:pt x="109" y="257"/>
                  </a:lnTo>
                  <a:lnTo>
                    <a:pt x="107" y="238"/>
                  </a:lnTo>
                  <a:lnTo>
                    <a:pt x="102" y="219"/>
                  </a:lnTo>
                  <a:lnTo>
                    <a:pt x="97" y="231"/>
                  </a:lnTo>
                  <a:lnTo>
                    <a:pt x="93" y="242"/>
                  </a:lnTo>
                  <a:lnTo>
                    <a:pt x="92" y="255"/>
                  </a:lnTo>
                  <a:lnTo>
                    <a:pt x="90" y="258"/>
                  </a:lnTo>
                  <a:lnTo>
                    <a:pt x="89" y="258"/>
                  </a:lnTo>
                  <a:lnTo>
                    <a:pt x="86" y="258"/>
                  </a:lnTo>
                  <a:lnTo>
                    <a:pt x="85" y="258"/>
                  </a:lnTo>
                  <a:lnTo>
                    <a:pt x="84" y="257"/>
                  </a:lnTo>
                  <a:lnTo>
                    <a:pt x="82" y="254"/>
                  </a:lnTo>
                  <a:lnTo>
                    <a:pt x="82" y="235"/>
                  </a:lnTo>
                  <a:lnTo>
                    <a:pt x="81" y="215"/>
                  </a:lnTo>
                  <a:lnTo>
                    <a:pt x="72" y="242"/>
                  </a:lnTo>
                  <a:lnTo>
                    <a:pt x="71" y="244"/>
                  </a:lnTo>
                  <a:lnTo>
                    <a:pt x="69" y="245"/>
                  </a:lnTo>
                  <a:lnTo>
                    <a:pt x="68" y="245"/>
                  </a:lnTo>
                  <a:lnTo>
                    <a:pt x="65" y="244"/>
                  </a:lnTo>
                  <a:lnTo>
                    <a:pt x="64" y="242"/>
                  </a:lnTo>
                  <a:lnTo>
                    <a:pt x="64" y="241"/>
                  </a:lnTo>
                  <a:lnTo>
                    <a:pt x="67" y="224"/>
                  </a:lnTo>
                  <a:lnTo>
                    <a:pt x="67" y="207"/>
                  </a:lnTo>
                  <a:lnTo>
                    <a:pt x="60" y="219"/>
                  </a:lnTo>
                  <a:lnTo>
                    <a:pt x="54" y="232"/>
                  </a:lnTo>
                  <a:lnTo>
                    <a:pt x="52" y="233"/>
                  </a:lnTo>
                  <a:lnTo>
                    <a:pt x="51" y="235"/>
                  </a:lnTo>
                  <a:lnTo>
                    <a:pt x="50" y="233"/>
                  </a:lnTo>
                  <a:lnTo>
                    <a:pt x="48" y="233"/>
                  </a:lnTo>
                  <a:lnTo>
                    <a:pt x="47" y="231"/>
                  </a:lnTo>
                  <a:lnTo>
                    <a:pt x="47" y="229"/>
                  </a:lnTo>
                  <a:lnTo>
                    <a:pt x="51" y="215"/>
                  </a:lnTo>
                  <a:lnTo>
                    <a:pt x="54" y="202"/>
                  </a:lnTo>
                  <a:lnTo>
                    <a:pt x="50" y="212"/>
                  </a:lnTo>
                  <a:lnTo>
                    <a:pt x="46" y="223"/>
                  </a:lnTo>
                  <a:lnTo>
                    <a:pt x="44" y="225"/>
                  </a:lnTo>
                  <a:lnTo>
                    <a:pt x="43" y="225"/>
                  </a:lnTo>
                  <a:lnTo>
                    <a:pt x="42" y="225"/>
                  </a:lnTo>
                  <a:lnTo>
                    <a:pt x="39" y="223"/>
                  </a:lnTo>
                  <a:lnTo>
                    <a:pt x="39" y="221"/>
                  </a:lnTo>
                  <a:lnTo>
                    <a:pt x="42" y="206"/>
                  </a:lnTo>
                  <a:lnTo>
                    <a:pt x="47" y="191"/>
                  </a:lnTo>
                  <a:lnTo>
                    <a:pt x="48" y="189"/>
                  </a:lnTo>
                  <a:lnTo>
                    <a:pt x="48" y="189"/>
                  </a:lnTo>
                  <a:lnTo>
                    <a:pt x="50" y="186"/>
                  </a:lnTo>
                  <a:lnTo>
                    <a:pt x="51" y="183"/>
                  </a:lnTo>
                  <a:close/>
                  <a:moveTo>
                    <a:pt x="322" y="96"/>
                  </a:moveTo>
                  <a:lnTo>
                    <a:pt x="318" y="96"/>
                  </a:lnTo>
                  <a:lnTo>
                    <a:pt x="314" y="97"/>
                  </a:lnTo>
                  <a:lnTo>
                    <a:pt x="311" y="97"/>
                  </a:lnTo>
                  <a:lnTo>
                    <a:pt x="309" y="115"/>
                  </a:lnTo>
                  <a:lnTo>
                    <a:pt x="304" y="132"/>
                  </a:lnTo>
                  <a:lnTo>
                    <a:pt x="314" y="131"/>
                  </a:lnTo>
                  <a:lnTo>
                    <a:pt x="323" y="129"/>
                  </a:lnTo>
                  <a:lnTo>
                    <a:pt x="331" y="123"/>
                  </a:lnTo>
                  <a:lnTo>
                    <a:pt x="334" y="113"/>
                  </a:lnTo>
                  <a:lnTo>
                    <a:pt x="334" y="109"/>
                  </a:lnTo>
                  <a:lnTo>
                    <a:pt x="332" y="105"/>
                  </a:lnTo>
                  <a:lnTo>
                    <a:pt x="331" y="102"/>
                  </a:lnTo>
                  <a:lnTo>
                    <a:pt x="329" y="98"/>
                  </a:lnTo>
                  <a:lnTo>
                    <a:pt x="325" y="97"/>
                  </a:lnTo>
                  <a:lnTo>
                    <a:pt x="322" y="96"/>
                  </a:lnTo>
                  <a:close/>
                  <a:moveTo>
                    <a:pt x="16" y="85"/>
                  </a:moveTo>
                  <a:lnTo>
                    <a:pt x="22" y="113"/>
                  </a:lnTo>
                  <a:lnTo>
                    <a:pt x="33" y="139"/>
                  </a:lnTo>
                  <a:lnTo>
                    <a:pt x="50" y="163"/>
                  </a:lnTo>
                  <a:lnTo>
                    <a:pt x="69" y="182"/>
                  </a:lnTo>
                  <a:lnTo>
                    <a:pt x="94" y="198"/>
                  </a:lnTo>
                  <a:lnTo>
                    <a:pt x="119" y="207"/>
                  </a:lnTo>
                  <a:lnTo>
                    <a:pt x="147" y="210"/>
                  </a:lnTo>
                  <a:lnTo>
                    <a:pt x="175" y="208"/>
                  </a:lnTo>
                  <a:lnTo>
                    <a:pt x="199" y="203"/>
                  </a:lnTo>
                  <a:lnTo>
                    <a:pt x="222" y="195"/>
                  </a:lnTo>
                  <a:lnTo>
                    <a:pt x="243" y="185"/>
                  </a:lnTo>
                  <a:lnTo>
                    <a:pt x="262" y="170"/>
                  </a:lnTo>
                  <a:lnTo>
                    <a:pt x="279" y="153"/>
                  </a:lnTo>
                  <a:lnTo>
                    <a:pt x="291" y="135"/>
                  </a:lnTo>
                  <a:lnTo>
                    <a:pt x="297" y="113"/>
                  </a:lnTo>
                  <a:lnTo>
                    <a:pt x="300" y="89"/>
                  </a:lnTo>
                  <a:lnTo>
                    <a:pt x="296" y="93"/>
                  </a:lnTo>
                  <a:lnTo>
                    <a:pt x="292" y="97"/>
                  </a:lnTo>
                  <a:lnTo>
                    <a:pt x="274" y="109"/>
                  </a:lnTo>
                  <a:lnTo>
                    <a:pt x="254" y="117"/>
                  </a:lnTo>
                  <a:lnTo>
                    <a:pt x="233" y="123"/>
                  </a:lnTo>
                  <a:lnTo>
                    <a:pt x="211" y="127"/>
                  </a:lnTo>
                  <a:lnTo>
                    <a:pt x="171" y="131"/>
                  </a:lnTo>
                  <a:lnTo>
                    <a:pt x="132" y="131"/>
                  </a:lnTo>
                  <a:lnTo>
                    <a:pt x="93" y="126"/>
                  </a:lnTo>
                  <a:lnTo>
                    <a:pt x="72" y="121"/>
                  </a:lnTo>
                  <a:lnTo>
                    <a:pt x="52" y="113"/>
                  </a:lnTo>
                  <a:lnTo>
                    <a:pt x="34" y="102"/>
                  </a:lnTo>
                  <a:lnTo>
                    <a:pt x="18" y="88"/>
                  </a:lnTo>
                  <a:lnTo>
                    <a:pt x="16" y="85"/>
                  </a:lnTo>
                  <a:close/>
                  <a:moveTo>
                    <a:pt x="334" y="70"/>
                  </a:moveTo>
                  <a:lnTo>
                    <a:pt x="323" y="71"/>
                  </a:lnTo>
                  <a:lnTo>
                    <a:pt x="315" y="77"/>
                  </a:lnTo>
                  <a:lnTo>
                    <a:pt x="310" y="87"/>
                  </a:lnTo>
                  <a:lnTo>
                    <a:pt x="319" y="85"/>
                  </a:lnTo>
                  <a:lnTo>
                    <a:pt x="329" y="88"/>
                  </a:lnTo>
                  <a:lnTo>
                    <a:pt x="335" y="92"/>
                  </a:lnTo>
                  <a:lnTo>
                    <a:pt x="342" y="101"/>
                  </a:lnTo>
                  <a:lnTo>
                    <a:pt x="343" y="113"/>
                  </a:lnTo>
                  <a:lnTo>
                    <a:pt x="340" y="125"/>
                  </a:lnTo>
                  <a:lnTo>
                    <a:pt x="334" y="132"/>
                  </a:lnTo>
                  <a:lnTo>
                    <a:pt x="323" y="138"/>
                  </a:lnTo>
                  <a:lnTo>
                    <a:pt x="313" y="139"/>
                  </a:lnTo>
                  <a:lnTo>
                    <a:pt x="302" y="138"/>
                  </a:lnTo>
                  <a:lnTo>
                    <a:pt x="298" y="146"/>
                  </a:lnTo>
                  <a:lnTo>
                    <a:pt x="302" y="147"/>
                  </a:lnTo>
                  <a:lnTo>
                    <a:pt x="306" y="148"/>
                  </a:lnTo>
                  <a:lnTo>
                    <a:pt x="310" y="149"/>
                  </a:lnTo>
                  <a:lnTo>
                    <a:pt x="315" y="149"/>
                  </a:lnTo>
                  <a:lnTo>
                    <a:pt x="322" y="147"/>
                  </a:lnTo>
                  <a:lnTo>
                    <a:pt x="330" y="143"/>
                  </a:lnTo>
                  <a:lnTo>
                    <a:pt x="335" y="138"/>
                  </a:lnTo>
                  <a:lnTo>
                    <a:pt x="344" y="127"/>
                  </a:lnTo>
                  <a:lnTo>
                    <a:pt x="352" y="114"/>
                  </a:lnTo>
                  <a:lnTo>
                    <a:pt x="355" y="101"/>
                  </a:lnTo>
                  <a:lnTo>
                    <a:pt x="355" y="91"/>
                  </a:lnTo>
                  <a:lnTo>
                    <a:pt x="351" y="80"/>
                  </a:lnTo>
                  <a:lnTo>
                    <a:pt x="344" y="72"/>
                  </a:lnTo>
                  <a:lnTo>
                    <a:pt x="334" y="70"/>
                  </a:lnTo>
                  <a:close/>
                  <a:moveTo>
                    <a:pt x="169" y="13"/>
                  </a:moveTo>
                  <a:lnTo>
                    <a:pt x="148" y="15"/>
                  </a:lnTo>
                  <a:lnTo>
                    <a:pt x="126" y="16"/>
                  </a:lnTo>
                  <a:lnTo>
                    <a:pt x="102" y="19"/>
                  </a:lnTo>
                  <a:lnTo>
                    <a:pt x="80" y="24"/>
                  </a:lnTo>
                  <a:lnTo>
                    <a:pt x="58" y="32"/>
                  </a:lnTo>
                  <a:lnTo>
                    <a:pt x="39" y="43"/>
                  </a:lnTo>
                  <a:lnTo>
                    <a:pt x="23" y="58"/>
                  </a:lnTo>
                  <a:lnTo>
                    <a:pt x="22" y="59"/>
                  </a:lnTo>
                  <a:lnTo>
                    <a:pt x="21" y="68"/>
                  </a:lnTo>
                  <a:lnTo>
                    <a:pt x="23" y="77"/>
                  </a:lnTo>
                  <a:lnTo>
                    <a:pt x="31" y="87"/>
                  </a:lnTo>
                  <a:lnTo>
                    <a:pt x="41" y="93"/>
                  </a:lnTo>
                  <a:lnTo>
                    <a:pt x="50" y="100"/>
                  </a:lnTo>
                  <a:lnTo>
                    <a:pt x="59" y="104"/>
                  </a:lnTo>
                  <a:lnTo>
                    <a:pt x="88" y="113"/>
                  </a:lnTo>
                  <a:lnTo>
                    <a:pt x="119" y="118"/>
                  </a:lnTo>
                  <a:lnTo>
                    <a:pt x="149" y="119"/>
                  </a:lnTo>
                  <a:lnTo>
                    <a:pt x="171" y="118"/>
                  </a:lnTo>
                  <a:lnTo>
                    <a:pt x="195" y="117"/>
                  </a:lnTo>
                  <a:lnTo>
                    <a:pt x="220" y="114"/>
                  </a:lnTo>
                  <a:lnTo>
                    <a:pt x="243" y="109"/>
                  </a:lnTo>
                  <a:lnTo>
                    <a:pt x="264" y="101"/>
                  </a:lnTo>
                  <a:lnTo>
                    <a:pt x="283" y="88"/>
                  </a:lnTo>
                  <a:lnTo>
                    <a:pt x="288" y="83"/>
                  </a:lnTo>
                  <a:lnTo>
                    <a:pt x="292" y="77"/>
                  </a:lnTo>
                  <a:lnTo>
                    <a:pt x="296" y="72"/>
                  </a:lnTo>
                  <a:lnTo>
                    <a:pt x="297" y="68"/>
                  </a:lnTo>
                  <a:lnTo>
                    <a:pt x="297" y="66"/>
                  </a:lnTo>
                  <a:lnTo>
                    <a:pt x="298" y="64"/>
                  </a:lnTo>
                  <a:lnTo>
                    <a:pt x="296" y="53"/>
                  </a:lnTo>
                  <a:lnTo>
                    <a:pt x="287" y="42"/>
                  </a:lnTo>
                  <a:lnTo>
                    <a:pt x="272" y="33"/>
                  </a:lnTo>
                  <a:lnTo>
                    <a:pt x="255" y="26"/>
                  </a:lnTo>
                  <a:lnTo>
                    <a:pt x="236" y="21"/>
                  </a:lnTo>
                  <a:lnTo>
                    <a:pt x="216" y="17"/>
                  </a:lnTo>
                  <a:lnTo>
                    <a:pt x="196" y="15"/>
                  </a:lnTo>
                  <a:lnTo>
                    <a:pt x="181" y="13"/>
                  </a:lnTo>
                  <a:lnTo>
                    <a:pt x="169" y="13"/>
                  </a:lnTo>
                  <a:close/>
                  <a:moveTo>
                    <a:pt x="169" y="0"/>
                  </a:moveTo>
                  <a:lnTo>
                    <a:pt x="191" y="0"/>
                  </a:lnTo>
                  <a:lnTo>
                    <a:pt x="212" y="3"/>
                  </a:lnTo>
                  <a:lnTo>
                    <a:pt x="232" y="5"/>
                  </a:lnTo>
                  <a:lnTo>
                    <a:pt x="251" y="9"/>
                  </a:lnTo>
                  <a:lnTo>
                    <a:pt x="270" y="16"/>
                  </a:lnTo>
                  <a:lnTo>
                    <a:pt x="287" y="25"/>
                  </a:lnTo>
                  <a:lnTo>
                    <a:pt x="301" y="39"/>
                  </a:lnTo>
                  <a:lnTo>
                    <a:pt x="306" y="49"/>
                  </a:lnTo>
                  <a:lnTo>
                    <a:pt x="309" y="60"/>
                  </a:lnTo>
                  <a:lnTo>
                    <a:pt x="308" y="71"/>
                  </a:lnTo>
                  <a:lnTo>
                    <a:pt x="308" y="72"/>
                  </a:lnTo>
                  <a:lnTo>
                    <a:pt x="314" y="64"/>
                  </a:lnTo>
                  <a:lnTo>
                    <a:pt x="323" y="59"/>
                  </a:lnTo>
                  <a:lnTo>
                    <a:pt x="334" y="58"/>
                  </a:lnTo>
                  <a:lnTo>
                    <a:pt x="347" y="62"/>
                  </a:lnTo>
                  <a:lnTo>
                    <a:pt x="357" y="70"/>
                  </a:lnTo>
                  <a:lnTo>
                    <a:pt x="364" y="80"/>
                  </a:lnTo>
                  <a:lnTo>
                    <a:pt x="368" y="94"/>
                  </a:lnTo>
                  <a:lnTo>
                    <a:pt x="364" y="115"/>
                  </a:lnTo>
                  <a:lnTo>
                    <a:pt x="353" y="135"/>
                  </a:lnTo>
                  <a:lnTo>
                    <a:pt x="338" y="151"/>
                  </a:lnTo>
                  <a:lnTo>
                    <a:pt x="330" y="156"/>
                  </a:lnTo>
                  <a:lnTo>
                    <a:pt x="319" y="160"/>
                  </a:lnTo>
                  <a:lnTo>
                    <a:pt x="310" y="161"/>
                  </a:lnTo>
                  <a:lnTo>
                    <a:pt x="300" y="160"/>
                  </a:lnTo>
                  <a:lnTo>
                    <a:pt x="292" y="156"/>
                  </a:lnTo>
                  <a:lnTo>
                    <a:pt x="281" y="169"/>
                  </a:lnTo>
                  <a:lnTo>
                    <a:pt x="268" y="181"/>
                  </a:lnTo>
                  <a:lnTo>
                    <a:pt x="284" y="191"/>
                  </a:lnTo>
                  <a:lnTo>
                    <a:pt x="293" y="204"/>
                  </a:lnTo>
                  <a:lnTo>
                    <a:pt x="296" y="219"/>
                  </a:lnTo>
                  <a:lnTo>
                    <a:pt x="294" y="235"/>
                  </a:lnTo>
                  <a:lnTo>
                    <a:pt x="288" y="249"/>
                  </a:lnTo>
                  <a:lnTo>
                    <a:pt x="276" y="262"/>
                  </a:lnTo>
                  <a:lnTo>
                    <a:pt x="262" y="273"/>
                  </a:lnTo>
                  <a:lnTo>
                    <a:pt x="229" y="284"/>
                  </a:lnTo>
                  <a:lnTo>
                    <a:pt x="194" y="291"/>
                  </a:lnTo>
                  <a:lnTo>
                    <a:pt x="160" y="292"/>
                  </a:lnTo>
                  <a:lnTo>
                    <a:pt x="124" y="291"/>
                  </a:lnTo>
                  <a:lnTo>
                    <a:pt x="107" y="290"/>
                  </a:lnTo>
                  <a:lnTo>
                    <a:pt x="89" y="287"/>
                  </a:lnTo>
                  <a:lnTo>
                    <a:pt x="69" y="284"/>
                  </a:lnTo>
                  <a:lnTo>
                    <a:pt x="51" y="279"/>
                  </a:lnTo>
                  <a:lnTo>
                    <a:pt x="34" y="273"/>
                  </a:lnTo>
                  <a:lnTo>
                    <a:pt x="18" y="262"/>
                  </a:lnTo>
                  <a:lnTo>
                    <a:pt x="8" y="249"/>
                  </a:lnTo>
                  <a:lnTo>
                    <a:pt x="0" y="232"/>
                  </a:lnTo>
                  <a:lnTo>
                    <a:pt x="1" y="216"/>
                  </a:lnTo>
                  <a:lnTo>
                    <a:pt x="8" y="202"/>
                  </a:lnTo>
                  <a:lnTo>
                    <a:pt x="18" y="191"/>
                  </a:lnTo>
                  <a:lnTo>
                    <a:pt x="33" y="183"/>
                  </a:lnTo>
                  <a:lnTo>
                    <a:pt x="50" y="178"/>
                  </a:lnTo>
                  <a:lnTo>
                    <a:pt x="35" y="161"/>
                  </a:lnTo>
                  <a:lnTo>
                    <a:pt x="22" y="142"/>
                  </a:lnTo>
                  <a:lnTo>
                    <a:pt x="13" y="121"/>
                  </a:lnTo>
                  <a:lnTo>
                    <a:pt x="9" y="98"/>
                  </a:lnTo>
                  <a:lnTo>
                    <a:pt x="10" y="76"/>
                  </a:lnTo>
                  <a:lnTo>
                    <a:pt x="9" y="71"/>
                  </a:lnTo>
                  <a:lnTo>
                    <a:pt x="10" y="66"/>
                  </a:lnTo>
                  <a:lnTo>
                    <a:pt x="12" y="60"/>
                  </a:lnTo>
                  <a:lnTo>
                    <a:pt x="14" y="55"/>
                  </a:lnTo>
                  <a:lnTo>
                    <a:pt x="16" y="54"/>
                  </a:lnTo>
                  <a:lnTo>
                    <a:pt x="29" y="37"/>
                  </a:lnTo>
                  <a:lnTo>
                    <a:pt x="47" y="24"/>
                  </a:lnTo>
                  <a:lnTo>
                    <a:pt x="69" y="13"/>
                  </a:lnTo>
                  <a:lnTo>
                    <a:pt x="93" y="7"/>
                  </a:lnTo>
                  <a:lnTo>
                    <a:pt x="118" y="3"/>
                  </a:lnTo>
                  <a:lnTo>
                    <a:pt x="144" y="0"/>
                  </a:lnTo>
                  <a:lnTo>
                    <a:pt x="169" y="0"/>
                  </a:lnTo>
                  <a:close/>
                </a:path>
              </a:pathLst>
            </a:custGeom>
            <a:grpFill/>
            <a:ln w="0">
              <a:solidFill>
                <a:srgbClr val="19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244"/>
            <p:cNvSpPr>
              <a:spLocks/>
            </p:cNvSpPr>
            <p:nvPr/>
          </p:nvSpPr>
          <p:spPr bwMode="auto">
            <a:xfrm>
              <a:off x="7146925" y="3460750"/>
              <a:ext cx="292100" cy="130175"/>
            </a:xfrm>
            <a:custGeom>
              <a:avLst/>
              <a:gdLst>
                <a:gd name="T0" fmla="*/ 101 w 184"/>
                <a:gd name="T1" fmla="*/ 2 h 82"/>
                <a:gd name="T2" fmla="*/ 118 w 184"/>
                <a:gd name="T3" fmla="*/ 9 h 82"/>
                <a:gd name="T4" fmla="*/ 134 w 184"/>
                <a:gd name="T5" fmla="*/ 21 h 82"/>
                <a:gd name="T6" fmla="*/ 133 w 184"/>
                <a:gd name="T7" fmla="*/ 40 h 82"/>
                <a:gd name="T8" fmla="*/ 116 w 184"/>
                <a:gd name="T9" fmla="*/ 53 h 82"/>
                <a:gd name="T10" fmla="*/ 91 w 184"/>
                <a:gd name="T11" fmla="*/ 59 h 82"/>
                <a:gd name="T12" fmla="*/ 68 w 184"/>
                <a:gd name="T13" fmla="*/ 53 h 82"/>
                <a:gd name="T14" fmla="*/ 57 w 184"/>
                <a:gd name="T15" fmla="*/ 39 h 82"/>
                <a:gd name="T16" fmla="*/ 66 w 184"/>
                <a:gd name="T17" fmla="*/ 27 h 82"/>
                <a:gd name="T18" fmla="*/ 84 w 184"/>
                <a:gd name="T19" fmla="*/ 31 h 82"/>
                <a:gd name="T20" fmla="*/ 85 w 184"/>
                <a:gd name="T21" fmla="*/ 35 h 82"/>
                <a:gd name="T22" fmla="*/ 83 w 184"/>
                <a:gd name="T23" fmla="*/ 35 h 82"/>
                <a:gd name="T24" fmla="*/ 71 w 184"/>
                <a:gd name="T25" fmla="*/ 40 h 82"/>
                <a:gd name="T26" fmla="*/ 68 w 184"/>
                <a:gd name="T27" fmla="*/ 44 h 82"/>
                <a:gd name="T28" fmla="*/ 75 w 184"/>
                <a:gd name="T29" fmla="*/ 47 h 82"/>
                <a:gd name="T30" fmla="*/ 92 w 184"/>
                <a:gd name="T31" fmla="*/ 48 h 82"/>
                <a:gd name="T32" fmla="*/ 104 w 184"/>
                <a:gd name="T33" fmla="*/ 47 h 82"/>
                <a:gd name="T34" fmla="*/ 113 w 184"/>
                <a:gd name="T35" fmla="*/ 44 h 82"/>
                <a:gd name="T36" fmla="*/ 125 w 184"/>
                <a:gd name="T37" fmla="*/ 36 h 82"/>
                <a:gd name="T38" fmla="*/ 123 w 184"/>
                <a:gd name="T39" fmla="*/ 25 h 82"/>
                <a:gd name="T40" fmla="*/ 110 w 184"/>
                <a:gd name="T41" fmla="*/ 15 h 82"/>
                <a:gd name="T42" fmla="*/ 99 w 184"/>
                <a:gd name="T43" fmla="*/ 13 h 82"/>
                <a:gd name="T44" fmla="*/ 67 w 184"/>
                <a:gd name="T45" fmla="*/ 11 h 82"/>
                <a:gd name="T46" fmla="*/ 36 w 184"/>
                <a:gd name="T47" fmla="*/ 19 h 82"/>
                <a:gd name="T48" fmla="*/ 12 w 184"/>
                <a:gd name="T49" fmla="*/ 40 h 82"/>
                <a:gd name="T50" fmla="*/ 12 w 184"/>
                <a:gd name="T51" fmla="*/ 57 h 82"/>
                <a:gd name="T52" fmla="*/ 29 w 184"/>
                <a:gd name="T53" fmla="*/ 66 h 82"/>
                <a:gd name="T54" fmla="*/ 50 w 184"/>
                <a:gd name="T55" fmla="*/ 72 h 82"/>
                <a:gd name="T56" fmla="*/ 68 w 184"/>
                <a:gd name="T57" fmla="*/ 72 h 82"/>
                <a:gd name="T58" fmla="*/ 95 w 184"/>
                <a:gd name="T59" fmla="*/ 70 h 82"/>
                <a:gd name="T60" fmla="*/ 126 w 184"/>
                <a:gd name="T61" fmla="*/ 66 h 82"/>
                <a:gd name="T62" fmla="*/ 155 w 184"/>
                <a:gd name="T63" fmla="*/ 57 h 82"/>
                <a:gd name="T64" fmla="*/ 172 w 184"/>
                <a:gd name="T65" fmla="*/ 44 h 82"/>
                <a:gd name="T66" fmla="*/ 169 w 184"/>
                <a:gd name="T67" fmla="*/ 25 h 82"/>
                <a:gd name="T68" fmla="*/ 159 w 184"/>
                <a:gd name="T69" fmla="*/ 11 h 82"/>
                <a:gd name="T70" fmla="*/ 160 w 184"/>
                <a:gd name="T71" fmla="*/ 7 h 82"/>
                <a:gd name="T72" fmla="*/ 164 w 184"/>
                <a:gd name="T73" fmla="*/ 7 h 82"/>
                <a:gd name="T74" fmla="*/ 184 w 184"/>
                <a:gd name="T75" fmla="*/ 30 h 82"/>
                <a:gd name="T76" fmla="*/ 178 w 184"/>
                <a:gd name="T77" fmla="*/ 51 h 82"/>
                <a:gd name="T78" fmla="*/ 156 w 184"/>
                <a:gd name="T79" fmla="*/ 66 h 82"/>
                <a:gd name="T80" fmla="*/ 130 w 184"/>
                <a:gd name="T81" fmla="*/ 76 h 82"/>
                <a:gd name="T82" fmla="*/ 75 w 184"/>
                <a:gd name="T83" fmla="*/ 82 h 82"/>
                <a:gd name="T84" fmla="*/ 38 w 184"/>
                <a:gd name="T85" fmla="*/ 79 h 82"/>
                <a:gd name="T86" fmla="*/ 17 w 184"/>
                <a:gd name="T87" fmla="*/ 73 h 82"/>
                <a:gd name="T88" fmla="*/ 2 w 184"/>
                <a:gd name="T89" fmla="*/ 60 h 82"/>
                <a:gd name="T90" fmla="*/ 4 w 184"/>
                <a:gd name="T91" fmla="*/ 35 h 82"/>
                <a:gd name="T92" fmla="*/ 23 w 184"/>
                <a:gd name="T93" fmla="*/ 17 h 82"/>
                <a:gd name="T94" fmla="*/ 49 w 184"/>
                <a:gd name="T95" fmla="*/ 4 h 82"/>
                <a:gd name="T96" fmla="*/ 84 w 184"/>
                <a:gd name="T97"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4" h="82">
                  <a:moveTo>
                    <a:pt x="84" y="0"/>
                  </a:moveTo>
                  <a:lnTo>
                    <a:pt x="101" y="2"/>
                  </a:lnTo>
                  <a:lnTo>
                    <a:pt x="109" y="5"/>
                  </a:lnTo>
                  <a:lnTo>
                    <a:pt x="118" y="9"/>
                  </a:lnTo>
                  <a:lnTo>
                    <a:pt x="127" y="14"/>
                  </a:lnTo>
                  <a:lnTo>
                    <a:pt x="134" y="21"/>
                  </a:lnTo>
                  <a:lnTo>
                    <a:pt x="137" y="28"/>
                  </a:lnTo>
                  <a:lnTo>
                    <a:pt x="133" y="40"/>
                  </a:lnTo>
                  <a:lnTo>
                    <a:pt x="126" y="48"/>
                  </a:lnTo>
                  <a:lnTo>
                    <a:pt x="116" y="53"/>
                  </a:lnTo>
                  <a:lnTo>
                    <a:pt x="104" y="57"/>
                  </a:lnTo>
                  <a:lnTo>
                    <a:pt x="91" y="59"/>
                  </a:lnTo>
                  <a:lnTo>
                    <a:pt x="79" y="57"/>
                  </a:lnTo>
                  <a:lnTo>
                    <a:pt x="68" y="53"/>
                  </a:lnTo>
                  <a:lnTo>
                    <a:pt x="59" y="47"/>
                  </a:lnTo>
                  <a:lnTo>
                    <a:pt x="57" y="39"/>
                  </a:lnTo>
                  <a:lnTo>
                    <a:pt x="59" y="32"/>
                  </a:lnTo>
                  <a:lnTo>
                    <a:pt x="66" y="27"/>
                  </a:lnTo>
                  <a:lnTo>
                    <a:pt x="74" y="27"/>
                  </a:lnTo>
                  <a:lnTo>
                    <a:pt x="84" y="31"/>
                  </a:lnTo>
                  <a:lnTo>
                    <a:pt x="85" y="34"/>
                  </a:lnTo>
                  <a:lnTo>
                    <a:pt x="85" y="35"/>
                  </a:lnTo>
                  <a:lnTo>
                    <a:pt x="84" y="35"/>
                  </a:lnTo>
                  <a:lnTo>
                    <a:pt x="83" y="35"/>
                  </a:lnTo>
                  <a:lnTo>
                    <a:pt x="75" y="38"/>
                  </a:lnTo>
                  <a:lnTo>
                    <a:pt x="71" y="40"/>
                  </a:lnTo>
                  <a:lnTo>
                    <a:pt x="68" y="43"/>
                  </a:lnTo>
                  <a:lnTo>
                    <a:pt x="68" y="44"/>
                  </a:lnTo>
                  <a:lnTo>
                    <a:pt x="71" y="45"/>
                  </a:lnTo>
                  <a:lnTo>
                    <a:pt x="75" y="47"/>
                  </a:lnTo>
                  <a:lnTo>
                    <a:pt x="84" y="48"/>
                  </a:lnTo>
                  <a:lnTo>
                    <a:pt x="92" y="48"/>
                  </a:lnTo>
                  <a:lnTo>
                    <a:pt x="99" y="47"/>
                  </a:lnTo>
                  <a:lnTo>
                    <a:pt x="104" y="47"/>
                  </a:lnTo>
                  <a:lnTo>
                    <a:pt x="108" y="45"/>
                  </a:lnTo>
                  <a:lnTo>
                    <a:pt x="113" y="44"/>
                  </a:lnTo>
                  <a:lnTo>
                    <a:pt x="117" y="43"/>
                  </a:lnTo>
                  <a:lnTo>
                    <a:pt x="125" y="36"/>
                  </a:lnTo>
                  <a:lnTo>
                    <a:pt x="126" y="30"/>
                  </a:lnTo>
                  <a:lnTo>
                    <a:pt x="123" y="25"/>
                  </a:lnTo>
                  <a:lnTo>
                    <a:pt x="117" y="19"/>
                  </a:lnTo>
                  <a:lnTo>
                    <a:pt x="110" y="15"/>
                  </a:lnTo>
                  <a:lnTo>
                    <a:pt x="104" y="14"/>
                  </a:lnTo>
                  <a:lnTo>
                    <a:pt x="99" y="13"/>
                  </a:lnTo>
                  <a:lnTo>
                    <a:pt x="83" y="10"/>
                  </a:lnTo>
                  <a:lnTo>
                    <a:pt x="67" y="11"/>
                  </a:lnTo>
                  <a:lnTo>
                    <a:pt x="51" y="14"/>
                  </a:lnTo>
                  <a:lnTo>
                    <a:pt x="36" y="19"/>
                  </a:lnTo>
                  <a:lnTo>
                    <a:pt x="23" y="27"/>
                  </a:lnTo>
                  <a:lnTo>
                    <a:pt x="12" y="40"/>
                  </a:lnTo>
                  <a:lnTo>
                    <a:pt x="10" y="49"/>
                  </a:lnTo>
                  <a:lnTo>
                    <a:pt x="12" y="57"/>
                  </a:lnTo>
                  <a:lnTo>
                    <a:pt x="20" y="62"/>
                  </a:lnTo>
                  <a:lnTo>
                    <a:pt x="29" y="66"/>
                  </a:lnTo>
                  <a:lnTo>
                    <a:pt x="40" y="69"/>
                  </a:lnTo>
                  <a:lnTo>
                    <a:pt x="50" y="72"/>
                  </a:lnTo>
                  <a:lnTo>
                    <a:pt x="58" y="72"/>
                  </a:lnTo>
                  <a:lnTo>
                    <a:pt x="68" y="72"/>
                  </a:lnTo>
                  <a:lnTo>
                    <a:pt x="80" y="72"/>
                  </a:lnTo>
                  <a:lnTo>
                    <a:pt x="95" y="70"/>
                  </a:lnTo>
                  <a:lnTo>
                    <a:pt x="110" y="69"/>
                  </a:lnTo>
                  <a:lnTo>
                    <a:pt x="126" y="66"/>
                  </a:lnTo>
                  <a:lnTo>
                    <a:pt x="142" y="62"/>
                  </a:lnTo>
                  <a:lnTo>
                    <a:pt x="155" y="57"/>
                  </a:lnTo>
                  <a:lnTo>
                    <a:pt x="164" y="52"/>
                  </a:lnTo>
                  <a:lnTo>
                    <a:pt x="172" y="44"/>
                  </a:lnTo>
                  <a:lnTo>
                    <a:pt x="173" y="35"/>
                  </a:lnTo>
                  <a:lnTo>
                    <a:pt x="169" y="25"/>
                  </a:lnTo>
                  <a:lnTo>
                    <a:pt x="160" y="13"/>
                  </a:lnTo>
                  <a:lnTo>
                    <a:pt x="159" y="11"/>
                  </a:lnTo>
                  <a:lnTo>
                    <a:pt x="159" y="9"/>
                  </a:lnTo>
                  <a:lnTo>
                    <a:pt x="160" y="7"/>
                  </a:lnTo>
                  <a:lnTo>
                    <a:pt x="161" y="7"/>
                  </a:lnTo>
                  <a:lnTo>
                    <a:pt x="164" y="7"/>
                  </a:lnTo>
                  <a:lnTo>
                    <a:pt x="177" y="19"/>
                  </a:lnTo>
                  <a:lnTo>
                    <a:pt x="184" y="30"/>
                  </a:lnTo>
                  <a:lnTo>
                    <a:pt x="184" y="40"/>
                  </a:lnTo>
                  <a:lnTo>
                    <a:pt x="178" y="51"/>
                  </a:lnTo>
                  <a:lnTo>
                    <a:pt x="169" y="59"/>
                  </a:lnTo>
                  <a:lnTo>
                    <a:pt x="156" y="66"/>
                  </a:lnTo>
                  <a:lnTo>
                    <a:pt x="143" y="72"/>
                  </a:lnTo>
                  <a:lnTo>
                    <a:pt x="130" y="76"/>
                  </a:lnTo>
                  <a:lnTo>
                    <a:pt x="103" y="81"/>
                  </a:lnTo>
                  <a:lnTo>
                    <a:pt x="75" y="82"/>
                  </a:lnTo>
                  <a:lnTo>
                    <a:pt x="49" y="81"/>
                  </a:lnTo>
                  <a:lnTo>
                    <a:pt x="38" y="79"/>
                  </a:lnTo>
                  <a:lnTo>
                    <a:pt x="28" y="77"/>
                  </a:lnTo>
                  <a:lnTo>
                    <a:pt x="17" y="73"/>
                  </a:lnTo>
                  <a:lnTo>
                    <a:pt x="8" y="68"/>
                  </a:lnTo>
                  <a:lnTo>
                    <a:pt x="2" y="60"/>
                  </a:lnTo>
                  <a:lnTo>
                    <a:pt x="0" y="47"/>
                  </a:lnTo>
                  <a:lnTo>
                    <a:pt x="4" y="35"/>
                  </a:lnTo>
                  <a:lnTo>
                    <a:pt x="12" y="25"/>
                  </a:lnTo>
                  <a:lnTo>
                    <a:pt x="23" y="17"/>
                  </a:lnTo>
                  <a:lnTo>
                    <a:pt x="33" y="10"/>
                  </a:lnTo>
                  <a:lnTo>
                    <a:pt x="49" y="4"/>
                  </a:lnTo>
                  <a:lnTo>
                    <a:pt x="67" y="1"/>
                  </a:lnTo>
                  <a:lnTo>
                    <a:pt x="84" y="0"/>
                  </a:lnTo>
                  <a:close/>
                </a:path>
              </a:pathLst>
            </a:custGeom>
            <a:grpFill/>
            <a:ln w="0">
              <a:solidFill>
                <a:srgbClr val="19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Line 245"/>
            <p:cNvSpPr>
              <a:spLocks noChangeShapeType="1"/>
            </p:cNvSpPr>
            <p:nvPr/>
          </p:nvSpPr>
          <p:spPr bwMode="auto">
            <a:xfrm>
              <a:off x="7180263" y="3738563"/>
              <a:ext cx="0" cy="0"/>
            </a:xfrm>
            <a:prstGeom prst="line">
              <a:avLst/>
            </a:prstGeom>
            <a:grp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46"/>
            <p:cNvSpPr>
              <a:spLocks/>
            </p:cNvSpPr>
            <p:nvPr/>
          </p:nvSpPr>
          <p:spPr bwMode="auto">
            <a:xfrm>
              <a:off x="7053263" y="3133725"/>
              <a:ext cx="165100" cy="239713"/>
            </a:xfrm>
            <a:custGeom>
              <a:avLst/>
              <a:gdLst>
                <a:gd name="T0" fmla="*/ 6 w 104"/>
                <a:gd name="T1" fmla="*/ 0 h 151"/>
                <a:gd name="T2" fmla="*/ 20 w 104"/>
                <a:gd name="T3" fmla="*/ 3 h 151"/>
                <a:gd name="T4" fmla="*/ 33 w 104"/>
                <a:gd name="T5" fmla="*/ 7 h 151"/>
                <a:gd name="T6" fmla="*/ 46 w 104"/>
                <a:gd name="T7" fmla="*/ 13 h 151"/>
                <a:gd name="T8" fmla="*/ 55 w 104"/>
                <a:gd name="T9" fmla="*/ 21 h 151"/>
                <a:gd name="T10" fmla="*/ 63 w 104"/>
                <a:gd name="T11" fmla="*/ 32 h 151"/>
                <a:gd name="T12" fmla="*/ 66 w 104"/>
                <a:gd name="T13" fmla="*/ 46 h 151"/>
                <a:gd name="T14" fmla="*/ 65 w 104"/>
                <a:gd name="T15" fmla="*/ 58 h 151"/>
                <a:gd name="T16" fmla="*/ 58 w 104"/>
                <a:gd name="T17" fmla="*/ 68 h 151"/>
                <a:gd name="T18" fmla="*/ 52 w 104"/>
                <a:gd name="T19" fmla="*/ 79 h 151"/>
                <a:gd name="T20" fmla="*/ 46 w 104"/>
                <a:gd name="T21" fmla="*/ 90 h 151"/>
                <a:gd name="T22" fmla="*/ 46 w 104"/>
                <a:gd name="T23" fmla="*/ 106 h 151"/>
                <a:gd name="T24" fmla="*/ 52 w 104"/>
                <a:gd name="T25" fmla="*/ 119 h 151"/>
                <a:gd name="T26" fmla="*/ 61 w 104"/>
                <a:gd name="T27" fmla="*/ 130 h 151"/>
                <a:gd name="T28" fmla="*/ 72 w 104"/>
                <a:gd name="T29" fmla="*/ 138 h 151"/>
                <a:gd name="T30" fmla="*/ 87 w 104"/>
                <a:gd name="T31" fmla="*/ 141 h 151"/>
                <a:gd name="T32" fmla="*/ 103 w 104"/>
                <a:gd name="T33" fmla="*/ 145 h 151"/>
                <a:gd name="T34" fmla="*/ 104 w 104"/>
                <a:gd name="T35" fmla="*/ 145 h 151"/>
                <a:gd name="T36" fmla="*/ 104 w 104"/>
                <a:gd name="T37" fmla="*/ 147 h 151"/>
                <a:gd name="T38" fmla="*/ 104 w 104"/>
                <a:gd name="T39" fmla="*/ 148 h 151"/>
                <a:gd name="T40" fmla="*/ 104 w 104"/>
                <a:gd name="T41" fmla="*/ 149 h 151"/>
                <a:gd name="T42" fmla="*/ 103 w 104"/>
                <a:gd name="T43" fmla="*/ 151 h 151"/>
                <a:gd name="T44" fmla="*/ 88 w 104"/>
                <a:gd name="T45" fmla="*/ 151 h 151"/>
                <a:gd name="T46" fmla="*/ 75 w 104"/>
                <a:gd name="T47" fmla="*/ 148 h 151"/>
                <a:gd name="T48" fmla="*/ 61 w 104"/>
                <a:gd name="T49" fmla="*/ 141 h 151"/>
                <a:gd name="T50" fmla="*/ 49 w 104"/>
                <a:gd name="T51" fmla="*/ 134 h 151"/>
                <a:gd name="T52" fmla="*/ 41 w 104"/>
                <a:gd name="T53" fmla="*/ 123 h 151"/>
                <a:gd name="T54" fmla="*/ 36 w 104"/>
                <a:gd name="T55" fmla="*/ 110 h 151"/>
                <a:gd name="T56" fmla="*/ 36 w 104"/>
                <a:gd name="T57" fmla="*/ 94 h 151"/>
                <a:gd name="T58" fmla="*/ 38 w 104"/>
                <a:gd name="T59" fmla="*/ 81 h 151"/>
                <a:gd name="T60" fmla="*/ 46 w 104"/>
                <a:gd name="T61" fmla="*/ 67 h 151"/>
                <a:gd name="T62" fmla="*/ 52 w 104"/>
                <a:gd name="T63" fmla="*/ 54 h 151"/>
                <a:gd name="T64" fmla="*/ 53 w 104"/>
                <a:gd name="T65" fmla="*/ 42 h 151"/>
                <a:gd name="T66" fmla="*/ 48 w 104"/>
                <a:gd name="T67" fmla="*/ 32 h 151"/>
                <a:gd name="T68" fmla="*/ 40 w 104"/>
                <a:gd name="T69" fmla="*/ 24 h 151"/>
                <a:gd name="T70" fmla="*/ 29 w 104"/>
                <a:gd name="T71" fmla="*/ 18 h 151"/>
                <a:gd name="T72" fmla="*/ 18 w 104"/>
                <a:gd name="T73" fmla="*/ 15 h 151"/>
                <a:gd name="T74" fmla="*/ 4 w 104"/>
                <a:gd name="T75" fmla="*/ 12 h 151"/>
                <a:gd name="T76" fmla="*/ 3 w 104"/>
                <a:gd name="T77" fmla="*/ 11 h 151"/>
                <a:gd name="T78" fmla="*/ 2 w 104"/>
                <a:gd name="T79" fmla="*/ 9 h 151"/>
                <a:gd name="T80" fmla="*/ 0 w 104"/>
                <a:gd name="T81" fmla="*/ 7 h 151"/>
                <a:gd name="T82" fmla="*/ 0 w 104"/>
                <a:gd name="T83" fmla="*/ 4 h 151"/>
                <a:gd name="T84" fmla="*/ 2 w 104"/>
                <a:gd name="T85" fmla="*/ 3 h 151"/>
                <a:gd name="T86" fmla="*/ 4 w 104"/>
                <a:gd name="T87" fmla="*/ 1 h 151"/>
                <a:gd name="T88" fmla="*/ 6 w 104"/>
                <a:gd name="T89"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4" h="151">
                  <a:moveTo>
                    <a:pt x="6" y="0"/>
                  </a:moveTo>
                  <a:lnTo>
                    <a:pt x="20" y="3"/>
                  </a:lnTo>
                  <a:lnTo>
                    <a:pt x="33" y="7"/>
                  </a:lnTo>
                  <a:lnTo>
                    <a:pt x="46" y="13"/>
                  </a:lnTo>
                  <a:lnTo>
                    <a:pt x="55" y="21"/>
                  </a:lnTo>
                  <a:lnTo>
                    <a:pt x="63" y="32"/>
                  </a:lnTo>
                  <a:lnTo>
                    <a:pt x="66" y="46"/>
                  </a:lnTo>
                  <a:lnTo>
                    <a:pt x="65" y="58"/>
                  </a:lnTo>
                  <a:lnTo>
                    <a:pt x="58" y="68"/>
                  </a:lnTo>
                  <a:lnTo>
                    <a:pt x="52" y="79"/>
                  </a:lnTo>
                  <a:lnTo>
                    <a:pt x="46" y="90"/>
                  </a:lnTo>
                  <a:lnTo>
                    <a:pt x="46" y="106"/>
                  </a:lnTo>
                  <a:lnTo>
                    <a:pt x="52" y="119"/>
                  </a:lnTo>
                  <a:lnTo>
                    <a:pt x="61" y="130"/>
                  </a:lnTo>
                  <a:lnTo>
                    <a:pt x="72" y="138"/>
                  </a:lnTo>
                  <a:lnTo>
                    <a:pt x="87" y="141"/>
                  </a:lnTo>
                  <a:lnTo>
                    <a:pt x="103" y="145"/>
                  </a:lnTo>
                  <a:lnTo>
                    <a:pt x="104" y="145"/>
                  </a:lnTo>
                  <a:lnTo>
                    <a:pt x="104" y="147"/>
                  </a:lnTo>
                  <a:lnTo>
                    <a:pt x="104" y="148"/>
                  </a:lnTo>
                  <a:lnTo>
                    <a:pt x="104" y="149"/>
                  </a:lnTo>
                  <a:lnTo>
                    <a:pt x="103" y="151"/>
                  </a:lnTo>
                  <a:lnTo>
                    <a:pt x="88" y="151"/>
                  </a:lnTo>
                  <a:lnTo>
                    <a:pt x="75" y="148"/>
                  </a:lnTo>
                  <a:lnTo>
                    <a:pt x="61" y="141"/>
                  </a:lnTo>
                  <a:lnTo>
                    <a:pt x="49" y="134"/>
                  </a:lnTo>
                  <a:lnTo>
                    <a:pt x="41" y="123"/>
                  </a:lnTo>
                  <a:lnTo>
                    <a:pt x="36" y="110"/>
                  </a:lnTo>
                  <a:lnTo>
                    <a:pt x="36" y="94"/>
                  </a:lnTo>
                  <a:lnTo>
                    <a:pt x="38" y="81"/>
                  </a:lnTo>
                  <a:lnTo>
                    <a:pt x="46" y="67"/>
                  </a:lnTo>
                  <a:lnTo>
                    <a:pt x="52" y="54"/>
                  </a:lnTo>
                  <a:lnTo>
                    <a:pt x="53" y="42"/>
                  </a:lnTo>
                  <a:lnTo>
                    <a:pt x="48" y="32"/>
                  </a:lnTo>
                  <a:lnTo>
                    <a:pt x="40" y="24"/>
                  </a:lnTo>
                  <a:lnTo>
                    <a:pt x="29" y="18"/>
                  </a:lnTo>
                  <a:lnTo>
                    <a:pt x="18" y="15"/>
                  </a:lnTo>
                  <a:lnTo>
                    <a:pt x="4" y="12"/>
                  </a:lnTo>
                  <a:lnTo>
                    <a:pt x="3" y="11"/>
                  </a:lnTo>
                  <a:lnTo>
                    <a:pt x="2" y="9"/>
                  </a:lnTo>
                  <a:lnTo>
                    <a:pt x="0" y="7"/>
                  </a:lnTo>
                  <a:lnTo>
                    <a:pt x="0" y="4"/>
                  </a:lnTo>
                  <a:lnTo>
                    <a:pt x="2" y="3"/>
                  </a:lnTo>
                  <a:lnTo>
                    <a:pt x="4" y="1"/>
                  </a:lnTo>
                  <a:lnTo>
                    <a:pt x="6" y="0"/>
                  </a:lnTo>
                  <a:close/>
                </a:path>
              </a:pathLst>
            </a:custGeom>
            <a:grpFill/>
            <a:ln w="0">
              <a:solidFill>
                <a:srgbClr val="19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47"/>
            <p:cNvSpPr>
              <a:spLocks/>
            </p:cNvSpPr>
            <p:nvPr/>
          </p:nvSpPr>
          <p:spPr bwMode="auto">
            <a:xfrm>
              <a:off x="7135813" y="3030538"/>
              <a:ext cx="152400" cy="322263"/>
            </a:xfrm>
            <a:custGeom>
              <a:avLst/>
              <a:gdLst>
                <a:gd name="T0" fmla="*/ 26 w 96"/>
                <a:gd name="T1" fmla="*/ 0 h 203"/>
                <a:gd name="T2" fmla="*/ 40 w 96"/>
                <a:gd name="T3" fmla="*/ 1 h 203"/>
                <a:gd name="T4" fmla="*/ 55 w 96"/>
                <a:gd name="T5" fmla="*/ 6 h 203"/>
                <a:gd name="T6" fmla="*/ 68 w 96"/>
                <a:gd name="T7" fmla="*/ 14 h 203"/>
                <a:gd name="T8" fmla="*/ 79 w 96"/>
                <a:gd name="T9" fmla="*/ 22 h 203"/>
                <a:gd name="T10" fmla="*/ 90 w 96"/>
                <a:gd name="T11" fmla="*/ 38 h 203"/>
                <a:gd name="T12" fmla="*/ 96 w 96"/>
                <a:gd name="T13" fmla="*/ 55 h 203"/>
                <a:gd name="T14" fmla="*/ 95 w 96"/>
                <a:gd name="T15" fmla="*/ 72 h 203"/>
                <a:gd name="T16" fmla="*/ 89 w 96"/>
                <a:gd name="T17" fmla="*/ 89 h 203"/>
                <a:gd name="T18" fmla="*/ 78 w 96"/>
                <a:gd name="T19" fmla="*/ 102 h 203"/>
                <a:gd name="T20" fmla="*/ 66 w 96"/>
                <a:gd name="T21" fmla="*/ 115 h 203"/>
                <a:gd name="T22" fmla="*/ 57 w 96"/>
                <a:gd name="T23" fmla="*/ 128 h 203"/>
                <a:gd name="T24" fmla="*/ 52 w 96"/>
                <a:gd name="T25" fmla="*/ 141 h 203"/>
                <a:gd name="T26" fmla="*/ 49 w 96"/>
                <a:gd name="T27" fmla="*/ 154 h 203"/>
                <a:gd name="T28" fmla="*/ 49 w 96"/>
                <a:gd name="T29" fmla="*/ 167 h 203"/>
                <a:gd name="T30" fmla="*/ 55 w 96"/>
                <a:gd name="T31" fmla="*/ 179 h 203"/>
                <a:gd name="T32" fmla="*/ 62 w 96"/>
                <a:gd name="T33" fmla="*/ 189 h 203"/>
                <a:gd name="T34" fmla="*/ 75 w 96"/>
                <a:gd name="T35" fmla="*/ 196 h 203"/>
                <a:gd name="T36" fmla="*/ 77 w 96"/>
                <a:gd name="T37" fmla="*/ 197 h 203"/>
                <a:gd name="T38" fmla="*/ 77 w 96"/>
                <a:gd name="T39" fmla="*/ 199 h 203"/>
                <a:gd name="T40" fmla="*/ 77 w 96"/>
                <a:gd name="T41" fmla="*/ 201 h 203"/>
                <a:gd name="T42" fmla="*/ 75 w 96"/>
                <a:gd name="T43" fmla="*/ 203 h 203"/>
                <a:gd name="T44" fmla="*/ 74 w 96"/>
                <a:gd name="T45" fmla="*/ 203 h 203"/>
                <a:gd name="T46" fmla="*/ 58 w 96"/>
                <a:gd name="T47" fmla="*/ 197 h 203"/>
                <a:gd name="T48" fmla="*/ 48 w 96"/>
                <a:gd name="T49" fmla="*/ 187 h 203"/>
                <a:gd name="T50" fmla="*/ 41 w 96"/>
                <a:gd name="T51" fmla="*/ 174 h 203"/>
                <a:gd name="T52" fmla="*/ 39 w 96"/>
                <a:gd name="T53" fmla="*/ 159 h 203"/>
                <a:gd name="T54" fmla="*/ 40 w 96"/>
                <a:gd name="T55" fmla="*/ 145 h 203"/>
                <a:gd name="T56" fmla="*/ 44 w 96"/>
                <a:gd name="T57" fmla="*/ 131 h 203"/>
                <a:gd name="T58" fmla="*/ 51 w 96"/>
                <a:gd name="T59" fmla="*/ 117 h 203"/>
                <a:gd name="T60" fmla="*/ 60 w 96"/>
                <a:gd name="T61" fmla="*/ 106 h 203"/>
                <a:gd name="T62" fmla="*/ 70 w 96"/>
                <a:gd name="T63" fmla="*/ 95 h 203"/>
                <a:gd name="T64" fmla="*/ 78 w 96"/>
                <a:gd name="T65" fmla="*/ 83 h 203"/>
                <a:gd name="T66" fmla="*/ 83 w 96"/>
                <a:gd name="T67" fmla="*/ 69 h 203"/>
                <a:gd name="T68" fmla="*/ 85 w 96"/>
                <a:gd name="T69" fmla="*/ 55 h 203"/>
                <a:gd name="T70" fmla="*/ 81 w 96"/>
                <a:gd name="T71" fmla="*/ 43 h 203"/>
                <a:gd name="T72" fmla="*/ 72 w 96"/>
                <a:gd name="T73" fmla="*/ 31 h 203"/>
                <a:gd name="T74" fmla="*/ 60 w 96"/>
                <a:gd name="T75" fmla="*/ 22 h 203"/>
                <a:gd name="T76" fmla="*/ 51 w 96"/>
                <a:gd name="T77" fmla="*/ 18 h 203"/>
                <a:gd name="T78" fmla="*/ 41 w 96"/>
                <a:gd name="T79" fmla="*/ 14 h 203"/>
                <a:gd name="T80" fmla="*/ 31 w 96"/>
                <a:gd name="T81" fmla="*/ 11 h 203"/>
                <a:gd name="T82" fmla="*/ 23 w 96"/>
                <a:gd name="T83" fmla="*/ 14 h 203"/>
                <a:gd name="T84" fmla="*/ 19 w 96"/>
                <a:gd name="T85" fmla="*/ 22 h 203"/>
                <a:gd name="T86" fmla="*/ 17 w 96"/>
                <a:gd name="T87" fmla="*/ 35 h 203"/>
                <a:gd name="T88" fmla="*/ 18 w 96"/>
                <a:gd name="T89" fmla="*/ 38 h 203"/>
                <a:gd name="T90" fmla="*/ 18 w 96"/>
                <a:gd name="T91" fmla="*/ 40 h 203"/>
                <a:gd name="T92" fmla="*/ 17 w 96"/>
                <a:gd name="T93" fmla="*/ 42 h 203"/>
                <a:gd name="T94" fmla="*/ 14 w 96"/>
                <a:gd name="T95" fmla="*/ 43 h 203"/>
                <a:gd name="T96" fmla="*/ 11 w 96"/>
                <a:gd name="T97" fmla="*/ 43 h 203"/>
                <a:gd name="T98" fmla="*/ 3 w 96"/>
                <a:gd name="T99" fmla="*/ 36 h 203"/>
                <a:gd name="T100" fmla="*/ 0 w 96"/>
                <a:gd name="T101" fmla="*/ 28 h 203"/>
                <a:gd name="T102" fmla="*/ 0 w 96"/>
                <a:gd name="T103" fmla="*/ 19 h 203"/>
                <a:gd name="T104" fmla="*/ 3 w 96"/>
                <a:gd name="T105" fmla="*/ 10 h 203"/>
                <a:gd name="T106" fmla="*/ 11 w 96"/>
                <a:gd name="T107" fmla="*/ 4 h 203"/>
                <a:gd name="T108" fmla="*/ 26 w 96"/>
                <a:gd name="T109" fmla="*/ 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6" h="203">
                  <a:moveTo>
                    <a:pt x="26" y="0"/>
                  </a:moveTo>
                  <a:lnTo>
                    <a:pt x="40" y="1"/>
                  </a:lnTo>
                  <a:lnTo>
                    <a:pt x="55" y="6"/>
                  </a:lnTo>
                  <a:lnTo>
                    <a:pt x="68" y="14"/>
                  </a:lnTo>
                  <a:lnTo>
                    <a:pt x="79" y="22"/>
                  </a:lnTo>
                  <a:lnTo>
                    <a:pt x="90" y="38"/>
                  </a:lnTo>
                  <a:lnTo>
                    <a:pt x="96" y="55"/>
                  </a:lnTo>
                  <a:lnTo>
                    <a:pt x="95" y="72"/>
                  </a:lnTo>
                  <a:lnTo>
                    <a:pt x="89" y="89"/>
                  </a:lnTo>
                  <a:lnTo>
                    <a:pt x="78" y="102"/>
                  </a:lnTo>
                  <a:lnTo>
                    <a:pt x="66" y="115"/>
                  </a:lnTo>
                  <a:lnTo>
                    <a:pt x="57" y="128"/>
                  </a:lnTo>
                  <a:lnTo>
                    <a:pt x="52" y="141"/>
                  </a:lnTo>
                  <a:lnTo>
                    <a:pt x="49" y="154"/>
                  </a:lnTo>
                  <a:lnTo>
                    <a:pt x="49" y="167"/>
                  </a:lnTo>
                  <a:lnTo>
                    <a:pt x="55" y="179"/>
                  </a:lnTo>
                  <a:lnTo>
                    <a:pt x="62" y="189"/>
                  </a:lnTo>
                  <a:lnTo>
                    <a:pt x="75" y="196"/>
                  </a:lnTo>
                  <a:lnTo>
                    <a:pt x="77" y="197"/>
                  </a:lnTo>
                  <a:lnTo>
                    <a:pt x="77" y="199"/>
                  </a:lnTo>
                  <a:lnTo>
                    <a:pt x="77" y="201"/>
                  </a:lnTo>
                  <a:lnTo>
                    <a:pt x="75" y="203"/>
                  </a:lnTo>
                  <a:lnTo>
                    <a:pt x="74" y="203"/>
                  </a:lnTo>
                  <a:lnTo>
                    <a:pt x="58" y="197"/>
                  </a:lnTo>
                  <a:lnTo>
                    <a:pt x="48" y="187"/>
                  </a:lnTo>
                  <a:lnTo>
                    <a:pt x="41" y="174"/>
                  </a:lnTo>
                  <a:lnTo>
                    <a:pt x="39" y="159"/>
                  </a:lnTo>
                  <a:lnTo>
                    <a:pt x="40" y="145"/>
                  </a:lnTo>
                  <a:lnTo>
                    <a:pt x="44" y="131"/>
                  </a:lnTo>
                  <a:lnTo>
                    <a:pt x="51" y="117"/>
                  </a:lnTo>
                  <a:lnTo>
                    <a:pt x="60" y="106"/>
                  </a:lnTo>
                  <a:lnTo>
                    <a:pt x="70" y="95"/>
                  </a:lnTo>
                  <a:lnTo>
                    <a:pt x="78" y="83"/>
                  </a:lnTo>
                  <a:lnTo>
                    <a:pt x="83" y="69"/>
                  </a:lnTo>
                  <a:lnTo>
                    <a:pt x="85" y="55"/>
                  </a:lnTo>
                  <a:lnTo>
                    <a:pt x="81" y="43"/>
                  </a:lnTo>
                  <a:lnTo>
                    <a:pt x="72" y="31"/>
                  </a:lnTo>
                  <a:lnTo>
                    <a:pt x="60" y="22"/>
                  </a:lnTo>
                  <a:lnTo>
                    <a:pt x="51" y="18"/>
                  </a:lnTo>
                  <a:lnTo>
                    <a:pt x="41" y="14"/>
                  </a:lnTo>
                  <a:lnTo>
                    <a:pt x="31" y="11"/>
                  </a:lnTo>
                  <a:lnTo>
                    <a:pt x="23" y="14"/>
                  </a:lnTo>
                  <a:lnTo>
                    <a:pt x="19" y="22"/>
                  </a:lnTo>
                  <a:lnTo>
                    <a:pt x="17" y="35"/>
                  </a:lnTo>
                  <a:lnTo>
                    <a:pt x="18" y="38"/>
                  </a:lnTo>
                  <a:lnTo>
                    <a:pt x="18" y="40"/>
                  </a:lnTo>
                  <a:lnTo>
                    <a:pt x="17" y="42"/>
                  </a:lnTo>
                  <a:lnTo>
                    <a:pt x="14" y="43"/>
                  </a:lnTo>
                  <a:lnTo>
                    <a:pt x="11" y="43"/>
                  </a:lnTo>
                  <a:lnTo>
                    <a:pt x="3" y="36"/>
                  </a:lnTo>
                  <a:lnTo>
                    <a:pt x="0" y="28"/>
                  </a:lnTo>
                  <a:lnTo>
                    <a:pt x="0" y="19"/>
                  </a:lnTo>
                  <a:lnTo>
                    <a:pt x="3" y="10"/>
                  </a:lnTo>
                  <a:lnTo>
                    <a:pt x="11" y="4"/>
                  </a:lnTo>
                  <a:lnTo>
                    <a:pt x="26" y="0"/>
                  </a:lnTo>
                  <a:close/>
                </a:path>
              </a:pathLst>
            </a:custGeom>
            <a:grpFill/>
            <a:ln w="0">
              <a:solidFill>
                <a:srgbClr val="19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48"/>
            <p:cNvSpPr>
              <a:spLocks/>
            </p:cNvSpPr>
            <p:nvPr/>
          </p:nvSpPr>
          <p:spPr bwMode="auto">
            <a:xfrm>
              <a:off x="7292975" y="3168650"/>
              <a:ext cx="149225" cy="195263"/>
            </a:xfrm>
            <a:custGeom>
              <a:avLst/>
              <a:gdLst>
                <a:gd name="T0" fmla="*/ 47 w 94"/>
                <a:gd name="T1" fmla="*/ 0 h 123"/>
                <a:gd name="T2" fmla="*/ 58 w 94"/>
                <a:gd name="T3" fmla="*/ 4 h 123"/>
                <a:gd name="T4" fmla="*/ 67 w 94"/>
                <a:gd name="T5" fmla="*/ 11 h 123"/>
                <a:gd name="T6" fmla="*/ 76 w 94"/>
                <a:gd name="T7" fmla="*/ 20 h 123"/>
                <a:gd name="T8" fmla="*/ 85 w 94"/>
                <a:gd name="T9" fmla="*/ 30 h 123"/>
                <a:gd name="T10" fmla="*/ 90 w 94"/>
                <a:gd name="T11" fmla="*/ 40 h 123"/>
                <a:gd name="T12" fmla="*/ 93 w 94"/>
                <a:gd name="T13" fmla="*/ 47 h 123"/>
                <a:gd name="T14" fmla="*/ 94 w 94"/>
                <a:gd name="T15" fmla="*/ 59 h 123"/>
                <a:gd name="T16" fmla="*/ 90 w 94"/>
                <a:gd name="T17" fmla="*/ 68 h 123"/>
                <a:gd name="T18" fmla="*/ 85 w 94"/>
                <a:gd name="T19" fmla="*/ 78 h 123"/>
                <a:gd name="T20" fmla="*/ 75 w 94"/>
                <a:gd name="T21" fmla="*/ 83 h 123"/>
                <a:gd name="T22" fmla="*/ 60 w 94"/>
                <a:gd name="T23" fmla="*/ 88 h 123"/>
                <a:gd name="T24" fmla="*/ 46 w 94"/>
                <a:gd name="T25" fmla="*/ 89 h 123"/>
                <a:gd name="T26" fmla="*/ 35 w 94"/>
                <a:gd name="T27" fmla="*/ 91 h 123"/>
                <a:gd name="T28" fmla="*/ 25 w 94"/>
                <a:gd name="T29" fmla="*/ 92 h 123"/>
                <a:gd name="T30" fmla="*/ 21 w 94"/>
                <a:gd name="T31" fmla="*/ 95 h 123"/>
                <a:gd name="T32" fmla="*/ 16 w 94"/>
                <a:gd name="T33" fmla="*/ 99 h 123"/>
                <a:gd name="T34" fmla="*/ 11 w 94"/>
                <a:gd name="T35" fmla="*/ 102 h 123"/>
                <a:gd name="T36" fmla="*/ 7 w 94"/>
                <a:gd name="T37" fmla="*/ 108 h 123"/>
                <a:gd name="T38" fmla="*/ 7 w 94"/>
                <a:gd name="T39" fmla="*/ 113 h 123"/>
                <a:gd name="T40" fmla="*/ 11 w 94"/>
                <a:gd name="T41" fmla="*/ 117 h 123"/>
                <a:gd name="T42" fmla="*/ 18 w 94"/>
                <a:gd name="T43" fmla="*/ 121 h 123"/>
                <a:gd name="T44" fmla="*/ 20 w 94"/>
                <a:gd name="T45" fmla="*/ 121 h 123"/>
                <a:gd name="T46" fmla="*/ 20 w 94"/>
                <a:gd name="T47" fmla="*/ 122 h 123"/>
                <a:gd name="T48" fmla="*/ 18 w 94"/>
                <a:gd name="T49" fmla="*/ 123 h 123"/>
                <a:gd name="T50" fmla="*/ 9 w 94"/>
                <a:gd name="T51" fmla="*/ 122 h 123"/>
                <a:gd name="T52" fmla="*/ 3 w 94"/>
                <a:gd name="T53" fmla="*/ 117 h 123"/>
                <a:gd name="T54" fmla="*/ 0 w 94"/>
                <a:gd name="T55" fmla="*/ 109 h 123"/>
                <a:gd name="T56" fmla="*/ 1 w 94"/>
                <a:gd name="T57" fmla="*/ 100 h 123"/>
                <a:gd name="T58" fmla="*/ 7 w 94"/>
                <a:gd name="T59" fmla="*/ 92 h 123"/>
                <a:gd name="T60" fmla="*/ 13 w 94"/>
                <a:gd name="T61" fmla="*/ 87 h 123"/>
                <a:gd name="T62" fmla="*/ 24 w 94"/>
                <a:gd name="T63" fmla="*/ 83 h 123"/>
                <a:gd name="T64" fmla="*/ 33 w 94"/>
                <a:gd name="T65" fmla="*/ 80 h 123"/>
                <a:gd name="T66" fmla="*/ 42 w 94"/>
                <a:gd name="T67" fmla="*/ 79 h 123"/>
                <a:gd name="T68" fmla="*/ 51 w 94"/>
                <a:gd name="T69" fmla="*/ 78 h 123"/>
                <a:gd name="T70" fmla="*/ 62 w 94"/>
                <a:gd name="T71" fmla="*/ 75 h 123"/>
                <a:gd name="T72" fmla="*/ 71 w 94"/>
                <a:gd name="T73" fmla="*/ 71 h 123"/>
                <a:gd name="T74" fmla="*/ 77 w 94"/>
                <a:gd name="T75" fmla="*/ 66 h 123"/>
                <a:gd name="T76" fmla="*/ 83 w 94"/>
                <a:gd name="T77" fmla="*/ 59 h 123"/>
                <a:gd name="T78" fmla="*/ 83 w 94"/>
                <a:gd name="T79" fmla="*/ 50 h 123"/>
                <a:gd name="T80" fmla="*/ 77 w 94"/>
                <a:gd name="T81" fmla="*/ 40 h 123"/>
                <a:gd name="T82" fmla="*/ 73 w 94"/>
                <a:gd name="T83" fmla="*/ 34 h 123"/>
                <a:gd name="T84" fmla="*/ 68 w 94"/>
                <a:gd name="T85" fmla="*/ 28 h 123"/>
                <a:gd name="T86" fmla="*/ 60 w 94"/>
                <a:gd name="T87" fmla="*/ 21 h 123"/>
                <a:gd name="T88" fmla="*/ 52 w 94"/>
                <a:gd name="T89" fmla="*/ 15 h 123"/>
                <a:gd name="T90" fmla="*/ 45 w 94"/>
                <a:gd name="T91" fmla="*/ 12 h 123"/>
                <a:gd name="T92" fmla="*/ 38 w 94"/>
                <a:gd name="T93" fmla="*/ 15 h 123"/>
                <a:gd name="T94" fmla="*/ 37 w 94"/>
                <a:gd name="T95" fmla="*/ 16 h 123"/>
                <a:gd name="T96" fmla="*/ 34 w 94"/>
                <a:gd name="T97" fmla="*/ 16 h 123"/>
                <a:gd name="T98" fmla="*/ 31 w 94"/>
                <a:gd name="T99" fmla="*/ 15 h 123"/>
                <a:gd name="T100" fmla="*/ 30 w 94"/>
                <a:gd name="T101" fmla="*/ 13 h 123"/>
                <a:gd name="T102" fmla="*/ 30 w 94"/>
                <a:gd name="T103" fmla="*/ 11 h 123"/>
                <a:gd name="T104" fmla="*/ 30 w 94"/>
                <a:gd name="T105" fmla="*/ 8 h 123"/>
                <a:gd name="T106" fmla="*/ 38 w 94"/>
                <a:gd name="T107" fmla="*/ 2 h 123"/>
                <a:gd name="T108" fmla="*/ 47 w 94"/>
                <a:gd name="T10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4" h="123">
                  <a:moveTo>
                    <a:pt x="47" y="0"/>
                  </a:moveTo>
                  <a:lnTo>
                    <a:pt x="58" y="4"/>
                  </a:lnTo>
                  <a:lnTo>
                    <a:pt x="67" y="11"/>
                  </a:lnTo>
                  <a:lnTo>
                    <a:pt x="76" y="20"/>
                  </a:lnTo>
                  <a:lnTo>
                    <a:pt x="85" y="30"/>
                  </a:lnTo>
                  <a:lnTo>
                    <a:pt x="90" y="40"/>
                  </a:lnTo>
                  <a:lnTo>
                    <a:pt x="93" y="47"/>
                  </a:lnTo>
                  <a:lnTo>
                    <a:pt x="94" y="59"/>
                  </a:lnTo>
                  <a:lnTo>
                    <a:pt x="90" y="68"/>
                  </a:lnTo>
                  <a:lnTo>
                    <a:pt x="85" y="78"/>
                  </a:lnTo>
                  <a:lnTo>
                    <a:pt x="75" y="83"/>
                  </a:lnTo>
                  <a:lnTo>
                    <a:pt x="60" y="88"/>
                  </a:lnTo>
                  <a:lnTo>
                    <a:pt x="46" y="89"/>
                  </a:lnTo>
                  <a:lnTo>
                    <a:pt x="35" y="91"/>
                  </a:lnTo>
                  <a:lnTo>
                    <a:pt x="25" y="92"/>
                  </a:lnTo>
                  <a:lnTo>
                    <a:pt x="21" y="95"/>
                  </a:lnTo>
                  <a:lnTo>
                    <a:pt x="16" y="99"/>
                  </a:lnTo>
                  <a:lnTo>
                    <a:pt x="11" y="102"/>
                  </a:lnTo>
                  <a:lnTo>
                    <a:pt x="7" y="108"/>
                  </a:lnTo>
                  <a:lnTo>
                    <a:pt x="7" y="113"/>
                  </a:lnTo>
                  <a:lnTo>
                    <a:pt x="11" y="117"/>
                  </a:lnTo>
                  <a:lnTo>
                    <a:pt x="18" y="121"/>
                  </a:lnTo>
                  <a:lnTo>
                    <a:pt x="20" y="121"/>
                  </a:lnTo>
                  <a:lnTo>
                    <a:pt x="20" y="122"/>
                  </a:lnTo>
                  <a:lnTo>
                    <a:pt x="18" y="123"/>
                  </a:lnTo>
                  <a:lnTo>
                    <a:pt x="9" y="122"/>
                  </a:lnTo>
                  <a:lnTo>
                    <a:pt x="3" y="117"/>
                  </a:lnTo>
                  <a:lnTo>
                    <a:pt x="0" y="109"/>
                  </a:lnTo>
                  <a:lnTo>
                    <a:pt x="1" y="100"/>
                  </a:lnTo>
                  <a:lnTo>
                    <a:pt x="7" y="92"/>
                  </a:lnTo>
                  <a:lnTo>
                    <a:pt x="13" y="87"/>
                  </a:lnTo>
                  <a:lnTo>
                    <a:pt x="24" y="83"/>
                  </a:lnTo>
                  <a:lnTo>
                    <a:pt x="33" y="80"/>
                  </a:lnTo>
                  <a:lnTo>
                    <a:pt x="42" y="79"/>
                  </a:lnTo>
                  <a:lnTo>
                    <a:pt x="51" y="78"/>
                  </a:lnTo>
                  <a:lnTo>
                    <a:pt x="62" y="75"/>
                  </a:lnTo>
                  <a:lnTo>
                    <a:pt x="71" y="71"/>
                  </a:lnTo>
                  <a:lnTo>
                    <a:pt x="77" y="66"/>
                  </a:lnTo>
                  <a:lnTo>
                    <a:pt x="83" y="59"/>
                  </a:lnTo>
                  <a:lnTo>
                    <a:pt x="83" y="50"/>
                  </a:lnTo>
                  <a:lnTo>
                    <a:pt x="77" y="40"/>
                  </a:lnTo>
                  <a:lnTo>
                    <a:pt x="73" y="34"/>
                  </a:lnTo>
                  <a:lnTo>
                    <a:pt x="68" y="28"/>
                  </a:lnTo>
                  <a:lnTo>
                    <a:pt x="60" y="21"/>
                  </a:lnTo>
                  <a:lnTo>
                    <a:pt x="52" y="15"/>
                  </a:lnTo>
                  <a:lnTo>
                    <a:pt x="45" y="12"/>
                  </a:lnTo>
                  <a:lnTo>
                    <a:pt x="38" y="15"/>
                  </a:lnTo>
                  <a:lnTo>
                    <a:pt x="37" y="16"/>
                  </a:lnTo>
                  <a:lnTo>
                    <a:pt x="34" y="16"/>
                  </a:lnTo>
                  <a:lnTo>
                    <a:pt x="31" y="15"/>
                  </a:lnTo>
                  <a:lnTo>
                    <a:pt x="30" y="13"/>
                  </a:lnTo>
                  <a:lnTo>
                    <a:pt x="30" y="11"/>
                  </a:lnTo>
                  <a:lnTo>
                    <a:pt x="30" y="8"/>
                  </a:lnTo>
                  <a:lnTo>
                    <a:pt x="38" y="2"/>
                  </a:lnTo>
                  <a:lnTo>
                    <a:pt x="47" y="0"/>
                  </a:lnTo>
                  <a:close/>
                </a:path>
              </a:pathLst>
            </a:custGeom>
            <a:grpFill/>
            <a:ln w="0">
              <a:solidFill>
                <a:srgbClr val="19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1" name="Freeform 58"/>
          <p:cNvSpPr>
            <a:spLocks noEditPoints="1"/>
          </p:cNvSpPr>
          <p:nvPr userDrawn="1"/>
        </p:nvSpPr>
        <p:spPr bwMode="auto">
          <a:xfrm>
            <a:off x="8153400" y="4320249"/>
            <a:ext cx="958850" cy="1316903"/>
          </a:xfrm>
          <a:custGeom>
            <a:avLst/>
            <a:gdLst>
              <a:gd name="T0" fmla="*/ 42 w 158"/>
              <a:gd name="T1" fmla="*/ 173 h 217"/>
              <a:gd name="T2" fmla="*/ 99 w 158"/>
              <a:gd name="T3" fmla="*/ 200 h 217"/>
              <a:gd name="T4" fmla="*/ 109 w 158"/>
              <a:gd name="T5" fmla="*/ 143 h 217"/>
              <a:gd name="T6" fmla="*/ 96 w 158"/>
              <a:gd name="T7" fmla="*/ 193 h 217"/>
              <a:gd name="T8" fmla="*/ 97 w 158"/>
              <a:gd name="T9" fmla="*/ 123 h 217"/>
              <a:gd name="T10" fmla="*/ 75 w 158"/>
              <a:gd name="T11" fmla="*/ 181 h 217"/>
              <a:gd name="T12" fmla="*/ 72 w 158"/>
              <a:gd name="T13" fmla="*/ 140 h 217"/>
              <a:gd name="T14" fmla="*/ 68 w 158"/>
              <a:gd name="T15" fmla="*/ 118 h 217"/>
              <a:gd name="T16" fmla="*/ 56 w 158"/>
              <a:gd name="T17" fmla="*/ 190 h 217"/>
              <a:gd name="T18" fmla="*/ 47 w 158"/>
              <a:gd name="T19" fmla="*/ 157 h 217"/>
              <a:gd name="T20" fmla="*/ 33 w 158"/>
              <a:gd name="T21" fmla="*/ 110 h 217"/>
              <a:gd name="T22" fmla="*/ 139 w 158"/>
              <a:gd name="T23" fmla="*/ 51 h 217"/>
              <a:gd name="T24" fmla="*/ 89 w 158"/>
              <a:gd name="T25" fmla="*/ 71 h 217"/>
              <a:gd name="T26" fmla="*/ 33 w 158"/>
              <a:gd name="T27" fmla="*/ 62 h 217"/>
              <a:gd name="T28" fmla="*/ 14 w 158"/>
              <a:gd name="T29" fmla="*/ 85 h 217"/>
              <a:gd name="T30" fmla="*/ 9 w 158"/>
              <a:gd name="T31" fmla="*/ 101 h 217"/>
              <a:gd name="T32" fmla="*/ 31 w 158"/>
              <a:gd name="T33" fmla="*/ 98 h 217"/>
              <a:gd name="T34" fmla="*/ 42 w 158"/>
              <a:gd name="T35" fmla="*/ 107 h 217"/>
              <a:gd name="T36" fmla="*/ 61 w 158"/>
              <a:gd name="T37" fmla="*/ 113 h 217"/>
              <a:gd name="T38" fmla="*/ 73 w 158"/>
              <a:gd name="T39" fmla="*/ 103 h 217"/>
              <a:gd name="T40" fmla="*/ 96 w 158"/>
              <a:gd name="T41" fmla="*/ 114 h 217"/>
              <a:gd name="T42" fmla="*/ 111 w 158"/>
              <a:gd name="T43" fmla="*/ 109 h 217"/>
              <a:gd name="T44" fmla="*/ 127 w 158"/>
              <a:gd name="T45" fmla="*/ 110 h 217"/>
              <a:gd name="T46" fmla="*/ 148 w 158"/>
              <a:gd name="T47" fmla="*/ 90 h 217"/>
              <a:gd name="T48" fmla="*/ 135 w 158"/>
              <a:gd name="T49" fmla="*/ 79 h 217"/>
              <a:gd name="T50" fmla="*/ 139 w 158"/>
              <a:gd name="T51" fmla="*/ 51 h 217"/>
              <a:gd name="T52" fmla="*/ 119 w 158"/>
              <a:gd name="T53" fmla="*/ 51 h 217"/>
              <a:gd name="T54" fmla="*/ 114 w 158"/>
              <a:gd name="T55" fmla="*/ 60 h 217"/>
              <a:gd name="T56" fmla="*/ 119 w 158"/>
              <a:gd name="T57" fmla="*/ 66 h 217"/>
              <a:gd name="T58" fmla="*/ 128 w 158"/>
              <a:gd name="T59" fmla="*/ 46 h 217"/>
              <a:gd name="T60" fmla="*/ 118 w 158"/>
              <a:gd name="T61" fmla="*/ 45 h 217"/>
              <a:gd name="T62" fmla="*/ 35 w 158"/>
              <a:gd name="T63" fmla="*/ 41 h 217"/>
              <a:gd name="T64" fmla="*/ 42 w 158"/>
              <a:gd name="T65" fmla="*/ 55 h 217"/>
              <a:gd name="T66" fmla="*/ 37 w 158"/>
              <a:gd name="T67" fmla="*/ 46 h 217"/>
              <a:gd name="T68" fmla="*/ 46 w 158"/>
              <a:gd name="T69" fmla="*/ 50 h 217"/>
              <a:gd name="T70" fmla="*/ 44 w 158"/>
              <a:gd name="T71" fmla="*/ 43 h 217"/>
              <a:gd name="T72" fmla="*/ 41 w 158"/>
              <a:gd name="T73" fmla="*/ 34 h 217"/>
              <a:gd name="T74" fmla="*/ 69 w 158"/>
              <a:gd name="T75" fmla="*/ 33 h 217"/>
              <a:gd name="T76" fmla="*/ 59 w 158"/>
              <a:gd name="T77" fmla="*/ 20 h 217"/>
              <a:gd name="T78" fmla="*/ 90 w 158"/>
              <a:gd name="T79" fmla="*/ 11 h 217"/>
              <a:gd name="T80" fmla="*/ 81 w 158"/>
              <a:gd name="T81" fmla="*/ 35 h 217"/>
              <a:gd name="T82" fmla="*/ 80 w 158"/>
              <a:gd name="T83" fmla="*/ 16 h 217"/>
              <a:gd name="T84" fmla="*/ 88 w 158"/>
              <a:gd name="T85" fmla="*/ 11 h 217"/>
              <a:gd name="T86" fmla="*/ 110 w 158"/>
              <a:gd name="T87" fmla="*/ 42 h 217"/>
              <a:gd name="T88" fmla="*/ 107 w 158"/>
              <a:gd name="T89" fmla="*/ 14 h 217"/>
              <a:gd name="T90" fmla="*/ 126 w 158"/>
              <a:gd name="T91" fmla="*/ 29 h 217"/>
              <a:gd name="T92" fmla="*/ 106 w 158"/>
              <a:gd name="T93" fmla="*/ 13 h 217"/>
              <a:gd name="T94" fmla="*/ 147 w 158"/>
              <a:gd name="T95" fmla="*/ 41 h 217"/>
              <a:gd name="T96" fmla="*/ 156 w 158"/>
              <a:gd name="T97" fmla="*/ 86 h 217"/>
              <a:gd name="T98" fmla="*/ 136 w 158"/>
              <a:gd name="T99" fmla="*/ 122 h 217"/>
              <a:gd name="T100" fmla="*/ 109 w 158"/>
              <a:gd name="T101" fmla="*/ 206 h 217"/>
              <a:gd name="T102" fmla="*/ 64 w 158"/>
              <a:gd name="T103" fmla="*/ 217 h 217"/>
              <a:gd name="T104" fmla="*/ 34 w 158"/>
              <a:gd name="T105" fmla="*/ 198 h 217"/>
              <a:gd name="T106" fmla="*/ 24 w 158"/>
              <a:gd name="T107" fmla="*/ 114 h 217"/>
              <a:gd name="T108" fmla="*/ 0 w 158"/>
              <a:gd name="T109" fmla="*/ 100 h 217"/>
              <a:gd name="T110" fmla="*/ 30 w 158"/>
              <a:gd name="T111" fmla="*/ 3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8" h="217">
                <a:moveTo>
                  <a:pt x="33" y="110"/>
                </a:moveTo>
                <a:lnTo>
                  <a:pt x="31" y="110"/>
                </a:lnTo>
                <a:lnTo>
                  <a:pt x="33" y="113"/>
                </a:lnTo>
                <a:lnTo>
                  <a:pt x="35" y="139"/>
                </a:lnTo>
                <a:lnTo>
                  <a:pt x="39" y="165"/>
                </a:lnTo>
                <a:lnTo>
                  <a:pt x="42" y="173"/>
                </a:lnTo>
                <a:lnTo>
                  <a:pt x="44" y="183"/>
                </a:lnTo>
                <a:lnTo>
                  <a:pt x="46" y="193"/>
                </a:lnTo>
                <a:lnTo>
                  <a:pt x="46" y="202"/>
                </a:lnTo>
                <a:lnTo>
                  <a:pt x="64" y="207"/>
                </a:lnTo>
                <a:lnTo>
                  <a:pt x="82" y="206"/>
                </a:lnTo>
                <a:lnTo>
                  <a:pt x="99" y="200"/>
                </a:lnTo>
                <a:lnTo>
                  <a:pt x="102" y="199"/>
                </a:lnTo>
                <a:lnTo>
                  <a:pt x="114" y="161"/>
                </a:lnTo>
                <a:lnTo>
                  <a:pt x="123" y="123"/>
                </a:lnTo>
                <a:lnTo>
                  <a:pt x="116" y="122"/>
                </a:lnTo>
                <a:lnTo>
                  <a:pt x="111" y="119"/>
                </a:lnTo>
                <a:lnTo>
                  <a:pt x="109" y="143"/>
                </a:lnTo>
                <a:lnTo>
                  <a:pt x="105" y="166"/>
                </a:lnTo>
                <a:lnTo>
                  <a:pt x="101" y="191"/>
                </a:lnTo>
                <a:lnTo>
                  <a:pt x="101" y="193"/>
                </a:lnTo>
                <a:lnTo>
                  <a:pt x="99" y="194"/>
                </a:lnTo>
                <a:lnTo>
                  <a:pt x="97" y="194"/>
                </a:lnTo>
                <a:lnTo>
                  <a:pt x="96" y="193"/>
                </a:lnTo>
                <a:lnTo>
                  <a:pt x="96" y="191"/>
                </a:lnTo>
                <a:lnTo>
                  <a:pt x="96" y="166"/>
                </a:lnTo>
                <a:lnTo>
                  <a:pt x="102" y="141"/>
                </a:lnTo>
                <a:lnTo>
                  <a:pt x="106" y="117"/>
                </a:lnTo>
                <a:lnTo>
                  <a:pt x="106" y="115"/>
                </a:lnTo>
                <a:lnTo>
                  <a:pt x="97" y="123"/>
                </a:lnTo>
                <a:lnTo>
                  <a:pt x="88" y="124"/>
                </a:lnTo>
                <a:lnTo>
                  <a:pt x="77" y="121"/>
                </a:lnTo>
                <a:lnTo>
                  <a:pt x="79" y="140"/>
                </a:lnTo>
                <a:lnTo>
                  <a:pt x="77" y="160"/>
                </a:lnTo>
                <a:lnTo>
                  <a:pt x="75" y="178"/>
                </a:lnTo>
                <a:lnTo>
                  <a:pt x="75" y="181"/>
                </a:lnTo>
                <a:lnTo>
                  <a:pt x="73" y="181"/>
                </a:lnTo>
                <a:lnTo>
                  <a:pt x="72" y="181"/>
                </a:lnTo>
                <a:lnTo>
                  <a:pt x="71" y="181"/>
                </a:lnTo>
                <a:lnTo>
                  <a:pt x="69" y="178"/>
                </a:lnTo>
                <a:lnTo>
                  <a:pt x="69" y="160"/>
                </a:lnTo>
                <a:lnTo>
                  <a:pt x="72" y="140"/>
                </a:lnTo>
                <a:lnTo>
                  <a:pt x="72" y="121"/>
                </a:lnTo>
                <a:lnTo>
                  <a:pt x="73" y="119"/>
                </a:lnTo>
                <a:lnTo>
                  <a:pt x="73" y="118"/>
                </a:lnTo>
                <a:lnTo>
                  <a:pt x="75" y="118"/>
                </a:lnTo>
                <a:lnTo>
                  <a:pt x="72" y="114"/>
                </a:lnTo>
                <a:lnTo>
                  <a:pt x="68" y="118"/>
                </a:lnTo>
                <a:lnTo>
                  <a:pt x="64" y="122"/>
                </a:lnTo>
                <a:lnTo>
                  <a:pt x="59" y="123"/>
                </a:lnTo>
                <a:lnTo>
                  <a:pt x="52" y="124"/>
                </a:lnTo>
                <a:lnTo>
                  <a:pt x="52" y="124"/>
                </a:lnTo>
                <a:lnTo>
                  <a:pt x="55" y="157"/>
                </a:lnTo>
                <a:lnTo>
                  <a:pt x="56" y="190"/>
                </a:lnTo>
                <a:lnTo>
                  <a:pt x="55" y="191"/>
                </a:lnTo>
                <a:lnTo>
                  <a:pt x="54" y="191"/>
                </a:lnTo>
                <a:lnTo>
                  <a:pt x="52" y="191"/>
                </a:lnTo>
                <a:lnTo>
                  <a:pt x="51" y="190"/>
                </a:lnTo>
                <a:lnTo>
                  <a:pt x="47" y="174"/>
                </a:lnTo>
                <a:lnTo>
                  <a:pt x="47" y="157"/>
                </a:lnTo>
                <a:lnTo>
                  <a:pt x="47" y="140"/>
                </a:lnTo>
                <a:lnTo>
                  <a:pt x="47" y="123"/>
                </a:lnTo>
                <a:lnTo>
                  <a:pt x="43" y="121"/>
                </a:lnTo>
                <a:lnTo>
                  <a:pt x="39" y="118"/>
                </a:lnTo>
                <a:lnTo>
                  <a:pt x="35" y="114"/>
                </a:lnTo>
                <a:lnTo>
                  <a:pt x="33" y="110"/>
                </a:lnTo>
                <a:close/>
                <a:moveTo>
                  <a:pt x="96" y="52"/>
                </a:moveTo>
                <a:lnTo>
                  <a:pt x="98" y="59"/>
                </a:lnTo>
                <a:lnTo>
                  <a:pt x="99" y="67"/>
                </a:lnTo>
                <a:lnTo>
                  <a:pt x="105" y="68"/>
                </a:lnTo>
                <a:lnTo>
                  <a:pt x="96" y="52"/>
                </a:lnTo>
                <a:close/>
                <a:moveTo>
                  <a:pt x="139" y="51"/>
                </a:moveTo>
                <a:lnTo>
                  <a:pt x="135" y="63"/>
                </a:lnTo>
                <a:lnTo>
                  <a:pt x="127" y="72"/>
                </a:lnTo>
                <a:lnTo>
                  <a:pt x="118" y="79"/>
                </a:lnTo>
                <a:lnTo>
                  <a:pt x="107" y="81"/>
                </a:lnTo>
                <a:lnTo>
                  <a:pt x="98" y="77"/>
                </a:lnTo>
                <a:lnTo>
                  <a:pt x="89" y="71"/>
                </a:lnTo>
                <a:lnTo>
                  <a:pt x="81" y="64"/>
                </a:lnTo>
                <a:lnTo>
                  <a:pt x="75" y="63"/>
                </a:lnTo>
                <a:lnTo>
                  <a:pt x="64" y="63"/>
                </a:lnTo>
                <a:lnTo>
                  <a:pt x="52" y="63"/>
                </a:lnTo>
                <a:lnTo>
                  <a:pt x="42" y="63"/>
                </a:lnTo>
                <a:lnTo>
                  <a:pt x="33" y="62"/>
                </a:lnTo>
                <a:lnTo>
                  <a:pt x="26" y="56"/>
                </a:lnTo>
                <a:lnTo>
                  <a:pt x="21" y="69"/>
                </a:lnTo>
                <a:lnTo>
                  <a:pt x="18" y="84"/>
                </a:lnTo>
                <a:lnTo>
                  <a:pt x="18" y="85"/>
                </a:lnTo>
                <a:lnTo>
                  <a:pt x="16" y="85"/>
                </a:lnTo>
                <a:lnTo>
                  <a:pt x="14" y="85"/>
                </a:lnTo>
                <a:lnTo>
                  <a:pt x="13" y="88"/>
                </a:lnTo>
                <a:lnTo>
                  <a:pt x="12" y="90"/>
                </a:lnTo>
                <a:lnTo>
                  <a:pt x="9" y="93"/>
                </a:lnTo>
                <a:lnTo>
                  <a:pt x="8" y="96"/>
                </a:lnTo>
                <a:lnTo>
                  <a:pt x="8" y="98"/>
                </a:lnTo>
                <a:lnTo>
                  <a:pt x="9" y="101"/>
                </a:lnTo>
                <a:lnTo>
                  <a:pt x="12" y="103"/>
                </a:lnTo>
                <a:lnTo>
                  <a:pt x="17" y="105"/>
                </a:lnTo>
                <a:lnTo>
                  <a:pt x="21" y="105"/>
                </a:lnTo>
                <a:lnTo>
                  <a:pt x="25" y="105"/>
                </a:lnTo>
                <a:lnTo>
                  <a:pt x="29" y="102"/>
                </a:lnTo>
                <a:lnTo>
                  <a:pt x="31" y="98"/>
                </a:lnTo>
                <a:lnTo>
                  <a:pt x="34" y="97"/>
                </a:lnTo>
                <a:lnTo>
                  <a:pt x="35" y="97"/>
                </a:lnTo>
                <a:lnTo>
                  <a:pt x="38" y="98"/>
                </a:lnTo>
                <a:lnTo>
                  <a:pt x="39" y="101"/>
                </a:lnTo>
                <a:lnTo>
                  <a:pt x="41" y="105"/>
                </a:lnTo>
                <a:lnTo>
                  <a:pt x="42" y="107"/>
                </a:lnTo>
                <a:lnTo>
                  <a:pt x="44" y="111"/>
                </a:lnTo>
                <a:lnTo>
                  <a:pt x="48" y="114"/>
                </a:lnTo>
                <a:lnTo>
                  <a:pt x="52" y="115"/>
                </a:lnTo>
                <a:lnTo>
                  <a:pt x="56" y="115"/>
                </a:lnTo>
                <a:lnTo>
                  <a:pt x="59" y="114"/>
                </a:lnTo>
                <a:lnTo>
                  <a:pt x="61" y="113"/>
                </a:lnTo>
                <a:lnTo>
                  <a:pt x="64" y="110"/>
                </a:lnTo>
                <a:lnTo>
                  <a:pt x="65" y="107"/>
                </a:lnTo>
                <a:lnTo>
                  <a:pt x="68" y="103"/>
                </a:lnTo>
                <a:lnTo>
                  <a:pt x="69" y="102"/>
                </a:lnTo>
                <a:lnTo>
                  <a:pt x="71" y="102"/>
                </a:lnTo>
                <a:lnTo>
                  <a:pt x="73" y="103"/>
                </a:lnTo>
                <a:lnTo>
                  <a:pt x="75" y="103"/>
                </a:lnTo>
                <a:lnTo>
                  <a:pt x="75" y="105"/>
                </a:lnTo>
                <a:lnTo>
                  <a:pt x="79" y="111"/>
                </a:lnTo>
                <a:lnTo>
                  <a:pt x="84" y="115"/>
                </a:lnTo>
                <a:lnTo>
                  <a:pt x="90" y="117"/>
                </a:lnTo>
                <a:lnTo>
                  <a:pt x="96" y="114"/>
                </a:lnTo>
                <a:lnTo>
                  <a:pt x="101" y="107"/>
                </a:lnTo>
                <a:lnTo>
                  <a:pt x="102" y="105"/>
                </a:lnTo>
                <a:lnTo>
                  <a:pt x="103" y="105"/>
                </a:lnTo>
                <a:lnTo>
                  <a:pt x="106" y="105"/>
                </a:lnTo>
                <a:lnTo>
                  <a:pt x="107" y="105"/>
                </a:lnTo>
                <a:lnTo>
                  <a:pt x="111" y="109"/>
                </a:lnTo>
                <a:lnTo>
                  <a:pt x="116" y="111"/>
                </a:lnTo>
                <a:lnTo>
                  <a:pt x="120" y="113"/>
                </a:lnTo>
                <a:lnTo>
                  <a:pt x="124" y="114"/>
                </a:lnTo>
                <a:lnTo>
                  <a:pt x="126" y="113"/>
                </a:lnTo>
                <a:lnTo>
                  <a:pt x="126" y="111"/>
                </a:lnTo>
                <a:lnTo>
                  <a:pt x="127" y="110"/>
                </a:lnTo>
                <a:lnTo>
                  <a:pt x="130" y="110"/>
                </a:lnTo>
                <a:lnTo>
                  <a:pt x="132" y="110"/>
                </a:lnTo>
                <a:lnTo>
                  <a:pt x="133" y="113"/>
                </a:lnTo>
                <a:lnTo>
                  <a:pt x="141" y="107"/>
                </a:lnTo>
                <a:lnTo>
                  <a:pt x="147" y="101"/>
                </a:lnTo>
                <a:lnTo>
                  <a:pt x="148" y="90"/>
                </a:lnTo>
                <a:lnTo>
                  <a:pt x="148" y="90"/>
                </a:lnTo>
                <a:lnTo>
                  <a:pt x="147" y="86"/>
                </a:lnTo>
                <a:lnTo>
                  <a:pt x="143" y="84"/>
                </a:lnTo>
                <a:lnTo>
                  <a:pt x="137" y="81"/>
                </a:lnTo>
                <a:lnTo>
                  <a:pt x="136" y="81"/>
                </a:lnTo>
                <a:lnTo>
                  <a:pt x="135" y="79"/>
                </a:lnTo>
                <a:lnTo>
                  <a:pt x="133" y="77"/>
                </a:lnTo>
                <a:lnTo>
                  <a:pt x="132" y="75"/>
                </a:lnTo>
                <a:lnTo>
                  <a:pt x="132" y="72"/>
                </a:lnTo>
                <a:lnTo>
                  <a:pt x="136" y="66"/>
                </a:lnTo>
                <a:lnTo>
                  <a:pt x="139" y="59"/>
                </a:lnTo>
                <a:lnTo>
                  <a:pt x="139" y="51"/>
                </a:lnTo>
                <a:close/>
                <a:moveTo>
                  <a:pt x="50" y="47"/>
                </a:moveTo>
                <a:lnTo>
                  <a:pt x="51" y="55"/>
                </a:lnTo>
                <a:lnTo>
                  <a:pt x="56" y="55"/>
                </a:lnTo>
                <a:lnTo>
                  <a:pt x="50" y="47"/>
                </a:lnTo>
                <a:close/>
                <a:moveTo>
                  <a:pt x="118" y="45"/>
                </a:moveTo>
                <a:lnTo>
                  <a:pt x="119" y="51"/>
                </a:lnTo>
                <a:lnTo>
                  <a:pt x="120" y="59"/>
                </a:lnTo>
                <a:lnTo>
                  <a:pt x="120" y="60"/>
                </a:lnTo>
                <a:lnTo>
                  <a:pt x="119" y="62"/>
                </a:lnTo>
                <a:lnTo>
                  <a:pt x="116" y="62"/>
                </a:lnTo>
                <a:lnTo>
                  <a:pt x="115" y="62"/>
                </a:lnTo>
                <a:lnTo>
                  <a:pt x="114" y="60"/>
                </a:lnTo>
                <a:lnTo>
                  <a:pt x="106" y="50"/>
                </a:lnTo>
                <a:lnTo>
                  <a:pt x="109" y="59"/>
                </a:lnTo>
                <a:lnTo>
                  <a:pt x="111" y="68"/>
                </a:lnTo>
                <a:lnTo>
                  <a:pt x="110" y="69"/>
                </a:lnTo>
                <a:lnTo>
                  <a:pt x="115" y="68"/>
                </a:lnTo>
                <a:lnTo>
                  <a:pt x="119" y="66"/>
                </a:lnTo>
                <a:lnTo>
                  <a:pt x="122" y="63"/>
                </a:lnTo>
                <a:lnTo>
                  <a:pt x="126" y="59"/>
                </a:lnTo>
                <a:lnTo>
                  <a:pt x="127" y="54"/>
                </a:lnTo>
                <a:lnTo>
                  <a:pt x="130" y="49"/>
                </a:lnTo>
                <a:lnTo>
                  <a:pt x="127" y="46"/>
                </a:lnTo>
                <a:lnTo>
                  <a:pt x="128" y="46"/>
                </a:lnTo>
                <a:lnTo>
                  <a:pt x="127" y="49"/>
                </a:lnTo>
                <a:lnTo>
                  <a:pt x="126" y="50"/>
                </a:lnTo>
                <a:lnTo>
                  <a:pt x="124" y="50"/>
                </a:lnTo>
                <a:lnTo>
                  <a:pt x="122" y="50"/>
                </a:lnTo>
                <a:lnTo>
                  <a:pt x="120" y="49"/>
                </a:lnTo>
                <a:lnTo>
                  <a:pt x="118" y="45"/>
                </a:lnTo>
                <a:close/>
                <a:moveTo>
                  <a:pt x="60" y="42"/>
                </a:moveTo>
                <a:lnTo>
                  <a:pt x="64" y="54"/>
                </a:lnTo>
                <a:lnTo>
                  <a:pt x="68" y="54"/>
                </a:lnTo>
                <a:lnTo>
                  <a:pt x="60" y="42"/>
                </a:lnTo>
                <a:close/>
                <a:moveTo>
                  <a:pt x="41" y="34"/>
                </a:moveTo>
                <a:lnTo>
                  <a:pt x="35" y="41"/>
                </a:lnTo>
                <a:lnTo>
                  <a:pt x="31" y="47"/>
                </a:lnTo>
                <a:lnTo>
                  <a:pt x="31" y="50"/>
                </a:lnTo>
                <a:lnTo>
                  <a:pt x="33" y="52"/>
                </a:lnTo>
                <a:lnTo>
                  <a:pt x="35" y="54"/>
                </a:lnTo>
                <a:lnTo>
                  <a:pt x="39" y="55"/>
                </a:lnTo>
                <a:lnTo>
                  <a:pt x="42" y="55"/>
                </a:lnTo>
                <a:lnTo>
                  <a:pt x="46" y="56"/>
                </a:lnTo>
                <a:lnTo>
                  <a:pt x="43" y="51"/>
                </a:lnTo>
                <a:lnTo>
                  <a:pt x="38" y="47"/>
                </a:lnTo>
                <a:lnTo>
                  <a:pt x="37" y="47"/>
                </a:lnTo>
                <a:lnTo>
                  <a:pt x="37" y="47"/>
                </a:lnTo>
                <a:lnTo>
                  <a:pt x="37" y="46"/>
                </a:lnTo>
                <a:lnTo>
                  <a:pt x="37" y="46"/>
                </a:lnTo>
                <a:lnTo>
                  <a:pt x="39" y="45"/>
                </a:lnTo>
                <a:lnTo>
                  <a:pt x="41" y="45"/>
                </a:lnTo>
                <a:lnTo>
                  <a:pt x="42" y="46"/>
                </a:lnTo>
                <a:lnTo>
                  <a:pt x="43" y="47"/>
                </a:lnTo>
                <a:lnTo>
                  <a:pt x="46" y="50"/>
                </a:lnTo>
                <a:lnTo>
                  <a:pt x="47" y="51"/>
                </a:lnTo>
                <a:lnTo>
                  <a:pt x="47" y="51"/>
                </a:lnTo>
                <a:lnTo>
                  <a:pt x="47" y="50"/>
                </a:lnTo>
                <a:lnTo>
                  <a:pt x="47" y="49"/>
                </a:lnTo>
                <a:lnTo>
                  <a:pt x="46" y="46"/>
                </a:lnTo>
                <a:lnTo>
                  <a:pt x="44" y="43"/>
                </a:lnTo>
                <a:lnTo>
                  <a:pt x="43" y="41"/>
                </a:lnTo>
                <a:lnTo>
                  <a:pt x="42" y="38"/>
                </a:lnTo>
                <a:lnTo>
                  <a:pt x="42" y="37"/>
                </a:lnTo>
                <a:lnTo>
                  <a:pt x="41" y="35"/>
                </a:lnTo>
                <a:lnTo>
                  <a:pt x="41" y="34"/>
                </a:lnTo>
                <a:lnTo>
                  <a:pt x="41" y="34"/>
                </a:lnTo>
                <a:close/>
                <a:moveTo>
                  <a:pt x="69" y="33"/>
                </a:moveTo>
                <a:lnTo>
                  <a:pt x="73" y="43"/>
                </a:lnTo>
                <a:lnTo>
                  <a:pt x="76" y="52"/>
                </a:lnTo>
                <a:lnTo>
                  <a:pt x="77" y="54"/>
                </a:lnTo>
                <a:lnTo>
                  <a:pt x="85" y="56"/>
                </a:lnTo>
                <a:lnTo>
                  <a:pt x="69" y="33"/>
                </a:lnTo>
                <a:close/>
                <a:moveTo>
                  <a:pt x="50" y="26"/>
                </a:moveTo>
                <a:lnTo>
                  <a:pt x="43" y="30"/>
                </a:lnTo>
                <a:lnTo>
                  <a:pt x="44" y="31"/>
                </a:lnTo>
                <a:lnTo>
                  <a:pt x="55" y="45"/>
                </a:lnTo>
                <a:lnTo>
                  <a:pt x="50" y="26"/>
                </a:lnTo>
                <a:close/>
                <a:moveTo>
                  <a:pt x="59" y="20"/>
                </a:moveTo>
                <a:lnTo>
                  <a:pt x="55" y="22"/>
                </a:lnTo>
                <a:lnTo>
                  <a:pt x="55" y="22"/>
                </a:lnTo>
                <a:lnTo>
                  <a:pt x="60" y="30"/>
                </a:lnTo>
                <a:lnTo>
                  <a:pt x="65" y="39"/>
                </a:lnTo>
                <a:lnTo>
                  <a:pt x="59" y="20"/>
                </a:lnTo>
                <a:close/>
                <a:moveTo>
                  <a:pt x="90" y="11"/>
                </a:moveTo>
                <a:lnTo>
                  <a:pt x="75" y="12"/>
                </a:lnTo>
                <a:lnTo>
                  <a:pt x="69" y="14"/>
                </a:lnTo>
                <a:lnTo>
                  <a:pt x="65" y="16"/>
                </a:lnTo>
                <a:lnTo>
                  <a:pt x="77" y="34"/>
                </a:lnTo>
                <a:lnTo>
                  <a:pt x="89" y="52"/>
                </a:lnTo>
                <a:lnTo>
                  <a:pt x="81" y="35"/>
                </a:lnTo>
                <a:lnTo>
                  <a:pt x="75" y="17"/>
                </a:lnTo>
                <a:lnTo>
                  <a:pt x="75" y="16"/>
                </a:lnTo>
                <a:lnTo>
                  <a:pt x="76" y="14"/>
                </a:lnTo>
                <a:lnTo>
                  <a:pt x="77" y="13"/>
                </a:lnTo>
                <a:lnTo>
                  <a:pt x="79" y="14"/>
                </a:lnTo>
                <a:lnTo>
                  <a:pt x="80" y="16"/>
                </a:lnTo>
                <a:lnTo>
                  <a:pt x="98" y="46"/>
                </a:lnTo>
                <a:lnTo>
                  <a:pt x="84" y="16"/>
                </a:lnTo>
                <a:lnTo>
                  <a:pt x="84" y="13"/>
                </a:lnTo>
                <a:lnTo>
                  <a:pt x="85" y="12"/>
                </a:lnTo>
                <a:lnTo>
                  <a:pt x="86" y="11"/>
                </a:lnTo>
                <a:lnTo>
                  <a:pt x="88" y="11"/>
                </a:lnTo>
                <a:lnTo>
                  <a:pt x="89" y="12"/>
                </a:lnTo>
                <a:lnTo>
                  <a:pt x="90" y="12"/>
                </a:lnTo>
                <a:lnTo>
                  <a:pt x="90" y="12"/>
                </a:lnTo>
                <a:lnTo>
                  <a:pt x="90" y="12"/>
                </a:lnTo>
                <a:lnTo>
                  <a:pt x="101" y="26"/>
                </a:lnTo>
                <a:lnTo>
                  <a:pt x="110" y="42"/>
                </a:lnTo>
                <a:lnTo>
                  <a:pt x="101" y="17"/>
                </a:lnTo>
                <a:lnTo>
                  <a:pt x="101" y="16"/>
                </a:lnTo>
                <a:lnTo>
                  <a:pt x="102" y="14"/>
                </a:lnTo>
                <a:lnTo>
                  <a:pt x="105" y="13"/>
                </a:lnTo>
                <a:lnTo>
                  <a:pt x="106" y="13"/>
                </a:lnTo>
                <a:lnTo>
                  <a:pt x="107" y="14"/>
                </a:lnTo>
                <a:lnTo>
                  <a:pt x="114" y="24"/>
                </a:lnTo>
                <a:lnTo>
                  <a:pt x="114" y="22"/>
                </a:lnTo>
                <a:lnTo>
                  <a:pt x="116" y="21"/>
                </a:lnTo>
                <a:lnTo>
                  <a:pt x="118" y="21"/>
                </a:lnTo>
                <a:lnTo>
                  <a:pt x="119" y="22"/>
                </a:lnTo>
                <a:lnTo>
                  <a:pt x="126" y="29"/>
                </a:lnTo>
                <a:lnTo>
                  <a:pt x="131" y="37"/>
                </a:lnTo>
                <a:lnTo>
                  <a:pt x="131" y="34"/>
                </a:lnTo>
                <a:lnTo>
                  <a:pt x="131" y="33"/>
                </a:lnTo>
                <a:lnTo>
                  <a:pt x="131" y="31"/>
                </a:lnTo>
                <a:lnTo>
                  <a:pt x="120" y="21"/>
                </a:lnTo>
                <a:lnTo>
                  <a:pt x="106" y="13"/>
                </a:lnTo>
                <a:lnTo>
                  <a:pt x="90" y="11"/>
                </a:lnTo>
                <a:close/>
                <a:moveTo>
                  <a:pt x="99" y="0"/>
                </a:moveTo>
                <a:lnTo>
                  <a:pt x="115" y="4"/>
                </a:lnTo>
                <a:lnTo>
                  <a:pt x="128" y="13"/>
                </a:lnTo>
                <a:lnTo>
                  <a:pt x="140" y="26"/>
                </a:lnTo>
                <a:lnTo>
                  <a:pt x="147" y="41"/>
                </a:lnTo>
                <a:lnTo>
                  <a:pt x="148" y="56"/>
                </a:lnTo>
                <a:lnTo>
                  <a:pt x="144" y="72"/>
                </a:lnTo>
                <a:lnTo>
                  <a:pt x="148" y="75"/>
                </a:lnTo>
                <a:lnTo>
                  <a:pt x="152" y="79"/>
                </a:lnTo>
                <a:lnTo>
                  <a:pt x="154" y="83"/>
                </a:lnTo>
                <a:lnTo>
                  <a:pt x="156" y="86"/>
                </a:lnTo>
                <a:lnTo>
                  <a:pt x="157" y="89"/>
                </a:lnTo>
                <a:lnTo>
                  <a:pt x="158" y="90"/>
                </a:lnTo>
                <a:lnTo>
                  <a:pt x="157" y="102"/>
                </a:lnTo>
                <a:lnTo>
                  <a:pt x="152" y="111"/>
                </a:lnTo>
                <a:lnTo>
                  <a:pt x="145" y="118"/>
                </a:lnTo>
                <a:lnTo>
                  <a:pt x="136" y="122"/>
                </a:lnTo>
                <a:lnTo>
                  <a:pt x="133" y="135"/>
                </a:lnTo>
                <a:lnTo>
                  <a:pt x="130" y="152"/>
                </a:lnTo>
                <a:lnTo>
                  <a:pt x="124" y="169"/>
                </a:lnTo>
                <a:lnTo>
                  <a:pt x="118" y="185"/>
                </a:lnTo>
                <a:lnTo>
                  <a:pt x="113" y="198"/>
                </a:lnTo>
                <a:lnTo>
                  <a:pt x="109" y="206"/>
                </a:lnTo>
                <a:lnTo>
                  <a:pt x="107" y="207"/>
                </a:lnTo>
                <a:lnTo>
                  <a:pt x="106" y="208"/>
                </a:lnTo>
                <a:lnTo>
                  <a:pt x="105" y="210"/>
                </a:lnTo>
                <a:lnTo>
                  <a:pt x="92" y="213"/>
                </a:lnTo>
                <a:lnTo>
                  <a:pt x="79" y="217"/>
                </a:lnTo>
                <a:lnTo>
                  <a:pt x="64" y="217"/>
                </a:lnTo>
                <a:lnTo>
                  <a:pt x="50" y="215"/>
                </a:lnTo>
                <a:lnTo>
                  <a:pt x="38" y="207"/>
                </a:lnTo>
                <a:lnTo>
                  <a:pt x="38" y="207"/>
                </a:lnTo>
                <a:lnTo>
                  <a:pt x="37" y="206"/>
                </a:lnTo>
                <a:lnTo>
                  <a:pt x="35" y="202"/>
                </a:lnTo>
                <a:lnTo>
                  <a:pt x="34" y="198"/>
                </a:lnTo>
                <a:lnTo>
                  <a:pt x="34" y="194"/>
                </a:lnTo>
                <a:lnTo>
                  <a:pt x="33" y="190"/>
                </a:lnTo>
                <a:lnTo>
                  <a:pt x="27" y="160"/>
                </a:lnTo>
                <a:lnTo>
                  <a:pt x="25" y="145"/>
                </a:lnTo>
                <a:lnTo>
                  <a:pt x="22" y="128"/>
                </a:lnTo>
                <a:lnTo>
                  <a:pt x="24" y="114"/>
                </a:lnTo>
                <a:lnTo>
                  <a:pt x="20" y="114"/>
                </a:lnTo>
                <a:lnTo>
                  <a:pt x="14" y="114"/>
                </a:lnTo>
                <a:lnTo>
                  <a:pt x="10" y="113"/>
                </a:lnTo>
                <a:lnTo>
                  <a:pt x="7" y="110"/>
                </a:lnTo>
                <a:lnTo>
                  <a:pt x="3" y="106"/>
                </a:lnTo>
                <a:lnTo>
                  <a:pt x="0" y="100"/>
                </a:lnTo>
                <a:lnTo>
                  <a:pt x="1" y="92"/>
                </a:lnTo>
                <a:lnTo>
                  <a:pt x="5" y="85"/>
                </a:lnTo>
                <a:lnTo>
                  <a:pt x="13" y="83"/>
                </a:lnTo>
                <a:lnTo>
                  <a:pt x="13" y="63"/>
                </a:lnTo>
                <a:lnTo>
                  <a:pt x="20" y="46"/>
                </a:lnTo>
                <a:lnTo>
                  <a:pt x="30" y="30"/>
                </a:lnTo>
                <a:lnTo>
                  <a:pt x="44" y="17"/>
                </a:lnTo>
                <a:lnTo>
                  <a:pt x="61" y="7"/>
                </a:lnTo>
                <a:lnTo>
                  <a:pt x="80" y="1"/>
                </a:lnTo>
                <a:lnTo>
                  <a:pt x="99" y="0"/>
                </a:lnTo>
                <a:close/>
              </a:path>
            </a:pathLst>
          </a:custGeom>
          <a:solidFill>
            <a:schemeClr val="tx1"/>
          </a:solidFill>
          <a:ln w="0">
            <a:solidFill>
              <a:srgbClr val="19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883229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theme" Target="../theme/theme2.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7F5F6"/>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Your Date Here</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lumMod val="6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lumMod val="65000"/>
                  </a:schemeClr>
                </a:solidFill>
              </a:defRPr>
            </a:lvl1pPr>
          </a:lstStyle>
          <a:p>
            <a:fld id="{7CD08052-46D4-4451-BCD3-D01F8058DAE8}" type="slidenum">
              <a:rPr lang="en-US" smtClean="0"/>
              <a:pPr/>
              <a:t>‹#›</a:t>
            </a:fld>
            <a:endParaRPr lang="en-US"/>
          </a:p>
        </p:txBody>
      </p:sp>
      <p:sp>
        <p:nvSpPr>
          <p:cNvPr id="7" name="Rectangle 6"/>
          <p:cNvSpPr/>
          <p:nvPr userDrawn="1"/>
        </p:nvSpPr>
        <p:spPr>
          <a:xfrm rot="5400000">
            <a:off x="11604686" y="5799924"/>
            <a:ext cx="1839158" cy="276999"/>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prstClr val="black"/>
                </a:solidFill>
              </a:rPr>
              <a:t>© Copyright Showeet.com</a:t>
            </a:r>
          </a:p>
        </p:txBody>
      </p:sp>
    </p:spTree>
    <p:extLst>
      <p:ext uri="{BB962C8B-B14F-4D97-AF65-F5344CB8AC3E}">
        <p14:creationId xmlns:p14="http://schemas.microsoft.com/office/powerpoint/2010/main" val="2106191433"/>
      </p:ext>
    </p:extLst>
  </p:cSld>
  <p:clrMap bg1="lt1" tx1="dk1" bg2="lt2" tx2="dk2" accent1="accent1" accent2="accent2" accent3="accent3" accent4="accent4" accent5="accent5" accent6="accent6" hlink="hlink" folHlink="folHlink"/>
  <p:sldLayoutIdLst>
    <p:sldLayoutId id="2147483649" r:id="rId1"/>
    <p:sldLayoutId id="2147483673" r:id="rId2"/>
    <p:sldLayoutId id="2147483670" r:id="rId3"/>
    <p:sldLayoutId id="2147483686" r:id="rId4"/>
    <p:sldLayoutId id="2147483687" r:id="rId5"/>
    <p:sldLayoutId id="2147483689" r:id="rId6"/>
    <p:sldLayoutId id="2147483690" r:id="rId7"/>
    <p:sldLayoutId id="2147483671" r:id="rId8"/>
    <p:sldLayoutId id="2147483688" r:id="rId9"/>
    <p:sldLayoutId id="2147483680" r:id="rId10"/>
    <p:sldLayoutId id="2147483681" r:id="rId11"/>
    <p:sldLayoutId id="2147483652" r:id="rId12"/>
    <p:sldLayoutId id="2147483685" r:id="rId13"/>
    <p:sldLayoutId id="2147483682" r:id="rId14"/>
    <p:sldLayoutId id="2147483666" r:id="rId15"/>
    <p:sldLayoutId id="2147483691" r:id="rId16"/>
    <p:sldLayoutId id="2147483678" r:id="rId17"/>
    <p:sldLayoutId id="2147483665" r:id="rId18"/>
    <p:sldLayoutId id="2147483679" r:id="rId19"/>
    <p:sldLayoutId id="2147483684" r:id="rId20"/>
    <p:sldLayoutId id="2147483683" r:id="rId21"/>
    <p:sldLayoutId id="2147483651" r:id="rId2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1E2631"/>
        </a:solidFill>
        <a:effectLst/>
      </p:bgPr>
    </p:bg>
    <p:spTree>
      <p:nvGrpSpPr>
        <p:cNvPr id="1" name=""/>
        <p:cNvGrpSpPr/>
        <p:nvPr/>
      </p:nvGrpSpPr>
      <p:grpSpPr>
        <a:xfrm>
          <a:off x="0" y="0"/>
          <a:ext cx="0" cy="0"/>
          <a:chOff x="0" y="0"/>
          <a:chExt cx="0" cy="0"/>
        </a:xfrm>
      </p:grpSpPr>
      <p:pic>
        <p:nvPicPr>
          <p:cNvPr id="16" name="Picture 15"/>
          <p:cNvPicPr>
            <a:picLocks noChangeAspect="1"/>
          </p:cNvPicPr>
          <p:nvPr userDrawn="1"/>
        </p:nvPicPr>
        <p:blipFill>
          <a:blip r:embed="rId3"/>
          <a:stretch>
            <a:fillRect/>
          </a:stretch>
        </p:blipFill>
        <p:spPr>
          <a:xfrm>
            <a:off x="4638930" y="341031"/>
            <a:ext cx="2914141" cy="804743"/>
          </a:xfrm>
          <a:prstGeom prst="rect">
            <a:avLst/>
          </a:prstGeom>
        </p:spPr>
      </p:pic>
      <p:sp>
        <p:nvSpPr>
          <p:cNvPr id="5" name="Rectangle 4"/>
          <p:cNvSpPr/>
          <p:nvPr userDrawn="1"/>
        </p:nvSpPr>
        <p:spPr>
          <a:xfrm>
            <a:off x="2185947" y="2158991"/>
            <a:ext cx="7820106" cy="3416320"/>
          </a:xfrm>
          <a:prstGeom prst="rect">
            <a:avLst/>
          </a:prstGeom>
        </p:spPr>
        <p:txBody>
          <a:bodyPr wrap="square" anchor="ctr">
            <a:spAutoFit/>
          </a:bodyPr>
          <a:lstStyle/>
          <a:p>
            <a:pPr algn="ctr" defTabSz="914354"/>
            <a:r>
              <a:rPr lang="en-US" sz="5400" dirty="0">
                <a:solidFill>
                  <a:schemeClr val="bg1"/>
                </a:solidFill>
                <a:latin typeface="Calibri Light" panose="020F0302020204030204" pitchFamily="34" charset="0"/>
              </a:rPr>
              <a:t>Free </a:t>
            </a:r>
            <a:r>
              <a:rPr lang="en-US" sz="5400">
                <a:solidFill>
                  <a:schemeClr val="bg1"/>
                </a:solidFill>
                <a:latin typeface="Calibri Light" panose="020F0302020204030204" pitchFamily="34" charset="0"/>
              </a:rPr>
              <a:t>creative templates</a:t>
            </a:r>
            <a:r>
              <a:rPr lang="en-US" sz="5400" dirty="0">
                <a:solidFill>
                  <a:schemeClr val="bg1"/>
                </a:solidFill>
                <a:latin typeface="Calibri Light" panose="020F0302020204030204" pitchFamily="34" charset="0"/>
              </a:rPr>
              <a:t>, charts, diagrams and maps for your outstanding presentations</a:t>
            </a:r>
          </a:p>
        </p:txBody>
      </p:sp>
    </p:spTree>
    <p:extLst>
      <p:ext uri="{BB962C8B-B14F-4D97-AF65-F5344CB8AC3E}">
        <p14:creationId xmlns:p14="http://schemas.microsoft.com/office/powerpoint/2010/main" val="2777589201"/>
      </p:ext>
    </p:extLst>
  </p:cSld>
  <p:clrMap bg1="lt1" tx1="dk1" bg2="lt2" tx2="dk2" accent1="accent1" accent2="accent2" accent3="accent3" accent4="accent4" accent5="accent5" accent6="accent6" hlink="hlink" folHlink="folHlink"/>
  <p:sldLayoutIdLst>
    <p:sldLayoutId id="2147483663" r:id="rId1"/>
  </p:sldLayoutIdLst>
  <p:hf hdr="0"/>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1.xml"/><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image" Target="../media/image18.png"/><Relationship Id="rId5" Type="http://schemas.openxmlformats.org/officeDocument/2006/relationships/image" Target="../media/image34.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image" Target="../media/image38.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4.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1883390" y="3481079"/>
            <a:ext cx="9867332" cy="830997"/>
          </a:xfrm>
          <a:prstGeom prst="rect">
            <a:avLst/>
          </a:prstGeom>
          <a:noFill/>
        </p:spPr>
        <p:txBody>
          <a:bodyPr wrap="square" rtlCol="0">
            <a:spAutoFit/>
          </a:bodyPr>
          <a:lstStyle/>
          <a:p>
            <a:r>
              <a:rPr kumimoji="1" lang="ja-JP" altLang="en-US" sz="4800" b="1" dirty="0"/>
              <a:t>子どもの「できる」をめざして</a:t>
            </a:r>
            <a:endParaRPr kumimoji="1" lang="en-US" altLang="ja-JP" sz="4800" b="1" dirty="0"/>
          </a:p>
        </p:txBody>
      </p:sp>
      <p:sp>
        <p:nvSpPr>
          <p:cNvPr id="11" name="テキスト ボックス 10"/>
          <p:cNvSpPr txBox="1"/>
          <p:nvPr/>
        </p:nvSpPr>
        <p:spPr>
          <a:xfrm>
            <a:off x="9273654" y="6023802"/>
            <a:ext cx="2797791" cy="369332"/>
          </a:xfrm>
          <a:prstGeom prst="rect">
            <a:avLst/>
          </a:prstGeom>
          <a:noFill/>
        </p:spPr>
        <p:txBody>
          <a:bodyPr wrap="square" rtlCol="0">
            <a:spAutoFit/>
          </a:bodyPr>
          <a:lstStyle/>
          <a:p>
            <a:r>
              <a:rPr kumimoji="1" lang="ja-JP" altLang="en-US" dirty="0"/>
              <a:t>日本こども福祉専門学校</a:t>
            </a:r>
          </a:p>
        </p:txBody>
      </p:sp>
      <p:sp>
        <p:nvSpPr>
          <p:cNvPr id="12" name="テキスト ボックス 11"/>
          <p:cNvSpPr txBox="1"/>
          <p:nvPr/>
        </p:nvSpPr>
        <p:spPr>
          <a:xfrm>
            <a:off x="10447361" y="6393134"/>
            <a:ext cx="1624084" cy="369332"/>
          </a:xfrm>
          <a:prstGeom prst="rect">
            <a:avLst/>
          </a:prstGeom>
          <a:noFill/>
        </p:spPr>
        <p:txBody>
          <a:bodyPr wrap="square" rtlCol="0">
            <a:spAutoFit/>
          </a:bodyPr>
          <a:lstStyle/>
          <a:p>
            <a:r>
              <a:rPr kumimoji="1" lang="ja-JP" altLang="en-US" dirty="0"/>
              <a:t>三原　芙美子</a:t>
            </a:r>
          </a:p>
        </p:txBody>
      </p:sp>
      <p:sp>
        <p:nvSpPr>
          <p:cNvPr id="13" name="テキスト ボックス 12"/>
          <p:cNvSpPr txBox="1"/>
          <p:nvPr/>
        </p:nvSpPr>
        <p:spPr>
          <a:xfrm>
            <a:off x="2527110" y="4420233"/>
            <a:ext cx="8732293" cy="461665"/>
          </a:xfrm>
          <a:prstGeom prst="rect">
            <a:avLst/>
          </a:prstGeom>
          <a:noFill/>
        </p:spPr>
        <p:txBody>
          <a:bodyPr wrap="square" rtlCol="0">
            <a:spAutoFit/>
          </a:bodyPr>
          <a:lstStyle/>
          <a:p>
            <a:r>
              <a:rPr kumimoji="1" lang="ja-JP" altLang="en-US" sz="2400" dirty="0"/>
              <a:t>～子どもの権利保障とインクルーシブ保育の実践～</a:t>
            </a:r>
            <a:endParaRPr kumimoji="1" lang="en-US" altLang="ja-JP" sz="2400" dirty="0"/>
          </a:p>
        </p:txBody>
      </p:sp>
    </p:spTree>
    <p:extLst>
      <p:ext uri="{BB962C8B-B14F-4D97-AF65-F5344CB8AC3E}">
        <p14:creationId xmlns:p14="http://schemas.microsoft.com/office/powerpoint/2010/main" val="1981781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2E2125FD-6BF9-4622-ABD0-42E39D6821BC}"/>
              </a:ext>
            </a:extLst>
          </p:cNvPr>
          <p:cNvSpPr txBox="1"/>
          <p:nvPr/>
        </p:nvSpPr>
        <p:spPr>
          <a:xfrm>
            <a:off x="1370814" y="4176215"/>
            <a:ext cx="5584168" cy="830997"/>
          </a:xfrm>
          <a:prstGeom prst="rect">
            <a:avLst/>
          </a:prstGeom>
          <a:noFill/>
        </p:spPr>
        <p:txBody>
          <a:bodyPr wrap="square" rtlCol="0">
            <a:spAutoFit/>
          </a:bodyPr>
          <a:lstStyle/>
          <a:p>
            <a:r>
              <a:rPr kumimoji="1" lang="ja-JP" altLang="en-US" sz="4800" dirty="0"/>
              <a:t>しっかり休憩</a:t>
            </a:r>
            <a:r>
              <a:rPr kumimoji="1" lang="en-US" altLang="ja-JP" sz="4800" dirty="0"/>
              <a:t>Time</a:t>
            </a:r>
            <a:endParaRPr kumimoji="1" lang="ja-JP" altLang="en-US" sz="4800" dirty="0"/>
          </a:p>
        </p:txBody>
      </p:sp>
    </p:spTree>
    <p:extLst>
      <p:ext uri="{BB962C8B-B14F-4D97-AF65-F5344CB8AC3E}">
        <p14:creationId xmlns:p14="http://schemas.microsoft.com/office/powerpoint/2010/main" val="33413141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7735" b="7735"/>
          <a:stretch>
            <a:fillRect/>
          </a:stretch>
        </p:blipFill>
        <p:spPr/>
      </p:pic>
      <p:sp>
        <p:nvSpPr>
          <p:cNvPr id="3" name="Title 2"/>
          <p:cNvSpPr>
            <a:spLocks noGrp="1"/>
          </p:cNvSpPr>
          <p:nvPr>
            <p:ph type="title"/>
          </p:nvPr>
        </p:nvSpPr>
        <p:spPr>
          <a:xfrm>
            <a:off x="260500" y="5020887"/>
            <a:ext cx="11667952" cy="1196887"/>
          </a:xfrm>
        </p:spPr>
        <p:txBody>
          <a:bodyPr/>
          <a:lstStyle/>
          <a:p>
            <a:r>
              <a:rPr lang="ja-JP" altLang="en-US" dirty="0">
                <a:latin typeface="HG丸ｺﾞｼｯｸM-PRO" panose="020F0400000000000000" pitchFamily="50" charset="-128"/>
                <a:ea typeface="HG丸ｺﾞｼｯｸM-PRO" panose="020F0400000000000000" pitchFamily="50" charset="-128"/>
              </a:rPr>
              <a:t>ちょっと考えてみましょう</a:t>
            </a:r>
            <a:endParaRPr lang="en-US" dirty="0">
              <a:latin typeface="HG丸ｺﾞｼｯｸM-PRO" panose="020F0400000000000000" pitchFamily="50" charset="-128"/>
              <a:ea typeface="HG丸ｺﾞｼｯｸM-PRO" panose="020F0400000000000000" pitchFamily="50" charset="-128"/>
            </a:endParaRPr>
          </a:p>
        </p:txBody>
      </p:sp>
    </p:spTree>
    <p:extLst>
      <p:ext uri="{BB962C8B-B14F-4D97-AF65-F5344CB8AC3E}">
        <p14:creationId xmlns:p14="http://schemas.microsoft.com/office/powerpoint/2010/main" val="349998719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7735" b="7735"/>
          <a:stretch>
            <a:fillRect/>
          </a:stretch>
        </p:blipFill>
        <p:spPr/>
      </p:pic>
      <p:sp>
        <p:nvSpPr>
          <p:cNvPr id="3" name="Title 2"/>
          <p:cNvSpPr>
            <a:spLocks noGrp="1"/>
          </p:cNvSpPr>
          <p:nvPr>
            <p:ph type="title"/>
          </p:nvPr>
        </p:nvSpPr>
        <p:spPr>
          <a:xfrm>
            <a:off x="0" y="5082078"/>
            <a:ext cx="12188952" cy="1135696"/>
          </a:xfrm>
        </p:spPr>
        <p:txBody>
          <a:bodyPr/>
          <a:lstStyle/>
          <a:p>
            <a:r>
              <a:rPr lang="ja-JP" altLang="en-US" dirty="0">
                <a:latin typeface="HG丸ｺﾞｼｯｸM-PRO" panose="020F0400000000000000" pitchFamily="50" charset="-128"/>
                <a:ea typeface="HG丸ｺﾞｼｯｸM-PRO" panose="020F0400000000000000" pitchFamily="50" charset="-128"/>
              </a:rPr>
              <a:t>「障害」ってなんでしょう？</a:t>
            </a:r>
            <a:endParaRPr lang="en-US" dirty="0">
              <a:latin typeface="HG丸ｺﾞｼｯｸM-PRO" panose="020F0400000000000000" pitchFamily="50" charset="-128"/>
              <a:ea typeface="HG丸ｺﾞｼｯｸM-PRO" panose="020F0400000000000000" pitchFamily="50" charset="-128"/>
            </a:endParaRPr>
          </a:p>
        </p:txBody>
      </p:sp>
    </p:spTree>
    <p:extLst>
      <p:ext uri="{BB962C8B-B14F-4D97-AF65-F5344CB8AC3E}">
        <p14:creationId xmlns:p14="http://schemas.microsoft.com/office/powerpoint/2010/main" val="1306753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998AC1D5-57F8-4D1A-B607-38BCABD162C4}"/>
              </a:ext>
            </a:extLst>
          </p:cNvPr>
          <p:cNvSpPr txBox="1"/>
          <p:nvPr/>
        </p:nvSpPr>
        <p:spPr>
          <a:xfrm>
            <a:off x="235071" y="224198"/>
            <a:ext cx="3780430" cy="584775"/>
          </a:xfrm>
          <a:prstGeom prst="rect">
            <a:avLst/>
          </a:prstGeom>
          <a:noFill/>
        </p:spPr>
        <p:txBody>
          <a:bodyPr wrap="square" rtlCol="0">
            <a:spAutoFit/>
          </a:bodyPr>
          <a:lstStyle/>
          <a:p>
            <a:r>
              <a:rPr kumimoji="1" lang="ja-JP" altLang="en-US" sz="3200" b="1" dirty="0"/>
              <a:t>障害とは</a:t>
            </a:r>
          </a:p>
        </p:txBody>
      </p:sp>
      <p:pic>
        <p:nvPicPr>
          <p:cNvPr id="10" name="Picture 4" descr="https://1.bp.blogspot.com/-eJGNGE4u8LA/UsZuCAMuehI/AAAAAAAAc2c/QQ5eBSC2Ey0/s800/mark_batsu.png">
            <a:extLst>
              <a:ext uri="{FF2B5EF4-FFF2-40B4-BE49-F238E27FC236}">
                <a16:creationId xmlns:a16="http://schemas.microsoft.com/office/drawing/2014/main" id="{BC9067AF-CAD9-4269-BEEF-AB825F867E7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4104" y="1260156"/>
            <a:ext cx="1027254" cy="1027254"/>
          </a:xfrm>
          <a:prstGeom prst="rect">
            <a:avLst/>
          </a:prstGeom>
          <a:noFill/>
          <a:extLst>
            <a:ext uri="{909E8E84-426E-40DD-AFC4-6F175D3DCCD1}">
              <a14:hiddenFill xmlns:a14="http://schemas.microsoft.com/office/drawing/2010/main">
                <a:solidFill>
                  <a:srgbClr val="FFFFFF"/>
                </a:solidFill>
              </a14:hiddenFill>
            </a:ext>
          </a:extLst>
        </p:spPr>
      </p:pic>
      <p:sp>
        <p:nvSpPr>
          <p:cNvPr id="14" name="テキスト ボックス 13">
            <a:extLst>
              <a:ext uri="{FF2B5EF4-FFF2-40B4-BE49-F238E27FC236}">
                <a16:creationId xmlns:a16="http://schemas.microsoft.com/office/drawing/2014/main" id="{1AD9B42C-7AD0-40B4-AC85-74E65F511515}"/>
              </a:ext>
            </a:extLst>
          </p:cNvPr>
          <p:cNvSpPr txBox="1"/>
          <p:nvPr/>
        </p:nvSpPr>
        <p:spPr>
          <a:xfrm>
            <a:off x="2776451" y="1520142"/>
            <a:ext cx="3679767" cy="523220"/>
          </a:xfrm>
          <a:prstGeom prst="rect">
            <a:avLst/>
          </a:prstGeom>
          <a:noFill/>
        </p:spPr>
        <p:txBody>
          <a:bodyPr wrap="square" rtlCol="0">
            <a:spAutoFit/>
          </a:bodyPr>
          <a:lstStyle/>
          <a:p>
            <a:r>
              <a:rPr kumimoji="1" lang="ja-JP" altLang="en-US" sz="2800" dirty="0">
                <a:solidFill>
                  <a:srgbClr val="FF0000"/>
                </a:solidFill>
              </a:rPr>
              <a:t>様々な機能不全</a:t>
            </a:r>
          </a:p>
        </p:txBody>
      </p:sp>
      <p:pic>
        <p:nvPicPr>
          <p:cNvPr id="8198" name="Picture 6" descr="https://2.bp.blogspot.com/-dZzbLI_Oqy0/VozfTRLKp8I/AAAAAAAA2jc/tJx29CmOJ-g/s800/kurumaisu_ojiisan1_smil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4410" y="3152957"/>
            <a:ext cx="1954990" cy="3090894"/>
          </a:xfrm>
          <a:prstGeom prst="rect">
            <a:avLst/>
          </a:prstGeom>
          <a:noFill/>
          <a:extLst>
            <a:ext uri="{909E8E84-426E-40DD-AFC4-6F175D3DCCD1}">
              <a14:hiddenFill xmlns:a14="http://schemas.microsoft.com/office/drawing/2010/main">
                <a:solidFill>
                  <a:srgbClr val="FFFFFF"/>
                </a:solidFill>
              </a14:hiddenFill>
            </a:ext>
          </a:extLst>
        </p:spPr>
      </p:pic>
      <p:pic>
        <p:nvPicPr>
          <p:cNvPr id="8206" name="Picture 14" descr="https://4.bp.blogspot.com/-G0i6MFdYBns/WFJWQckTB4I/AAAAAAABAZY/xjhHhsK_oCc0gmmlXAjC9yJirgaJj2auwCLcB/s800/choudouken_woman.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49986" y="3113464"/>
            <a:ext cx="2602492" cy="3178616"/>
          </a:xfrm>
          <a:prstGeom prst="rect">
            <a:avLst/>
          </a:prstGeom>
          <a:noFill/>
          <a:extLst>
            <a:ext uri="{909E8E84-426E-40DD-AFC4-6F175D3DCCD1}">
              <a14:hiddenFill xmlns:a14="http://schemas.microsoft.com/office/drawing/2010/main">
                <a:solidFill>
                  <a:srgbClr val="FFFFFF"/>
                </a:solidFill>
              </a14:hiddenFill>
            </a:ext>
          </a:extLst>
        </p:spPr>
      </p:pic>
      <p:pic>
        <p:nvPicPr>
          <p:cNvPr id="8210" name="Picture 18" descr="https://2.bp.blogspot.com/-rQx_myMnH8M/Wl1bKGogbbI/AAAAAAABJuA/ajRVkeQUayciRbFQCddIOoh_5MCkbJuawCLcBGAs/s800/hakujou_walk_woman.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54699" y="3057774"/>
            <a:ext cx="2417644" cy="3234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61590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998AC1D5-57F8-4D1A-B607-38BCABD162C4}"/>
              </a:ext>
            </a:extLst>
          </p:cNvPr>
          <p:cNvSpPr txBox="1"/>
          <p:nvPr/>
        </p:nvSpPr>
        <p:spPr>
          <a:xfrm>
            <a:off x="235071" y="224198"/>
            <a:ext cx="3780430" cy="584775"/>
          </a:xfrm>
          <a:prstGeom prst="rect">
            <a:avLst/>
          </a:prstGeom>
          <a:noFill/>
        </p:spPr>
        <p:txBody>
          <a:bodyPr wrap="square" rtlCol="0">
            <a:spAutoFit/>
          </a:bodyPr>
          <a:lstStyle/>
          <a:p>
            <a:r>
              <a:rPr kumimoji="1" lang="ja-JP" altLang="en-US" sz="3200" b="1" dirty="0"/>
              <a:t>障害とは</a:t>
            </a:r>
          </a:p>
        </p:txBody>
      </p:sp>
      <p:pic>
        <p:nvPicPr>
          <p:cNvPr id="8" name="Picture 2" descr="https://4.bp.blogspot.com/-CUR5NlGuXkU/UsZuCrI78dI/AAAAAAAAc20/mMqQPb9bBI0/s800/mark_maru.png">
            <a:extLst>
              <a:ext uri="{FF2B5EF4-FFF2-40B4-BE49-F238E27FC236}">
                <a16:creationId xmlns:a16="http://schemas.microsoft.com/office/drawing/2014/main" id="{4AC0C592-34DD-4C60-A420-E0040CD0BD7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4104" y="1291161"/>
            <a:ext cx="1023582" cy="1023583"/>
          </a:xfrm>
          <a:prstGeom prst="rect">
            <a:avLst/>
          </a:prstGeom>
          <a:noFill/>
          <a:extLst>
            <a:ext uri="{909E8E84-426E-40DD-AFC4-6F175D3DCCD1}">
              <a14:hiddenFill xmlns:a14="http://schemas.microsoft.com/office/drawing/2010/main">
                <a:solidFill>
                  <a:srgbClr val="FFFFFF"/>
                </a:solidFill>
              </a14:hiddenFill>
            </a:ext>
          </a:extLst>
        </p:spPr>
      </p:pic>
      <p:grpSp>
        <p:nvGrpSpPr>
          <p:cNvPr id="4" name="グループ化 3">
            <a:extLst>
              <a:ext uri="{FF2B5EF4-FFF2-40B4-BE49-F238E27FC236}">
                <a16:creationId xmlns:a16="http://schemas.microsoft.com/office/drawing/2014/main" id="{42B947F9-1161-4D59-AB70-E2B16A5F876E}"/>
              </a:ext>
            </a:extLst>
          </p:cNvPr>
          <p:cNvGrpSpPr/>
          <p:nvPr/>
        </p:nvGrpSpPr>
        <p:grpSpPr>
          <a:xfrm>
            <a:off x="962654" y="1360637"/>
            <a:ext cx="10336439" cy="5342137"/>
            <a:chOff x="962654" y="1360637"/>
            <a:chExt cx="10336439" cy="5342137"/>
          </a:xfrm>
        </p:grpSpPr>
        <p:sp>
          <p:nvSpPr>
            <p:cNvPr id="2" name="テキスト ボックス 1">
              <a:extLst>
                <a:ext uri="{FF2B5EF4-FFF2-40B4-BE49-F238E27FC236}">
                  <a16:creationId xmlns:a16="http://schemas.microsoft.com/office/drawing/2014/main" id="{1AD9B42C-7AD0-40B4-AC85-74E65F511515}"/>
                </a:ext>
              </a:extLst>
            </p:cNvPr>
            <p:cNvSpPr txBox="1"/>
            <p:nvPr/>
          </p:nvSpPr>
          <p:spPr>
            <a:xfrm>
              <a:off x="2747901" y="1360637"/>
              <a:ext cx="8551192" cy="954107"/>
            </a:xfrm>
            <a:prstGeom prst="rect">
              <a:avLst/>
            </a:prstGeom>
            <a:noFill/>
          </p:spPr>
          <p:txBody>
            <a:bodyPr wrap="square" rtlCol="0">
              <a:spAutoFit/>
            </a:bodyPr>
            <a:lstStyle/>
            <a:p>
              <a:r>
                <a:rPr kumimoji="1" lang="ja-JP" altLang="en-US" sz="2800" dirty="0">
                  <a:solidFill>
                    <a:schemeClr val="accent6">
                      <a:lumMod val="60000"/>
                      <a:lumOff val="40000"/>
                    </a:schemeClr>
                  </a:solidFill>
                </a:rPr>
                <a:t>様々な機能不全などによって</a:t>
              </a:r>
              <a:endParaRPr kumimoji="1" lang="en-US" altLang="ja-JP" sz="2800" dirty="0">
                <a:solidFill>
                  <a:schemeClr val="accent6">
                    <a:lumMod val="60000"/>
                    <a:lumOff val="40000"/>
                  </a:schemeClr>
                </a:solidFill>
              </a:endParaRPr>
            </a:p>
            <a:p>
              <a:r>
                <a:rPr kumimoji="1" lang="ja-JP" altLang="en-US" sz="2800" dirty="0">
                  <a:solidFill>
                    <a:schemeClr val="accent6">
                      <a:lumMod val="60000"/>
                      <a:lumOff val="40000"/>
                    </a:schemeClr>
                  </a:solidFill>
                </a:rPr>
                <a:t>日常生活・社会生活に困難が生じている状態</a:t>
              </a:r>
            </a:p>
          </p:txBody>
        </p:sp>
        <p:pic>
          <p:nvPicPr>
            <p:cNvPr id="11" name="Picture 16" descr="https://4.bp.blogspot.com/-vE7iU9OSyVQ/Wl62IozlfLI/AAAAAAABJu8/Plg3qF2wr-M66Rw6wkoDnaAB8k76CN01wCLcBGAs/s800/hakujou_walk_woman_komatt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7023497" y="2697478"/>
              <a:ext cx="2993959" cy="400529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4.bp.blogspot.com/-Nc7j8Y3HbmE/WYAx4yWIC3I/AAAAAAABFwc/Kp-0e6dFjsE2rn3BpPobkVHfj1H9NnBngCLcBGAs/s800/kurumaisu_kaida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2654" y="2904118"/>
              <a:ext cx="3627592" cy="362759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108188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2)">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998AC1D5-57F8-4D1A-B607-38BCABD162C4}"/>
              </a:ext>
            </a:extLst>
          </p:cNvPr>
          <p:cNvSpPr txBox="1"/>
          <p:nvPr/>
        </p:nvSpPr>
        <p:spPr>
          <a:xfrm>
            <a:off x="235071" y="224198"/>
            <a:ext cx="3780430" cy="584775"/>
          </a:xfrm>
          <a:prstGeom prst="rect">
            <a:avLst/>
          </a:prstGeom>
          <a:noFill/>
        </p:spPr>
        <p:txBody>
          <a:bodyPr wrap="square" rtlCol="0">
            <a:spAutoFit/>
          </a:bodyPr>
          <a:lstStyle/>
          <a:p>
            <a:r>
              <a:rPr kumimoji="1" lang="ja-JP" altLang="en-US" sz="3200" b="1" dirty="0"/>
              <a:t>障害とは</a:t>
            </a:r>
          </a:p>
        </p:txBody>
      </p:sp>
      <p:sp>
        <p:nvSpPr>
          <p:cNvPr id="18" name="テキスト ボックス 17">
            <a:extLst>
              <a:ext uri="{FF2B5EF4-FFF2-40B4-BE49-F238E27FC236}">
                <a16:creationId xmlns:a16="http://schemas.microsoft.com/office/drawing/2014/main" id="{28838FE1-8FCE-4BE1-AD4F-83CE56EC0EE5}"/>
              </a:ext>
            </a:extLst>
          </p:cNvPr>
          <p:cNvSpPr txBox="1"/>
          <p:nvPr/>
        </p:nvSpPr>
        <p:spPr>
          <a:xfrm>
            <a:off x="2776450" y="1590885"/>
            <a:ext cx="4206240" cy="523220"/>
          </a:xfrm>
          <a:prstGeom prst="rect">
            <a:avLst/>
          </a:prstGeom>
          <a:noFill/>
        </p:spPr>
        <p:txBody>
          <a:bodyPr wrap="square" rtlCol="0">
            <a:spAutoFit/>
          </a:bodyPr>
          <a:lstStyle/>
          <a:p>
            <a:r>
              <a:rPr kumimoji="1" lang="ja-JP" altLang="en-US" sz="2800" dirty="0">
                <a:solidFill>
                  <a:srgbClr val="FF0000"/>
                </a:solidFill>
              </a:rPr>
              <a:t>障害の克服</a:t>
            </a:r>
          </a:p>
        </p:txBody>
      </p:sp>
      <p:grpSp>
        <p:nvGrpSpPr>
          <p:cNvPr id="2" name="グループ化 1">
            <a:extLst>
              <a:ext uri="{FF2B5EF4-FFF2-40B4-BE49-F238E27FC236}">
                <a16:creationId xmlns:a16="http://schemas.microsoft.com/office/drawing/2014/main" id="{8C58B29D-82F2-424F-9D7B-7E2B6F48E9FC}"/>
              </a:ext>
            </a:extLst>
          </p:cNvPr>
          <p:cNvGrpSpPr/>
          <p:nvPr/>
        </p:nvGrpSpPr>
        <p:grpSpPr>
          <a:xfrm>
            <a:off x="962654" y="1304769"/>
            <a:ext cx="11543246" cy="5553691"/>
            <a:chOff x="962654" y="1304769"/>
            <a:chExt cx="11543246" cy="5553691"/>
          </a:xfrm>
        </p:grpSpPr>
        <p:pic>
          <p:nvPicPr>
            <p:cNvPr id="15" name="Picture 4" descr="https://2.bp.blogspot.com/-Q-Y2cuQMfi8/WYAx8svqllI/AAAAAAABFw8/xm0T4JNAcyMNh1ouQNQx8Our7z9KNdOsACLcBGAs/s800/kurumaisu_slop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654" y="2897508"/>
              <a:ext cx="3627592" cy="362759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https://4.bp.blogspot.com/-gf1RctJTszo/WkdTB71AQII/AAAAAAABJY0/WQy_EqGT4LwbIIcA0RjvWtGk5C600uMhQCLcBGAs/s800/hakujou_walk_kaijo_woma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3997" y="2577367"/>
              <a:ext cx="3515848" cy="428109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https://4.bp.blogspot.com/-M6Z5PPVGg1E/VuKDxXOPj6I/AAAAAAAA4vk/JLcpERe5PAMzVmA6H_fXYlJlpUfh-vnzg/s800/hakujou.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70746" y="2900152"/>
              <a:ext cx="3208598" cy="3580025"/>
            </a:xfrm>
            <a:prstGeom prst="rect">
              <a:avLst/>
            </a:prstGeom>
            <a:noFill/>
            <a:extLst>
              <a:ext uri="{909E8E84-426E-40DD-AFC4-6F175D3DCCD1}">
                <a14:hiddenFill xmlns:a14="http://schemas.microsoft.com/office/drawing/2010/main">
                  <a:solidFill>
                    <a:srgbClr val="FFFFFF"/>
                  </a:solidFill>
                </a14:hiddenFill>
              </a:ext>
            </a:extLst>
          </p:spPr>
        </p:pic>
        <p:sp>
          <p:nvSpPr>
            <p:cNvPr id="19" name="テキスト ボックス 18">
              <a:extLst>
                <a:ext uri="{FF2B5EF4-FFF2-40B4-BE49-F238E27FC236}">
                  <a16:creationId xmlns:a16="http://schemas.microsoft.com/office/drawing/2014/main" id="{A368695D-3AAC-4EA2-A271-F1AAA625E929}"/>
                </a:ext>
              </a:extLst>
            </p:cNvPr>
            <p:cNvSpPr txBox="1"/>
            <p:nvPr/>
          </p:nvSpPr>
          <p:spPr>
            <a:xfrm>
              <a:off x="7994860" y="1554950"/>
              <a:ext cx="4511040" cy="523220"/>
            </a:xfrm>
            <a:prstGeom prst="rect">
              <a:avLst/>
            </a:prstGeom>
            <a:noFill/>
          </p:spPr>
          <p:txBody>
            <a:bodyPr wrap="square" rtlCol="0">
              <a:spAutoFit/>
            </a:bodyPr>
            <a:lstStyle/>
            <a:p>
              <a:r>
                <a:rPr kumimoji="1" lang="ja-JP" altLang="en-US" sz="2800" dirty="0">
                  <a:solidFill>
                    <a:schemeClr val="accent6">
                      <a:lumMod val="60000"/>
                      <a:lumOff val="40000"/>
                    </a:schemeClr>
                  </a:solidFill>
                </a:rPr>
                <a:t>困難の克服</a:t>
              </a:r>
            </a:p>
          </p:txBody>
        </p:sp>
        <p:pic>
          <p:nvPicPr>
            <p:cNvPr id="20" name="Picture 2" descr="https://4.bp.blogspot.com/-CUR5NlGuXkU/UsZuCrI78dI/AAAAAAAAc20/mMqQPb9bBI0/s800/mark_maru.png">
              <a:extLst>
                <a:ext uri="{FF2B5EF4-FFF2-40B4-BE49-F238E27FC236}">
                  <a16:creationId xmlns:a16="http://schemas.microsoft.com/office/drawing/2014/main" id="{4AC0C592-34DD-4C60-A420-E0040CD0BD7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80415" y="1304769"/>
              <a:ext cx="1023582" cy="1023583"/>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4" descr="https://1.bp.blogspot.com/-eJGNGE4u8LA/UsZuCAMuehI/AAAAAAAAc2c/QQ5eBSC2Ey0/s800/mark_batsu.png">
            <a:extLst>
              <a:ext uri="{FF2B5EF4-FFF2-40B4-BE49-F238E27FC236}">
                <a16:creationId xmlns:a16="http://schemas.microsoft.com/office/drawing/2014/main" id="{BC9067AF-CAD9-4269-BEEF-AB825F867E7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24104" y="1301098"/>
            <a:ext cx="1027254" cy="1027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9658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p:cNvSpPr txBox="1"/>
          <p:nvPr/>
        </p:nvSpPr>
        <p:spPr>
          <a:xfrm>
            <a:off x="174111" y="205213"/>
            <a:ext cx="4120797" cy="584775"/>
          </a:xfrm>
          <a:prstGeom prst="rect">
            <a:avLst/>
          </a:prstGeom>
          <a:noFill/>
        </p:spPr>
        <p:txBody>
          <a:bodyPr wrap="square" rtlCol="0">
            <a:spAutoFit/>
          </a:bodyPr>
          <a:lstStyle/>
          <a:p>
            <a:r>
              <a:rPr kumimoji="1" lang="ja-JP" altLang="en-US" sz="3200" b="1" dirty="0"/>
              <a:t>インクルーシブとは</a:t>
            </a:r>
          </a:p>
        </p:txBody>
      </p:sp>
      <p:pic>
        <p:nvPicPr>
          <p:cNvPr id="17" name="Picture 4" descr="https://1.bp.blogspot.com/-ywqTMZPgbvk/XhwqZJPxXII/AAAAAAABW_I/o8URRpnYeF8j-u5vJS8PBhw8OroyJpulQCNcBGAsYHQ/s1600/kurumaisu_reclining_bo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04703" y="821060"/>
            <a:ext cx="2662604" cy="258943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https://1.bp.blogspot.com/-kb8uB73Cz0Y/XVjgJv4126I/AAAAAAABUMs/lPY9BoDvTcMbmAuQaK7a2N_Mqie5PLhPQCLcBGAs/s1600/kid_seikaku_kachiki_girl.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34425" y="3983424"/>
            <a:ext cx="2168557" cy="281643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https://2.bp.blogspot.com/-1PtCRUEXkQ8/XFe1SSIpSUI/AAAAAAABRXE/P91PhImVfnUGsNmu-Dfj-nm6u6JKnKHkwCLcBGAs/s800/kodomosyokudou_hungry_boy.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02982" y="3925287"/>
            <a:ext cx="2777559" cy="287457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2" descr="https://3.bp.blogspot.com/-j6pLaKHia84/W1vhJ9PmYNI/AAAAAAABNuQ/L4skYVRPU6gM_JkJXKNRCaYTz1DrBKAHgCLcBGAs/s800/himan_pocchari02_gir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04427" y="730109"/>
            <a:ext cx="1802556" cy="268038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2" descr="https://4.bp.blogspot.com/-xdAPDPF4fRs/VnE388aR7aI/AAAAAAAA17o/wua-kte1ahI/s800/pose_genki02_girl.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3370" y="1011218"/>
            <a:ext cx="2195334" cy="239927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https://2.bp.blogspot.com/-eHGfNsCpdKk/UZmCA8whRzI/AAAAAAAATaA/Wh4zJOgQFig/s800/world_children.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44103" y="503518"/>
            <a:ext cx="2958750" cy="290697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https://1.bp.blogspot.com/-ahlT7Kd7-T0/XVjgJ3hrbFI/AAAAAAABUMw/MV4su85SnoAMYnSitR9DXVgNFuorpprwQCLcBGAs/s1600/kid_seikaku_uchiki_boy.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935807" y="3925287"/>
            <a:ext cx="2068134" cy="279166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6" descr="https://3.bp.blogspot.com/-ioxyaLIq_GY/WzC-kgwKZdI/AAAAAAABNDI/3bE4I3pVqc0GEdsd8HCazjM46m8ru2vgQCLcBGAs/s800/medical_irou_boy.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180541" y="3872227"/>
            <a:ext cx="2686106" cy="2927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12292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p:cNvSpPr txBox="1"/>
          <p:nvPr/>
        </p:nvSpPr>
        <p:spPr>
          <a:xfrm>
            <a:off x="174111" y="205213"/>
            <a:ext cx="4120797" cy="584775"/>
          </a:xfrm>
          <a:prstGeom prst="rect">
            <a:avLst/>
          </a:prstGeom>
          <a:noFill/>
        </p:spPr>
        <p:txBody>
          <a:bodyPr wrap="square" rtlCol="0">
            <a:spAutoFit/>
          </a:bodyPr>
          <a:lstStyle/>
          <a:p>
            <a:r>
              <a:rPr kumimoji="1" lang="ja-JP" altLang="en-US" sz="3200" b="1" dirty="0"/>
              <a:t>インクルーシブとは</a:t>
            </a:r>
          </a:p>
        </p:txBody>
      </p:sp>
      <p:sp>
        <p:nvSpPr>
          <p:cNvPr id="3" name="テキスト ボックス 2">
            <a:extLst>
              <a:ext uri="{FF2B5EF4-FFF2-40B4-BE49-F238E27FC236}">
                <a16:creationId xmlns:a16="http://schemas.microsoft.com/office/drawing/2014/main" id="{539099DE-C321-448A-B262-EFADE2424D1D}"/>
              </a:ext>
            </a:extLst>
          </p:cNvPr>
          <p:cNvSpPr txBox="1"/>
          <p:nvPr/>
        </p:nvSpPr>
        <p:spPr>
          <a:xfrm>
            <a:off x="1998197" y="1017178"/>
            <a:ext cx="7535963" cy="523220"/>
          </a:xfrm>
          <a:prstGeom prst="rect">
            <a:avLst/>
          </a:prstGeom>
          <a:noFill/>
        </p:spPr>
        <p:txBody>
          <a:bodyPr wrap="square" rtlCol="0">
            <a:spAutoFit/>
          </a:bodyPr>
          <a:lstStyle/>
          <a:p>
            <a:r>
              <a:rPr kumimoji="1" lang="ja-JP" altLang="en-US" sz="2800" dirty="0"/>
              <a:t>人の多様性を尊重し、誰もが共に学ぶしくみ</a:t>
            </a:r>
          </a:p>
        </p:txBody>
      </p:sp>
      <p:sp>
        <p:nvSpPr>
          <p:cNvPr id="5" name="テキスト ボックス 4">
            <a:extLst>
              <a:ext uri="{FF2B5EF4-FFF2-40B4-BE49-F238E27FC236}">
                <a16:creationId xmlns:a16="http://schemas.microsoft.com/office/drawing/2014/main" id="{22BA054A-20D7-48AD-BE5F-ACA744B812FF}"/>
              </a:ext>
            </a:extLst>
          </p:cNvPr>
          <p:cNvSpPr txBox="1"/>
          <p:nvPr/>
        </p:nvSpPr>
        <p:spPr>
          <a:xfrm>
            <a:off x="2402005" y="1767588"/>
            <a:ext cx="6005016" cy="523220"/>
          </a:xfrm>
          <a:prstGeom prst="rect">
            <a:avLst/>
          </a:prstGeom>
          <a:noFill/>
        </p:spPr>
        <p:txBody>
          <a:bodyPr wrap="square" rtlCol="0">
            <a:spAutoFit/>
          </a:bodyPr>
          <a:lstStyle/>
          <a:p>
            <a:r>
              <a:rPr kumimoji="1" lang="ja-JP" altLang="en-US" sz="2800" dirty="0">
                <a:latin typeface="+mn-ea"/>
              </a:rPr>
              <a:t>＝　</a:t>
            </a:r>
            <a:r>
              <a:rPr kumimoji="1" lang="ja-JP" altLang="en-US" sz="2800" dirty="0">
                <a:solidFill>
                  <a:schemeClr val="accent6">
                    <a:lumMod val="60000"/>
                    <a:lumOff val="40000"/>
                  </a:schemeClr>
                </a:solidFill>
                <a:latin typeface="+mn-ea"/>
              </a:rPr>
              <a:t>「みんなちがってみんないい」</a:t>
            </a:r>
          </a:p>
        </p:txBody>
      </p:sp>
      <p:sp>
        <p:nvSpPr>
          <p:cNvPr id="17" name="テキスト ボックス 16">
            <a:extLst>
              <a:ext uri="{FF2B5EF4-FFF2-40B4-BE49-F238E27FC236}">
                <a16:creationId xmlns:a16="http://schemas.microsoft.com/office/drawing/2014/main" id="{22BA054A-20D7-48AD-BE5F-ACA744B812FF}"/>
              </a:ext>
            </a:extLst>
          </p:cNvPr>
          <p:cNvSpPr txBox="1"/>
          <p:nvPr/>
        </p:nvSpPr>
        <p:spPr>
          <a:xfrm>
            <a:off x="138751" y="3429000"/>
            <a:ext cx="11914497" cy="830997"/>
          </a:xfrm>
          <a:prstGeom prst="rect">
            <a:avLst/>
          </a:prstGeom>
          <a:noFill/>
        </p:spPr>
        <p:txBody>
          <a:bodyPr wrap="square" rtlCol="0">
            <a:spAutoFit/>
          </a:bodyPr>
          <a:lstStyle/>
          <a:p>
            <a:r>
              <a:rPr kumimoji="1" lang="ja-JP" altLang="en-US" sz="4800" b="1" dirty="0">
                <a:solidFill>
                  <a:srgbClr val="FF0000"/>
                </a:solidFill>
                <a:latin typeface="HGS創英角ﾎﾟｯﾌﾟ体" panose="040B0A00000000000000" pitchFamily="50" charset="-128"/>
                <a:ea typeface="HGS創英角ﾎﾟｯﾌﾟ体" panose="040B0A00000000000000" pitchFamily="50" charset="-128"/>
              </a:rPr>
              <a:t>排除をせず</a:t>
            </a:r>
            <a:r>
              <a:rPr kumimoji="1" lang="ja-JP" altLang="en-US" sz="48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rPr>
              <a:t>みんなが「できる」ようにする</a:t>
            </a:r>
          </a:p>
        </p:txBody>
      </p:sp>
      <p:sp>
        <p:nvSpPr>
          <p:cNvPr id="18" name="テキスト ボックス 17">
            <a:extLst>
              <a:ext uri="{FF2B5EF4-FFF2-40B4-BE49-F238E27FC236}">
                <a16:creationId xmlns:a16="http://schemas.microsoft.com/office/drawing/2014/main" id="{539099DE-C321-448A-B262-EFADE2424D1D}"/>
              </a:ext>
            </a:extLst>
          </p:cNvPr>
          <p:cNvSpPr txBox="1"/>
          <p:nvPr/>
        </p:nvSpPr>
        <p:spPr>
          <a:xfrm>
            <a:off x="734104" y="4598850"/>
            <a:ext cx="10446287" cy="954107"/>
          </a:xfrm>
          <a:prstGeom prst="rect">
            <a:avLst/>
          </a:prstGeom>
          <a:noFill/>
        </p:spPr>
        <p:txBody>
          <a:bodyPr wrap="square" rtlCol="0">
            <a:spAutoFit/>
          </a:bodyPr>
          <a:lstStyle/>
          <a:p>
            <a:r>
              <a:rPr kumimoji="1" lang="ja-JP" altLang="en-US" sz="2800" dirty="0"/>
              <a:t>👉　「できる」ようにするための工夫をすることが必要になる</a:t>
            </a:r>
            <a:endParaRPr kumimoji="1" lang="en-US" altLang="ja-JP" sz="2800" dirty="0"/>
          </a:p>
          <a:p>
            <a:r>
              <a:rPr kumimoji="1" lang="ja-JP" altLang="en-US" sz="2800" dirty="0"/>
              <a:t>　　「誰か」のためだけの工夫はしない</a:t>
            </a:r>
          </a:p>
        </p:txBody>
      </p:sp>
    </p:spTree>
    <p:extLst>
      <p:ext uri="{BB962C8B-B14F-4D97-AF65-F5344CB8AC3E}">
        <p14:creationId xmlns:p14="http://schemas.microsoft.com/office/powerpoint/2010/main" val="3583056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p:cNvSpPr txBox="1"/>
          <p:nvPr/>
        </p:nvSpPr>
        <p:spPr>
          <a:xfrm>
            <a:off x="174111" y="205213"/>
            <a:ext cx="10252779" cy="584775"/>
          </a:xfrm>
          <a:prstGeom prst="rect">
            <a:avLst/>
          </a:prstGeom>
          <a:noFill/>
        </p:spPr>
        <p:txBody>
          <a:bodyPr wrap="square" rtlCol="0">
            <a:spAutoFit/>
          </a:bodyPr>
          <a:lstStyle/>
          <a:p>
            <a:r>
              <a:rPr kumimoji="1" lang="ja-JP" altLang="en-US" sz="3200" b="1" dirty="0"/>
              <a:t>インクルーシブをすすめていく上でのポイント</a:t>
            </a:r>
          </a:p>
        </p:txBody>
      </p:sp>
      <p:sp>
        <p:nvSpPr>
          <p:cNvPr id="3" name="テキスト ボックス 2">
            <a:extLst>
              <a:ext uri="{FF2B5EF4-FFF2-40B4-BE49-F238E27FC236}">
                <a16:creationId xmlns:a16="http://schemas.microsoft.com/office/drawing/2014/main" id="{539099DE-C321-448A-B262-EFADE2424D1D}"/>
              </a:ext>
            </a:extLst>
          </p:cNvPr>
          <p:cNvSpPr txBox="1"/>
          <p:nvPr/>
        </p:nvSpPr>
        <p:spPr>
          <a:xfrm>
            <a:off x="1873996" y="1328295"/>
            <a:ext cx="4525431" cy="523220"/>
          </a:xfrm>
          <a:prstGeom prst="rect">
            <a:avLst/>
          </a:prstGeom>
          <a:noFill/>
        </p:spPr>
        <p:txBody>
          <a:bodyPr wrap="square" rtlCol="0">
            <a:spAutoFit/>
          </a:bodyPr>
          <a:lstStyle/>
          <a:p>
            <a:r>
              <a:rPr kumimoji="1" lang="ja-JP" altLang="en-US" sz="2800" dirty="0"/>
              <a:t>「できない」を見る</a:t>
            </a:r>
          </a:p>
        </p:txBody>
      </p:sp>
      <p:sp>
        <p:nvSpPr>
          <p:cNvPr id="7" name="テキスト ボックス 6">
            <a:extLst>
              <a:ext uri="{FF2B5EF4-FFF2-40B4-BE49-F238E27FC236}">
                <a16:creationId xmlns:a16="http://schemas.microsoft.com/office/drawing/2014/main" id="{539099DE-C321-448A-B262-EFADE2424D1D}"/>
              </a:ext>
            </a:extLst>
          </p:cNvPr>
          <p:cNvSpPr txBox="1"/>
          <p:nvPr/>
        </p:nvSpPr>
        <p:spPr>
          <a:xfrm>
            <a:off x="2778396" y="3068762"/>
            <a:ext cx="6706800" cy="1384995"/>
          </a:xfrm>
          <a:prstGeom prst="rect">
            <a:avLst/>
          </a:prstGeom>
          <a:noFill/>
        </p:spPr>
        <p:txBody>
          <a:bodyPr wrap="square" rtlCol="0">
            <a:spAutoFit/>
          </a:bodyPr>
          <a:lstStyle/>
          <a:p>
            <a:r>
              <a:rPr kumimoji="1" lang="ja-JP" altLang="en-US" sz="2800" dirty="0"/>
              <a:t>👉　「何が」できないのか</a:t>
            </a:r>
            <a:endParaRPr kumimoji="1" lang="en-US" altLang="ja-JP" sz="2800" dirty="0"/>
          </a:p>
          <a:p>
            <a:r>
              <a:rPr kumimoji="1" lang="ja-JP" altLang="en-US" sz="2800" dirty="0"/>
              <a:t>　　「どうして」できないのか</a:t>
            </a:r>
            <a:endParaRPr kumimoji="1" lang="en-US" altLang="ja-JP" sz="2800" dirty="0"/>
          </a:p>
          <a:p>
            <a:r>
              <a:rPr kumimoji="1" lang="ja-JP" altLang="en-US" sz="2800" dirty="0"/>
              <a:t>　　「どうやったら」できるのか</a:t>
            </a:r>
          </a:p>
        </p:txBody>
      </p:sp>
      <p:grpSp>
        <p:nvGrpSpPr>
          <p:cNvPr id="2" name="グループ化 1">
            <a:extLst>
              <a:ext uri="{FF2B5EF4-FFF2-40B4-BE49-F238E27FC236}">
                <a16:creationId xmlns:a16="http://schemas.microsoft.com/office/drawing/2014/main" id="{E4F51E73-0CA9-4313-AC4A-2A7CD3877EA5}"/>
              </a:ext>
            </a:extLst>
          </p:cNvPr>
          <p:cNvGrpSpPr/>
          <p:nvPr/>
        </p:nvGrpSpPr>
        <p:grpSpPr>
          <a:xfrm>
            <a:off x="1176183" y="1184215"/>
            <a:ext cx="745058" cy="1748656"/>
            <a:chOff x="1176183" y="1184215"/>
            <a:chExt cx="745058" cy="1748656"/>
          </a:xfrm>
        </p:grpSpPr>
        <p:pic>
          <p:nvPicPr>
            <p:cNvPr id="8" name="Picture 2" descr="https://4.bp.blogspot.com/-CUR5NlGuXkU/UsZuCrI78dI/AAAAAAAAc20/mMqQPb9bBI0/s800/mark_maru.png">
              <a:extLst>
                <a:ext uri="{FF2B5EF4-FFF2-40B4-BE49-F238E27FC236}">
                  <a16:creationId xmlns:a16="http://schemas.microsoft.com/office/drawing/2014/main" id="{4AC0C592-34DD-4C60-A420-E0040CD0BD7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6183" y="2190476"/>
              <a:ext cx="742394" cy="7423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ttps://1.bp.blogspot.com/-eJGNGE4u8LA/UsZuCAMuehI/AAAAAAAAc2c/QQ5eBSC2Ey0/s800/mark_batsu.png">
              <a:extLst>
                <a:ext uri="{FF2B5EF4-FFF2-40B4-BE49-F238E27FC236}">
                  <a16:creationId xmlns:a16="http://schemas.microsoft.com/office/drawing/2014/main" id="{BC9067AF-CAD9-4269-BEEF-AB825F867E7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6183" y="1184215"/>
              <a:ext cx="745058" cy="745058"/>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テキスト ボックス 10">
            <a:extLst>
              <a:ext uri="{FF2B5EF4-FFF2-40B4-BE49-F238E27FC236}">
                <a16:creationId xmlns:a16="http://schemas.microsoft.com/office/drawing/2014/main" id="{539099DE-C321-448A-B262-EFADE2424D1D}"/>
              </a:ext>
            </a:extLst>
          </p:cNvPr>
          <p:cNvSpPr txBox="1"/>
          <p:nvPr/>
        </p:nvSpPr>
        <p:spPr>
          <a:xfrm>
            <a:off x="1918577" y="2409651"/>
            <a:ext cx="3406315" cy="523220"/>
          </a:xfrm>
          <a:prstGeom prst="rect">
            <a:avLst/>
          </a:prstGeom>
          <a:noFill/>
        </p:spPr>
        <p:txBody>
          <a:bodyPr wrap="square" rtlCol="0">
            <a:spAutoFit/>
          </a:bodyPr>
          <a:lstStyle/>
          <a:p>
            <a:r>
              <a:rPr kumimoji="1" lang="ja-JP" altLang="en-US" sz="2800" dirty="0"/>
              <a:t>「できる」を探す</a:t>
            </a:r>
          </a:p>
        </p:txBody>
      </p:sp>
      <p:sp>
        <p:nvSpPr>
          <p:cNvPr id="12" name="テキスト ボックス 11">
            <a:extLst>
              <a:ext uri="{FF2B5EF4-FFF2-40B4-BE49-F238E27FC236}">
                <a16:creationId xmlns:a16="http://schemas.microsoft.com/office/drawing/2014/main" id="{22BA054A-20D7-48AD-BE5F-ACA744B812FF}"/>
              </a:ext>
            </a:extLst>
          </p:cNvPr>
          <p:cNvSpPr txBox="1"/>
          <p:nvPr/>
        </p:nvSpPr>
        <p:spPr>
          <a:xfrm>
            <a:off x="696037" y="4928728"/>
            <a:ext cx="10426890" cy="1569660"/>
          </a:xfrm>
          <a:prstGeom prst="rect">
            <a:avLst/>
          </a:prstGeom>
          <a:noFill/>
        </p:spPr>
        <p:txBody>
          <a:bodyPr wrap="square" rtlCol="0">
            <a:spAutoFit/>
          </a:bodyPr>
          <a:lstStyle/>
          <a:p>
            <a:r>
              <a:rPr kumimoji="1" lang="ja-JP" altLang="en-US" sz="48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rPr>
              <a:t>子どもをよく「みる」ことが不可欠</a:t>
            </a:r>
            <a:endParaRPr kumimoji="1" lang="en-US" altLang="ja-JP" sz="48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endParaRPr>
          </a:p>
          <a:p>
            <a:r>
              <a:rPr kumimoji="1" lang="ja-JP" altLang="en-US" sz="48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rPr>
              <a:t>　👉　ひとりではなく全体を</a:t>
            </a:r>
          </a:p>
        </p:txBody>
      </p:sp>
    </p:spTree>
    <p:extLst>
      <p:ext uri="{BB962C8B-B14F-4D97-AF65-F5344CB8AC3E}">
        <p14:creationId xmlns:p14="http://schemas.microsoft.com/office/powerpoint/2010/main" val="2352459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p:cNvSpPr txBox="1"/>
          <p:nvPr/>
        </p:nvSpPr>
        <p:spPr>
          <a:xfrm>
            <a:off x="174111" y="205213"/>
            <a:ext cx="10252779" cy="584775"/>
          </a:xfrm>
          <a:prstGeom prst="rect">
            <a:avLst/>
          </a:prstGeom>
          <a:noFill/>
        </p:spPr>
        <p:txBody>
          <a:bodyPr wrap="square" rtlCol="0">
            <a:spAutoFit/>
          </a:bodyPr>
          <a:lstStyle/>
          <a:p>
            <a:r>
              <a:rPr kumimoji="1" lang="ja-JP" altLang="en-US" sz="3200" b="1" dirty="0"/>
              <a:t>インクルーシブをすすめていく上でのポイント</a:t>
            </a:r>
          </a:p>
        </p:txBody>
      </p:sp>
      <p:sp>
        <p:nvSpPr>
          <p:cNvPr id="3" name="テキスト ボックス 2">
            <a:extLst>
              <a:ext uri="{FF2B5EF4-FFF2-40B4-BE49-F238E27FC236}">
                <a16:creationId xmlns:a16="http://schemas.microsoft.com/office/drawing/2014/main" id="{539099DE-C321-448A-B262-EFADE2424D1D}"/>
              </a:ext>
            </a:extLst>
          </p:cNvPr>
          <p:cNvSpPr txBox="1"/>
          <p:nvPr/>
        </p:nvSpPr>
        <p:spPr>
          <a:xfrm>
            <a:off x="1873996" y="1328295"/>
            <a:ext cx="4525431" cy="523220"/>
          </a:xfrm>
          <a:prstGeom prst="rect">
            <a:avLst/>
          </a:prstGeom>
          <a:noFill/>
        </p:spPr>
        <p:txBody>
          <a:bodyPr wrap="square" rtlCol="0">
            <a:spAutoFit/>
          </a:bodyPr>
          <a:lstStyle/>
          <a:p>
            <a:r>
              <a:rPr kumimoji="1" lang="ja-JP" altLang="en-US" sz="2800" dirty="0"/>
              <a:t>「できない」を見る</a:t>
            </a:r>
          </a:p>
        </p:txBody>
      </p:sp>
      <p:sp>
        <p:nvSpPr>
          <p:cNvPr id="7" name="テキスト ボックス 6">
            <a:extLst>
              <a:ext uri="{FF2B5EF4-FFF2-40B4-BE49-F238E27FC236}">
                <a16:creationId xmlns:a16="http://schemas.microsoft.com/office/drawing/2014/main" id="{539099DE-C321-448A-B262-EFADE2424D1D}"/>
              </a:ext>
            </a:extLst>
          </p:cNvPr>
          <p:cNvSpPr txBox="1"/>
          <p:nvPr/>
        </p:nvSpPr>
        <p:spPr>
          <a:xfrm>
            <a:off x="2778396" y="3068762"/>
            <a:ext cx="6706800" cy="1384995"/>
          </a:xfrm>
          <a:prstGeom prst="rect">
            <a:avLst/>
          </a:prstGeom>
          <a:noFill/>
        </p:spPr>
        <p:txBody>
          <a:bodyPr wrap="square" rtlCol="0">
            <a:spAutoFit/>
          </a:bodyPr>
          <a:lstStyle/>
          <a:p>
            <a:r>
              <a:rPr kumimoji="1" lang="ja-JP" altLang="en-US" sz="2800" dirty="0"/>
              <a:t>👉　「何が」できないのか</a:t>
            </a:r>
            <a:endParaRPr kumimoji="1" lang="en-US" altLang="ja-JP" sz="2800" dirty="0"/>
          </a:p>
          <a:p>
            <a:r>
              <a:rPr kumimoji="1" lang="ja-JP" altLang="en-US" sz="2800" dirty="0"/>
              <a:t>　　「どうして」できないのか</a:t>
            </a:r>
            <a:endParaRPr kumimoji="1" lang="en-US" altLang="ja-JP" sz="2800" dirty="0"/>
          </a:p>
          <a:p>
            <a:r>
              <a:rPr kumimoji="1" lang="ja-JP" altLang="en-US" sz="2800" dirty="0"/>
              <a:t>　　「どうやったら」できるのか</a:t>
            </a:r>
          </a:p>
        </p:txBody>
      </p:sp>
      <p:pic>
        <p:nvPicPr>
          <p:cNvPr id="8" name="Picture 2" descr="https://4.bp.blogspot.com/-CUR5NlGuXkU/UsZuCrI78dI/AAAAAAAAc20/mMqQPb9bBI0/s800/mark_maru.png">
            <a:extLst>
              <a:ext uri="{FF2B5EF4-FFF2-40B4-BE49-F238E27FC236}">
                <a16:creationId xmlns:a16="http://schemas.microsoft.com/office/drawing/2014/main" id="{4AC0C592-34DD-4C60-A420-E0040CD0BD7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6183" y="2190476"/>
            <a:ext cx="742394" cy="7423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ttps://1.bp.blogspot.com/-eJGNGE4u8LA/UsZuCAMuehI/AAAAAAAAc2c/QQ5eBSC2Ey0/s800/mark_batsu.png">
            <a:extLst>
              <a:ext uri="{FF2B5EF4-FFF2-40B4-BE49-F238E27FC236}">
                <a16:creationId xmlns:a16="http://schemas.microsoft.com/office/drawing/2014/main" id="{BC9067AF-CAD9-4269-BEEF-AB825F867E7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6183" y="1184215"/>
            <a:ext cx="745058" cy="745058"/>
          </a:xfrm>
          <a:prstGeom prst="rect">
            <a:avLst/>
          </a:prstGeom>
          <a:noFill/>
          <a:extLst>
            <a:ext uri="{909E8E84-426E-40DD-AFC4-6F175D3DCCD1}">
              <a14:hiddenFill xmlns:a14="http://schemas.microsoft.com/office/drawing/2010/main">
                <a:solidFill>
                  <a:srgbClr val="FFFFFF"/>
                </a:solidFill>
              </a14:hiddenFill>
            </a:ext>
          </a:extLst>
        </p:spPr>
      </p:pic>
      <p:sp>
        <p:nvSpPr>
          <p:cNvPr id="11" name="テキスト ボックス 10">
            <a:extLst>
              <a:ext uri="{FF2B5EF4-FFF2-40B4-BE49-F238E27FC236}">
                <a16:creationId xmlns:a16="http://schemas.microsoft.com/office/drawing/2014/main" id="{539099DE-C321-448A-B262-EFADE2424D1D}"/>
              </a:ext>
            </a:extLst>
          </p:cNvPr>
          <p:cNvSpPr txBox="1"/>
          <p:nvPr/>
        </p:nvSpPr>
        <p:spPr>
          <a:xfrm>
            <a:off x="1918577" y="2409651"/>
            <a:ext cx="3406315" cy="523220"/>
          </a:xfrm>
          <a:prstGeom prst="rect">
            <a:avLst/>
          </a:prstGeom>
          <a:noFill/>
        </p:spPr>
        <p:txBody>
          <a:bodyPr wrap="square" rtlCol="0">
            <a:spAutoFit/>
          </a:bodyPr>
          <a:lstStyle/>
          <a:p>
            <a:r>
              <a:rPr kumimoji="1" lang="ja-JP" altLang="en-US" sz="2800" dirty="0"/>
              <a:t>「できる」を探す</a:t>
            </a:r>
          </a:p>
        </p:txBody>
      </p:sp>
      <p:sp>
        <p:nvSpPr>
          <p:cNvPr id="12" name="テキスト ボックス 11">
            <a:extLst>
              <a:ext uri="{FF2B5EF4-FFF2-40B4-BE49-F238E27FC236}">
                <a16:creationId xmlns:a16="http://schemas.microsoft.com/office/drawing/2014/main" id="{22BA054A-20D7-48AD-BE5F-ACA744B812FF}"/>
              </a:ext>
            </a:extLst>
          </p:cNvPr>
          <p:cNvSpPr txBox="1"/>
          <p:nvPr/>
        </p:nvSpPr>
        <p:spPr>
          <a:xfrm>
            <a:off x="174111" y="4928728"/>
            <a:ext cx="10426890" cy="1569660"/>
          </a:xfrm>
          <a:prstGeom prst="rect">
            <a:avLst/>
          </a:prstGeom>
          <a:noFill/>
        </p:spPr>
        <p:txBody>
          <a:bodyPr wrap="square" rtlCol="0">
            <a:spAutoFit/>
          </a:bodyPr>
          <a:lstStyle/>
          <a:p>
            <a:pPr algn="ctr"/>
            <a:r>
              <a:rPr kumimoji="1" lang="ja-JP" altLang="en-US" sz="48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rPr>
              <a:t>目的と手段をはっきりさせることで</a:t>
            </a:r>
            <a:endParaRPr kumimoji="1" lang="en-US" altLang="ja-JP" sz="48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endParaRPr>
          </a:p>
          <a:p>
            <a:pPr algn="ctr"/>
            <a:r>
              <a:rPr kumimoji="1" lang="ja-JP" altLang="en-US" sz="48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rPr>
              <a:t>「できる」を探しやすくなる！</a:t>
            </a:r>
          </a:p>
        </p:txBody>
      </p:sp>
    </p:spTree>
    <p:extLst>
      <p:ext uri="{BB962C8B-B14F-4D97-AF65-F5344CB8AC3E}">
        <p14:creationId xmlns:p14="http://schemas.microsoft.com/office/powerpoint/2010/main" val="2500059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p:cNvSpPr txBox="1"/>
          <p:nvPr/>
        </p:nvSpPr>
        <p:spPr>
          <a:xfrm>
            <a:off x="1483056" y="4176215"/>
            <a:ext cx="4612944" cy="830997"/>
          </a:xfrm>
          <a:prstGeom prst="rect">
            <a:avLst/>
          </a:prstGeom>
          <a:noFill/>
        </p:spPr>
        <p:txBody>
          <a:bodyPr wrap="square" rtlCol="0">
            <a:spAutoFit/>
          </a:bodyPr>
          <a:lstStyle/>
          <a:p>
            <a:r>
              <a:rPr kumimoji="1" lang="ja-JP" altLang="en-US" sz="4800" dirty="0"/>
              <a:t>はじめに</a:t>
            </a:r>
          </a:p>
        </p:txBody>
      </p:sp>
    </p:spTree>
    <p:extLst>
      <p:ext uri="{BB962C8B-B14F-4D97-AF65-F5344CB8AC3E}">
        <p14:creationId xmlns:p14="http://schemas.microsoft.com/office/powerpoint/2010/main" val="2116536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7735" b="7735"/>
          <a:stretch>
            <a:fillRect/>
          </a:stretch>
        </p:blipFill>
        <p:spPr/>
      </p:pic>
      <p:sp>
        <p:nvSpPr>
          <p:cNvPr id="10" name="Title 2">
            <a:extLst>
              <a:ext uri="{FF2B5EF4-FFF2-40B4-BE49-F238E27FC236}">
                <a16:creationId xmlns:a16="http://schemas.microsoft.com/office/drawing/2014/main" id="{0ED497C9-5A11-4C02-8E5B-EA6C76B47B6C}"/>
              </a:ext>
            </a:extLst>
          </p:cNvPr>
          <p:cNvSpPr txBox="1">
            <a:spLocks/>
          </p:cNvSpPr>
          <p:nvPr/>
        </p:nvSpPr>
        <p:spPr>
          <a:xfrm>
            <a:off x="0" y="5048596"/>
            <a:ext cx="12192000" cy="1152552"/>
          </a:xfrm>
          <a:prstGeom prst="rect">
            <a:avLst/>
          </a:prstGeom>
          <a:solidFill>
            <a:schemeClr val="bg1">
              <a:alpha val="80000"/>
            </a:schemeClr>
          </a:solidFill>
        </p:spPr>
        <p:txBody>
          <a:bodyPr vert="horz" wrap="square" lIns="91440" tIns="91440" rIns="91440" bIns="45720" rtlCol="0" anchor="b">
            <a:spAutoFit/>
          </a:bodyPr>
          <a:lstStyle>
            <a:lvl1pPr algn="ctr" defTabSz="914400" rtl="0" eaLnBrk="1" latinLnBrk="0" hangingPunct="1">
              <a:lnSpc>
                <a:spcPct val="90000"/>
              </a:lnSpc>
              <a:spcBef>
                <a:spcPct val="0"/>
              </a:spcBef>
              <a:buNone/>
              <a:defRPr sz="7200" b="1" kern="1200">
                <a:solidFill>
                  <a:schemeClr val="tx1"/>
                </a:solidFill>
                <a:latin typeface="+mn-lt"/>
                <a:ea typeface="+mj-ea"/>
                <a:cs typeface="+mj-cs"/>
              </a:defRPr>
            </a:lvl1pPr>
          </a:lstStyle>
          <a:p>
            <a:r>
              <a:rPr lang="ja-JP" altLang="en-US" dirty="0">
                <a:latin typeface="HG丸ｺﾞｼｯｸM-PRO" panose="020F0400000000000000" pitchFamily="50" charset="-128"/>
                <a:ea typeface="HG丸ｺﾞｼｯｸM-PRO" panose="020F0400000000000000" pitchFamily="50" charset="-128"/>
              </a:rPr>
              <a:t>どう工夫したら「できる」？</a:t>
            </a:r>
            <a:endParaRPr lang="en-US" dirty="0">
              <a:latin typeface="HG丸ｺﾞｼｯｸM-PRO" panose="020F0400000000000000" pitchFamily="50" charset="-128"/>
              <a:ea typeface="HG丸ｺﾞｼｯｸM-PRO" panose="020F0400000000000000" pitchFamily="50" charset="-128"/>
            </a:endParaRPr>
          </a:p>
        </p:txBody>
      </p:sp>
    </p:spTree>
    <p:extLst>
      <p:ext uri="{BB962C8B-B14F-4D97-AF65-F5344CB8AC3E}">
        <p14:creationId xmlns:p14="http://schemas.microsoft.com/office/powerpoint/2010/main" val="23708380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22830" y="186183"/>
            <a:ext cx="3998794" cy="646331"/>
          </a:xfrm>
          <a:prstGeom prst="rect">
            <a:avLst/>
          </a:prstGeom>
          <a:noFill/>
        </p:spPr>
        <p:txBody>
          <a:bodyPr wrap="square" rtlCol="0">
            <a:spAutoFit/>
          </a:bodyPr>
          <a:lstStyle/>
          <a:p>
            <a:r>
              <a:rPr kumimoji="1" lang="en-US" altLang="ja-JP" sz="3600" b="1" dirty="0"/>
              <a:t>【</a:t>
            </a:r>
            <a:r>
              <a:rPr kumimoji="1" lang="ja-JP" altLang="en-US" sz="3600" b="1" dirty="0"/>
              <a:t>事例１</a:t>
            </a:r>
            <a:r>
              <a:rPr kumimoji="1" lang="en-US" altLang="ja-JP" sz="3600" b="1" dirty="0"/>
              <a:t>】</a:t>
            </a:r>
            <a:endParaRPr kumimoji="1" lang="ja-JP" altLang="en-US" sz="3600" b="1" dirty="0"/>
          </a:p>
        </p:txBody>
      </p:sp>
      <p:sp>
        <p:nvSpPr>
          <p:cNvPr id="6" name="テキスト ボックス 5"/>
          <p:cNvSpPr txBox="1"/>
          <p:nvPr/>
        </p:nvSpPr>
        <p:spPr>
          <a:xfrm>
            <a:off x="0" y="832514"/>
            <a:ext cx="12192000" cy="6001643"/>
          </a:xfrm>
          <a:prstGeom prst="rect">
            <a:avLst/>
          </a:prstGeom>
          <a:noFill/>
        </p:spPr>
        <p:txBody>
          <a:bodyPr wrap="square" rtlCol="0">
            <a:spAutoFit/>
          </a:bodyPr>
          <a:lstStyle/>
          <a:p>
            <a:pPr>
              <a:lnSpc>
                <a:spcPct val="150000"/>
              </a:lnSpc>
            </a:pPr>
            <a:r>
              <a:rPr kumimoji="1" lang="ja-JP" altLang="en-US" sz="3200" dirty="0"/>
              <a:t>　</a:t>
            </a:r>
            <a:r>
              <a:rPr kumimoji="1" lang="en-US" altLang="ja-JP" sz="3200" dirty="0"/>
              <a:t>5</a:t>
            </a:r>
            <a:r>
              <a:rPr kumimoji="1" lang="ja-JP" altLang="en-US" sz="3200" dirty="0"/>
              <a:t>歳のまさかずくんは左足にマヒがあります。左足を引きずって歩くことはできますが、走ることは困難です。</a:t>
            </a:r>
            <a:endParaRPr kumimoji="1" lang="en-US" altLang="ja-JP" sz="3200" dirty="0"/>
          </a:p>
          <a:p>
            <a:pPr>
              <a:lnSpc>
                <a:spcPct val="150000"/>
              </a:lnSpc>
            </a:pPr>
            <a:r>
              <a:rPr kumimoji="1" lang="ja-JP" altLang="en-US" sz="3200" dirty="0"/>
              <a:t>　まさかずくんの保育園では来月運動会を行います。運動会では</a:t>
            </a:r>
            <a:endParaRPr kumimoji="1" lang="en-US" altLang="ja-JP" sz="3200" dirty="0"/>
          </a:p>
          <a:p>
            <a:pPr>
              <a:lnSpc>
                <a:spcPct val="150000"/>
              </a:lnSpc>
            </a:pPr>
            <a:r>
              <a:rPr kumimoji="1" lang="en-US" altLang="ja-JP" sz="3200" dirty="0"/>
              <a:t>5</a:t>
            </a:r>
            <a:r>
              <a:rPr kumimoji="1" lang="ja-JP" altLang="en-US" sz="3200" dirty="0"/>
              <a:t>歳児のクラス対抗リレーが恒例になっており、子どもたちも</a:t>
            </a:r>
            <a:endParaRPr kumimoji="1" lang="en-US" altLang="ja-JP" sz="3200" dirty="0"/>
          </a:p>
          <a:p>
            <a:pPr>
              <a:lnSpc>
                <a:spcPct val="150000"/>
              </a:lnSpc>
            </a:pPr>
            <a:r>
              <a:rPr kumimoji="1" lang="ja-JP" altLang="en-US" sz="3200" dirty="0"/>
              <a:t>保護者も楽しみにしています。しかし、リレーは全員参加のため</a:t>
            </a:r>
            <a:endParaRPr kumimoji="1" lang="en-US" altLang="ja-JP" sz="3200" dirty="0"/>
          </a:p>
          <a:p>
            <a:pPr>
              <a:lnSpc>
                <a:spcPct val="150000"/>
              </a:lnSpc>
            </a:pPr>
            <a:r>
              <a:rPr kumimoji="1" lang="ja-JP" altLang="en-US" sz="3200" dirty="0"/>
              <a:t>まさかずくんのクラスから「まさかずくんがいると負けちゃう」という子どもも出てきました。まさかずくんも「ぼく、リレーに出たくないなぁ」と言っています。</a:t>
            </a:r>
          </a:p>
        </p:txBody>
      </p:sp>
    </p:spTree>
    <p:extLst>
      <p:ext uri="{BB962C8B-B14F-4D97-AF65-F5344CB8AC3E}">
        <p14:creationId xmlns:p14="http://schemas.microsoft.com/office/powerpoint/2010/main" val="4114718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22830" y="186183"/>
            <a:ext cx="3998794" cy="646331"/>
          </a:xfrm>
          <a:prstGeom prst="rect">
            <a:avLst/>
          </a:prstGeom>
          <a:noFill/>
        </p:spPr>
        <p:txBody>
          <a:bodyPr wrap="square" rtlCol="0">
            <a:spAutoFit/>
          </a:bodyPr>
          <a:lstStyle/>
          <a:p>
            <a:r>
              <a:rPr kumimoji="1" lang="en-US" altLang="ja-JP" sz="3600" b="1" dirty="0"/>
              <a:t>【</a:t>
            </a:r>
            <a:r>
              <a:rPr kumimoji="1" lang="ja-JP" altLang="en-US" sz="3600" b="1" dirty="0"/>
              <a:t>事例１</a:t>
            </a:r>
            <a:r>
              <a:rPr kumimoji="1" lang="en-US" altLang="ja-JP" sz="3600" b="1" dirty="0"/>
              <a:t>】</a:t>
            </a:r>
            <a:endParaRPr kumimoji="1" lang="ja-JP" altLang="en-US" sz="3600" b="1" dirty="0"/>
          </a:p>
        </p:txBody>
      </p:sp>
      <p:sp>
        <p:nvSpPr>
          <p:cNvPr id="4" name="テキスト ボックス 3">
            <a:extLst>
              <a:ext uri="{FF2B5EF4-FFF2-40B4-BE49-F238E27FC236}">
                <a16:creationId xmlns:a16="http://schemas.microsoft.com/office/drawing/2014/main" id="{539099DE-C321-448A-B262-EFADE2424D1D}"/>
              </a:ext>
            </a:extLst>
          </p:cNvPr>
          <p:cNvSpPr txBox="1"/>
          <p:nvPr/>
        </p:nvSpPr>
        <p:spPr>
          <a:xfrm>
            <a:off x="854052" y="1099466"/>
            <a:ext cx="1711727" cy="523220"/>
          </a:xfrm>
          <a:prstGeom prst="rect">
            <a:avLst/>
          </a:prstGeom>
          <a:noFill/>
        </p:spPr>
        <p:txBody>
          <a:bodyPr wrap="square" rtlCol="0">
            <a:spAutoFit/>
          </a:bodyPr>
          <a:lstStyle/>
          <a:p>
            <a:r>
              <a:rPr kumimoji="1" lang="ja-JP" altLang="en-US" sz="2800" dirty="0"/>
              <a:t>目的　：</a:t>
            </a:r>
          </a:p>
        </p:txBody>
      </p:sp>
      <p:sp>
        <p:nvSpPr>
          <p:cNvPr id="8" name="テキスト ボックス 7">
            <a:extLst>
              <a:ext uri="{FF2B5EF4-FFF2-40B4-BE49-F238E27FC236}">
                <a16:creationId xmlns:a16="http://schemas.microsoft.com/office/drawing/2014/main" id="{539099DE-C321-448A-B262-EFADE2424D1D}"/>
              </a:ext>
            </a:extLst>
          </p:cNvPr>
          <p:cNvSpPr txBox="1"/>
          <p:nvPr/>
        </p:nvSpPr>
        <p:spPr>
          <a:xfrm>
            <a:off x="854051" y="2029789"/>
            <a:ext cx="1711727" cy="523220"/>
          </a:xfrm>
          <a:prstGeom prst="rect">
            <a:avLst/>
          </a:prstGeom>
          <a:noFill/>
        </p:spPr>
        <p:txBody>
          <a:bodyPr wrap="square" rtlCol="0">
            <a:spAutoFit/>
          </a:bodyPr>
          <a:lstStyle/>
          <a:p>
            <a:r>
              <a:rPr kumimoji="1" lang="ja-JP" altLang="en-US" sz="2800" dirty="0"/>
              <a:t>手段　：</a:t>
            </a:r>
          </a:p>
        </p:txBody>
      </p:sp>
      <p:sp>
        <p:nvSpPr>
          <p:cNvPr id="7" name="下矢印 2">
            <a:extLst>
              <a:ext uri="{FF2B5EF4-FFF2-40B4-BE49-F238E27FC236}">
                <a16:creationId xmlns:a16="http://schemas.microsoft.com/office/drawing/2014/main" id="{8D3A7E53-AAFC-407F-8DF8-E2D276B3295C}"/>
              </a:ext>
            </a:extLst>
          </p:cNvPr>
          <p:cNvSpPr/>
          <p:nvPr/>
        </p:nvSpPr>
        <p:spPr>
          <a:xfrm>
            <a:off x="5254388" y="3152632"/>
            <a:ext cx="873457" cy="627797"/>
          </a:xfrm>
          <a:prstGeom prst="downArrow">
            <a:avLst/>
          </a:prstGeom>
          <a:solidFill>
            <a:srgbClr val="00B050"/>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887192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22830" y="186183"/>
            <a:ext cx="3998794" cy="646331"/>
          </a:xfrm>
          <a:prstGeom prst="rect">
            <a:avLst/>
          </a:prstGeom>
          <a:noFill/>
        </p:spPr>
        <p:txBody>
          <a:bodyPr wrap="square" rtlCol="0">
            <a:spAutoFit/>
          </a:bodyPr>
          <a:lstStyle/>
          <a:p>
            <a:r>
              <a:rPr kumimoji="1" lang="en-US" altLang="ja-JP" sz="3600" b="1" dirty="0"/>
              <a:t>【</a:t>
            </a:r>
            <a:r>
              <a:rPr kumimoji="1" lang="ja-JP" altLang="en-US" sz="3600" b="1" dirty="0"/>
              <a:t>事例１</a:t>
            </a:r>
            <a:r>
              <a:rPr kumimoji="1" lang="en-US" altLang="ja-JP" sz="3600" b="1" dirty="0"/>
              <a:t>】</a:t>
            </a:r>
            <a:endParaRPr kumimoji="1" lang="ja-JP" altLang="en-US" sz="3600" b="1" dirty="0"/>
          </a:p>
        </p:txBody>
      </p:sp>
      <p:sp>
        <p:nvSpPr>
          <p:cNvPr id="4" name="テキスト ボックス 3">
            <a:extLst>
              <a:ext uri="{FF2B5EF4-FFF2-40B4-BE49-F238E27FC236}">
                <a16:creationId xmlns:a16="http://schemas.microsoft.com/office/drawing/2014/main" id="{539099DE-C321-448A-B262-EFADE2424D1D}"/>
              </a:ext>
            </a:extLst>
          </p:cNvPr>
          <p:cNvSpPr txBox="1"/>
          <p:nvPr/>
        </p:nvSpPr>
        <p:spPr>
          <a:xfrm>
            <a:off x="854052" y="1099466"/>
            <a:ext cx="1711727" cy="523220"/>
          </a:xfrm>
          <a:prstGeom prst="rect">
            <a:avLst/>
          </a:prstGeom>
          <a:noFill/>
        </p:spPr>
        <p:txBody>
          <a:bodyPr wrap="square" rtlCol="0">
            <a:spAutoFit/>
          </a:bodyPr>
          <a:lstStyle/>
          <a:p>
            <a:r>
              <a:rPr kumimoji="1" lang="ja-JP" altLang="en-US" sz="2800" dirty="0"/>
              <a:t>目的　：</a:t>
            </a:r>
          </a:p>
        </p:txBody>
      </p:sp>
      <p:sp>
        <p:nvSpPr>
          <p:cNvPr id="8" name="テキスト ボックス 7">
            <a:extLst>
              <a:ext uri="{FF2B5EF4-FFF2-40B4-BE49-F238E27FC236}">
                <a16:creationId xmlns:a16="http://schemas.microsoft.com/office/drawing/2014/main" id="{539099DE-C321-448A-B262-EFADE2424D1D}"/>
              </a:ext>
            </a:extLst>
          </p:cNvPr>
          <p:cNvSpPr txBox="1"/>
          <p:nvPr/>
        </p:nvSpPr>
        <p:spPr>
          <a:xfrm>
            <a:off x="854051" y="2029789"/>
            <a:ext cx="1711727" cy="523220"/>
          </a:xfrm>
          <a:prstGeom prst="rect">
            <a:avLst/>
          </a:prstGeom>
          <a:noFill/>
        </p:spPr>
        <p:txBody>
          <a:bodyPr wrap="square" rtlCol="0">
            <a:spAutoFit/>
          </a:bodyPr>
          <a:lstStyle/>
          <a:p>
            <a:r>
              <a:rPr kumimoji="1" lang="ja-JP" altLang="en-US" sz="2800" dirty="0"/>
              <a:t>手段　：</a:t>
            </a:r>
          </a:p>
        </p:txBody>
      </p:sp>
      <p:grpSp>
        <p:nvGrpSpPr>
          <p:cNvPr id="6" name="グループ化 5">
            <a:extLst>
              <a:ext uri="{FF2B5EF4-FFF2-40B4-BE49-F238E27FC236}">
                <a16:creationId xmlns:a16="http://schemas.microsoft.com/office/drawing/2014/main" id="{95CAB3B8-B7A9-451E-83B5-06CF1B6A3A4A}"/>
              </a:ext>
            </a:extLst>
          </p:cNvPr>
          <p:cNvGrpSpPr/>
          <p:nvPr/>
        </p:nvGrpSpPr>
        <p:grpSpPr>
          <a:xfrm>
            <a:off x="2565778" y="1099466"/>
            <a:ext cx="3725840" cy="1453543"/>
            <a:chOff x="2565778" y="1099466"/>
            <a:chExt cx="3725840" cy="1453543"/>
          </a:xfrm>
        </p:grpSpPr>
        <p:sp>
          <p:nvSpPr>
            <p:cNvPr id="9" name="テキスト ボックス 8">
              <a:extLst>
                <a:ext uri="{FF2B5EF4-FFF2-40B4-BE49-F238E27FC236}">
                  <a16:creationId xmlns:a16="http://schemas.microsoft.com/office/drawing/2014/main" id="{539099DE-C321-448A-B262-EFADE2424D1D}"/>
                </a:ext>
              </a:extLst>
            </p:cNvPr>
            <p:cNvSpPr txBox="1"/>
            <p:nvPr/>
          </p:nvSpPr>
          <p:spPr>
            <a:xfrm>
              <a:off x="2565778" y="1099466"/>
              <a:ext cx="3725840" cy="523220"/>
            </a:xfrm>
            <a:prstGeom prst="rect">
              <a:avLst/>
            </a:prstGeom>
            <a:noFill/>
          </p:spPr>
          <p:txBody>
            <a:bodyPr wrap="square" rtlCol="0">
              <a:spAutoFit/>
            </a:bodyPr>
            <a:lstStyle/>
            <a:p>
              <a:r>
                <a:rPr kumimoji="1" lang="ja-JP" altLang="en-US" sz="2800" dirty="0">
                  <a:solidFill>
                    <a:schemeClr val="accent6">
                      <a:lumMod val="60000"/>
                      <a:lumOff val="40000"/>
                    </a:schemeClr>
                  </a:solidFill>
                </a:rPr>
                <a:t>リレーをすること</a:t>
              </a:r>
            </a:p>
          </p:txBody>
        </p:sp>
        <p:sp>
          <p:nvSpPr>
            <p:cNvPr id="10" name="テキスト ボックス 9">
              <a:extLst>
                <a:ext uri="{FF2B5EF4-FFF2-40B4-BE49-F238E27FC236}">
                  <a16:creationId xmlns:a16="http://schemas.microsoft.com/office/drawing/2014/main" id="{539099DE-C321-448A-B262-EFADE2424D1D}"/>
                </a:ext>
              </a:extLst>
            </p:cNvPr>
            <p:cNvSpPr txBox="1"/>
            <p:nvPr/>
          </p:nvSpPr>
          <p:spPr>
            <a:xfrm>
              <a:off x="2565778" y="2029789"/>
              <a:ext cx="3725840" cy="523220"/>
            </a:xfrm>
            <a:prstGeom prst="rect">
              <a:avLst/>
            </a:prstGeom>
            <a:noFill/>
          </p:spPr>
          <p:txBody>
            <a:bodyPr wrap="square" rtlCol="0">
              <a:spAutoFit/>
            </a:bodyPr>
            <a:lstStyle/>
            <a:p>
              <a:r>
                <a:rPr kumimoji="1" lang="ja-JP" altLang="en-US" sz="2800" dirty="0">
                  <a:solidFill>
                    <a:schemeClr val="accent6">
                      <a:lumMod val="60000"/>
                      <a:lumOff val="40000"/>
                    </a:schemeClr>
                  </a:solidFill>
                </a:rPr>
                <a:t>走ること</a:t>
              </a:r>
            </a:p>
          </p:txBody>
        </p:sp>
      </p:grpSp>
      <p:grpSp>
        <p:nvGrpSpPr>
          <p:cNvPr id="2" name="グループ化 1">
            <a:extLst>
              <a:ext uri="{FF2B5EF4-FFF2-40B4-BE49-F238E27FC236}">
                <a16:creationId xmlns:a16="http://schemas.microsoft.com/office/drawing/2014/main" id="{C2ECA8EC-C104-4BF9-8213-4F1ADC735290}"/>
              </a:ext>
            </a:extLst>
          </p:cNvPr>
          <p:cNvGrpSpPr/>
          <p:nvPr/>
        </p:nvGrpSpPr>
        <p:grpSpPr>
          <a:xfrm>
            <a:off x="6635288" y="1099466"/>
            <a:ext cx="4353434" cy="1453543"/>
            <a:chOff x="6635288" y="1099466"/>
            <a:chExt cx="4353434" cy="1453543"/>
          </a:xfrm>
        </p:grpSpPr>
        <p:sp>
          <p:nvSpPr>
            <p:cNvPr id="11" name="テキスト ボックス 10">
              <a:extLst>
                <a:ext uri="{FF2B5EF4-FFF2-40B4-BE49-F238E27FC236}">
                  <a16:creationId xmlns:a16="http://schemas.microsoft.com/office/drawing/2014/main" id="{539099DE-C321-448A-B262-EFADE2424D1D}"/>
                </a:ext>
              </a:extLst>
            </p:cNvPr>
            <p:cNvSpPr txBox="1"/>
            <p:nvPr/>
          </p:nvSpPr>
          <p:spPr>
            <a:xfrm>
              <a:off x="7262882" y="1099466"/>
              <a:ext cx="3725840" cy="523220"/>
            </a:xfrm>
            <a:prstGeom prst="rect">
              <a:avLst/>
            </a:prstGeom>
            <a:noFill/>
          </p:spPr>
          <p:txBody>
            <a:bodyPr wrap="square" rtlCol="0">
              <a:spAutoFit/>
            </a:bodyPr>
            <a:lstStyle/>
            <a:p>
              <a:r>
                <a:rPr kumimoji="1" lang="ja-JP" altLang="en-US" sz="2800" dirty="0"/>
                <a:t>走ること</a:t>
              </a:r>
            </a:p>
          </p:txBody>
        </p:sp>
        <p:sp>
          <p:nvSpPr>
            <p:cNvPr id="12" name="テキスト ボックス 11">
              <a:extLst>
                <a:ext uri="{FF2B5EF4-FFF2-40B4-BE49-F238E27FC236}">
                  <a16:creationId xmlns:a16="http://schemas.microsoft.com/office/drawing/2014/main" id="{539099DE-C321-448A-B262-EFADE2424D1D}"/>
                </a:ext>
              </a:extLst>
            </p:cNvPr>
            <p:cNvSpPr txBox="1"/>
            <p:nvPr/>
          </p:nvSpPr>
          <p:spPr>
            <a:xfrm>
              <a:off x="7262882" y="2029789"/>
              <a:ext cx="3725840" cy="523220"/>
            </a:xfrm>
            <a:prstGeom prst="rect">
              <a:avLst/>
            </a:prstGeom>
            <a:noFill/>
          </p:spPr>
          <p:txBody>
            <a:bodyPr wrap="square" rtlCol="0">
              <a:spAutoFit/>
            </a:bodyPr>
            <a:lstStyle/>
            <a:p>
              <a:r>
                <a:rPr kumimoji="1" lang="ja-JP" altLang="en-US" sz="2800" dirty="0"/>
                <a:t>リレーをすること</a:t>
              </a:r>
            </a:p>
          </p:txBody>
        </p:sp>
        <p:pic>
          <p:nvPicPr>
            <p:cNvPr id="13" name="Picture 4" descr="https://1.bp.blogspot.com/-eJGNGE4u8LA/UsZuCAMuehI/AAAAAAAAc2c/QQ5eBSC2Ey0/s800/mark_batsu.png">
              <a:extLst>
                <a:ext uri="{FF2B5EF4-FFF2-40B4-BE49-F238E27FC236}">
                  <a16:creationId xmlns:a16="http://schemas.microsoft.com/office/drawing/2014/main" id="{BC9067AF-CAD9-4269-BEEF-AB825F867E7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5288" y="1465959"/>
              <a:ext cx="745058" cy="745058"/>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下矢印 2"/>
          <p:cNvSpPr/>
          <p:nvPr/>
        </p:nvSpPr>
        <p:spPr>
          <a:xfrm>
            <a:off x="5254388" y="3152632"/>
            <a:ext cx="873457" cy="627797"/>
          </a:xfrm>
          <a:prstGeom prst="downArrow">
            <a:avLst/>
          </a:prstGeom>
          <a:solidFill>
            <a:srgbClr val="00B050"/>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539099DE-C321-448A-B262-EFADE2424D1D}"/>
              </a:ext>
            </a:extLst>
          </p:cNvPr>
          <p:cNvSpPr txBox="1"/>
          <p:nvPr/>
        </p:nvSpPr>
        <p:spPr>
          <a:xfrm>
            <a:off x="2145956" y="5120070"/>
            <a:ext cx="8291324" cy="523220"/>
          </a:xfrm>
          <a:prstGeom prst="rect">
            <a:avLst/>
          </a:prstGeom>
          <a:noFill/>
        </p:spPr>
        <p:txBody>
          <a:bodyPr wrap="square" rtlCol="0">
            <a:spAutoFit/>
          </a:bodyPr>
          <a:lstStyle/>
          <a:p>
            <a:r>
              <a:rPr kumimoji="1" lang="ja-JP" altLang="en-US" sz="2800" dirty="0"/>
              <a:t>👉　走らなくてもリレーができる方法を考える</a:t>
            </a:r>
          </a:p>
        </p:txBody>
      </p:sp>
      <p:sp>
        <p:nvSpPr>
          <p:cNvPr id="16" name="テキスト ボックス 15">
            <a:extLst>
              <a:ext uri="{FF2B5EF4-FFF2-40B4-BE49-F238E27FC236}">
                <a16:creationId xmlns:a16="http://schemas.microsoft.com/office/drawing/2014/main" id="{22BA054A-20D7-48AD-BE5F-ACA744B812FF}"/>
              </a:ext>
            </a:extLst>
          </p:cNvPr>
          <p:cNvSpPr txBox="1"/>
          <p:nvPr/>
        </p:nvSpPr>
        <p:spPr>
          <a:xfrm>
            <a:off x="477671" y="4154260"/>
            <a:ext cx="10426890" cy="830997"/>
          </a:xfrm>
          <a:prstGeom prst="rect">
            <a:avLst/>
          </a:prstGeom>
          <a:noFill/>
        </p:spPr>
        <p:txBody>
          <a:bodyPr wrap="square" rtlCol="0">
            <a:spAutoFit/>
          </a:bodyPr>
          <a:lstStyle/>
          <a:p>
            <a:pPr algn="ctr"/>
            <a:r>
              <a:rPr kumimoji="1" lang="ja-JP" altLang="en-US" sz="48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rPr>
              <a:t>目的は変えずに手段を変える</a:t>
            </a:r>
          </a:p>
        </p:txBody>
      </p:sp>
    </p:spTree>
    <p:extLst>
      <p:ext uri="{BB962C8B-B14F-4D97-AF65-F5344CB8AC3E}">
        <p14:creationId xmlns:p14="http://schemas.microsoft.com/office/powerpoint/2010/main" val="190540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up)">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22830" y="186183"/>
            <a:ext cx="3998794" cy="646331"/>
          </a:xfrm>
          <a:prstGeom prst="rect">
            <a:avLst/>
          </a:prstGeom>
          <a:noFill/>
        </p:spPr>
        <p:txBody>
          <a:bodyPr wrap="square" rtlCol="0">
            <a:spAutoFit/>
          </a:bodyPr>
          <a:lstStyle/>
          <a:p>
            <a:r>
              <a:rPr kumimoji="1" lang="en-US" altLang="ja-JP" sz="3600" b="1" dirty="0"/>
              <a:t>【</a:t>
            </a:r>
            <a:r>
              <a:rPr kumimoji="1" lang="ja-JP" altLang="en-US" sz="3600" b="1" dirty="0"/>
              <a:t>事例２</a:t>
            </a:r>
            <a:r>
              <a:rPr kumimoji="1" lang="en-US" altLang="ja-JP" sz="3600" b="1" dirty="0"/>
              <a:t>】</a:t>
            </a:r>
            <a:endParaRPr kumimoji="1" lang="ja-JP" altLang="en-US" sz="3600" b="1" dirty="0"/>
          </a:p>
        </p:txBody>
      </p:sp>
      <p:sp>
        <p:nvSpPr>
          <p:cNvPr id="6" name="テキスト ボックス 5"/>
          <p:cNvSpPr txBox="1"/>
          <p:nvPr/>
        </p:nvSpPr>
        <p:spPr>
          <a:xfrm>
            <a:off x="0" y="1296539"/>
            <a:ext cx="12192000" cy="5192255"/>
          </a:xfrm>
          <a:prstGeom prst="rect">
            <a:avLst/>
          </a:prstGeom>
          <a:noFill/>
        </p:spPr>
        <p:txBody>
          <a:bodyPr wrap="square" rtlCol="0">
            <a:spAutoFit/>
          </a:bodyPr>
          <a:lstStyle/>
          <a:p>
            <a:pPr>
              <a:lnSpc>
                <a:spcPct val="150000"/>
              </a:lnSpc>
            </a:pPr>
            <a:r>
              <a:rPr kumimoji="1" lang="ja-JP" altLang="en-US" sz="3200" dirty="0"/>
              <a:t>　</a:t>
            </a:r>
            <a:r>
              <a:rPr kumimoji="1" lang="en-US" altLang="ja-JP" sz="3200" dirty="0"/>
              <a:t>4</a:t>
            </a:r>
            <a:r>
              <a:rPr kumimoji="1" lang="ja-JP" altLang="en-US" sz="3200" dirty="0"/>
              <a:t>歳のくにえいくんは多動気味です。診断はされていませんがじっとしていることができず、先生の話も集中して聞くことが</a:t>
            </a:r>
            <a:endParaRPr kumimoji="1" lang="en-US" altLang="ja-JP" sz="3200" dirty="0"/>
          </a:p>
          <a:p>
            <a:pPr>
              <a:lnSpc>
                <a:spcPct val="150000"/>
              </a:lnSpc>
            </a:pPr>
            <a:r>
              <a:rPr kumimoji="1" lang="ja-JP" altLang="en-US" sz="3200" dirty="0"/>
              <a:t>できません。最初は座っていますが、先生が話をしている途中</a:t>
            </a:r>
            <a:endParaRPr kumimoji="1" lang="en-US" altLang="ja-JP" sz="3200" dirty="0"/>
          </a:p>
          <a:p>
            <a:pPr>
              <a:lnSpc>
                <a:spcPct val="150000"/>
              </a:lnSpc>
            </a:pPr>
            <a:r>
              <a:rPr kumimoji="1" lang="ja-JP" altLang="en-US" sz="3200" dirty="0"/>
              <a:t>でも席から離れ、教室の隅にある絵本のコーナーに行ったり</a:t>
            </a:r>
            <a:endParaRPr kumimoji="1" lang="en-US" altLang="ja-JP" sz="3200" dirty="0"/>
          </a:p>
          <a:p>
            <a:pPr>
              <a:lnSpc>
                <a:spcPct val="150000"/>
              </a:lnSpc>
            </a:pPr>
            <a:r>
              <a:rPr kumimoji="1" lang="ja-JP" altLang="en-US" sz="3200" dirty="0"/>
              <a:t>貼ってある絵を見たりしています。先生はそのたびに話を止め</a:t>
            </a:r>
            <a:endParaRPr kumimoji="1" lang="en-US" altLang="ja-JP" sz="3200" dirty="0"/>
          </a:p>
          <a:p>
            <a:pPr>
              <a:lnSpc>
                <a:spcPct val="150000"/>
              </a:lnSpc>
            </a:pPr>
            <a:r>
              <a:rPr kumimoji="1" lang="ja-JP" altLang="en-US" sz="3200" dirty="0"/>
              <a:t>なければならず、他の子どもも集中が途切れてしまうことがあります。</a:t>
            </a:r>
          </a:p>
        </p:txBody>
      </p:sp>
    </p:spTree>
    <p:extLst>
      <p:ext uri="{BB962C8B-B14F-4D97-AF65-F5344CB8AC3E}">
        <p14:creationId xmlns:p14="http://schemas.microsoft.com/office/powerpoint/2010/main" val="5775166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22830" y="186183"/>
            <a:ext cx="3998794" cy="646331"/>
          </a:xfrm>
          <a:prstGeom prst="rect">
            <a:avLst/>
          </a:prstGeom>
          <a:noFill/>
        </p:spPr>
        <p:txBody>
          <a:bodyPr wrap="square" rtlCol="0">
            <a:spAutoFit/>
          </a:bodyPr>
          <a:lstStyle/>
          <a:p>
            <a:r>
              <a:rPr kumimoji="1" lang="en-US" altLang="ja-JP" sz="3600" b="1" dirty="0"/>
              <a:t>【</a:t>
            </a:r>
            <a:r>
              <a:rPr kumimoji="1" lang="ja-JP" altLang="en-US" sz="3600" b="1" dirty="0"/>
              <a:t>事例２</a:t>
            </a:r>
            <a:r>
              <a:rPr kumimoji="1" lang="en-US" altLang="ja-JP" sz="3600" b="1" dirty="0"/>
              <a:t>】</a:t>
            </a:r>
            <a:endParaRPr kumimoji="1" lang="ja-JP" altLang="en-US" sz="3600" b="1" dirty="0"/>
          </a:p>
        </p:txBody>
      </p:sp>
      <p:sp>
        <p:nvSpPr>
          <p:cNvPr id="4" name="テキスト ボックス 3">
            <a:extLst>
              <a:ext uri="{FF2B5EF4-FFF2-40B4-BE49-F238E27FC236}">
                <a16:creationId xmlns:a16="http://schemas.microsoft.com/office/drawing/2014/main" id="{539099DE-C321-448A-B262-EFADE2424D1D}"/>
              </a:ext>
            </a:extLst>
          </p:cNvPr>
          <p:cNvSpPr txBox="1"/>
          <p:nvPr/>
        </p:nvSpPr>
        <p:spPr>
          <a:xfrm>
            <a:off x="854052" y="1099466"/>
            <a:ext cx="1711727" cy="523220"/>
          </a:xfrm>
          <a:prstGeom prst="rect">
            <a:avLst/>
          </a:prstGeom>
          <a:noFill/>
        </p:spPr>
        <p:txBody>
          <a:bodyPr wrap="square" rtlCol="0">
            <a:spAutoFit/>
          </a:bodyPr>
          <a:lstStyle/>
          <a:p>
            <a:r>
              <a:rPr kumimoji="1" lang="ja-JP" altLang="en-US" sz="2800" dirty="0"/>
              <a:t>目的　：</a:t>
            </a:r>
          </a:p>
        </p:txBody>
      </p:sp>
      <p:sp>
        <p:nvSpPr>
          <p:cNvPr id="7" name="テキスト ボックス 6">
            <a:extLst>
              <a:ext uri="{FF2B5EF4-FFF2-40B4-BE49-F238E27FC236}">
                <a16:creationId xmlns:a16="http://schemas.microsoft.com/office/drawing/2014/main" id="{539099DE-C321-448A-B262-EFADE2424D1D}"/>
              </a:ext>
            </a:extLst>
          </p:cNvPr>
          <p:cNvSpPr txBox="1"/>
          <p:nvPr/>
        </p:nvSpPr>
        <p:spPr>
          <a:xfrm>
            <a:off x="854051" y="2029789"/>
            <a:ext cx="1711727" cy="523220"/>
          </a:xfrm>
          <a:prstGeom prst="rect">
            <a:avLst/>
          </a:prstGeom>
          <a:noFill/>
        </p:spPr>
        <p:txBody>
          <a:bodyPr wrap="square" rtlCol="0">
            <a:spAutoFit/>
          </a:bodyPr>
          <a:lstStyle/>
          <a:p>
            <a:r>
              <a:rPr kumimoji="1" lang="ja-JP" altLang="en-US" sz="2800" dirty="0"/>
              <a:t>手段　：</a:t>
            </a:r>
          </a:p>
        </p:txBody>
      </p:sp>
      <p:grpSp>
        <p:nvGrpSpPr>
          <p:cNvPr id="2" name="グループ化 1">
            <a:extLst>
              <a:ext uri="{FF2B5EF4-FFF2-40B4-BE49-F238E27FC236}">
                <a16:creationId xmlns:a16="http://schemas.microsoft.com/office/drawing/2014/main" id="{EE370216-1C29-48C8-82C1-C05E9D632075}"/>
              </a:ext>
            </a:extLst>
          </p:cNvPr>
          <p:cNvGrpSpPr/>
          <p:nvPr/>
        </p:nvGrpSpPr>
        <p:grpSpPr>
          <a:xfrm>
            <a:off x="2565778" y="1099466"/>
            <a:ext cx="7042246" cy="1453543"/>
            <a:chOff x="2565778" y="1099466"/>
            <a:chExt cx="7042246" cy="1453543"/>
          </a:xfrm>
        </p:grpSpPr>
        <p:sp>
          <p:nvSpPr>
            <p:cNvPr id="8" name="テキスト ボックス 7">
              <a:extLst>
                <a:ext uri="{FF2B5EF4-FFF2-40B4-BE49-F238E27FC236}">
                  <a16:creationId xmlns:a16="http://schemas.microsoft.com/office/drawing/2014/main" id="{539099DE-C321-448A-B262-EFADE2424D1D}"/>
                </a:ext>
              </a:extLst>
            </p:cNvPr>
            <p:cNvSpPr txBox="1"/>
            <p:nvPr/>
          </p:nvSpPr>
          <p:spPr>
            <a:xfrm>
              <a:off x="2565778" y="1099466"/>
              <a:ext cx="3862318" cy="523220"/>
            </a:xfrm>
            <a:prstGeom prst="rect">
              <a:avLst/>
            </a:prstGeom>
            <a:noFill/>
          </p:spPr>
          <p:txBody>
            <a:bodyPr wrap="square" rtlCol="0">
              <a:spAutoFit/>
            </a:bodyPr>
            <a:lstStyle/>
            <a:p>
              <a:r>
                <a:rPr kumimoji="1" lang="ja-JP" altLang="en-US" sz="2800" dirty="0">
                  <a:solidFill>
                    <a:schemeClr val="accent6">
                      <a:lumMod val="60000"/>
                      <a:lumOff val="40000"/>
                    </a:schemeClr>
                  </a:solidFill>
                </a:rPr>
                <a:t>話の内容を理解させる</a:t>
              </a:r>
            </a:p>
          </p:txBody>
        </p:sp>
        <p:sp>
          <p:nvSpPr>
            <p:cNvPr id="9" name="テキスト ボックス 8">
              <a:extLst>
                <a:ext uri="{FF2B5EF4-FFF2-40B4-BE49-F238E27FC236}">
                  <a16:creationId xmlns:a16="http://schemas.microsoft.com/office/drawing/2014/main" id="{539099DE-C321-448A-B262-EFADE2424D1D}"/>
                </a:ext>
              </a:extLst>
            </p:cNvPr>
            <p:cNvSpPr txBox="1"/>
            <p:nvPr/>
          </p:nvSpPr>
          <p:spPr>
            <a:xfrm>
              <a:off x="2565778" y="2029789"/>
              <a:ext cx="7042246" cy="523220"/>
            </a:xfrm>
            <a:prstGeom prst="rect">
              <a:avLst/>
            </a:prstGeom>
            <a:noFill/>
          </p:spPr>
          <p:txBody>
            <a:bodyPr wrap="square" rtlCol="0">
              <a:spAutoFit/>
            </a:bodyPr>
            <a:lstStyle/>
            <a:p>
              <a:r>
                <a:rPr kumimoji="1" lang="ja-JP" altLang="en-US" sz="2800" dirty="0">
                  <a:solidFill>
                    <a:schemeClr val="accent6">
                      <a:lumMod val="60000"/>
                      <a:lumOff val="40000"/>
                    </a:schemeClr>
                  </a:solidFill>
                </a:rPr>
                <a:t>先生の話を集中して聞く</a:t>
              </a:r>
            </a:p>
          </p:txBody>
        </p:sp>
      </p:grpSp>
      <p:sp>
        <p:nvSpPr>
          <p:cNvPr id="10" name="下矢印 9"/>
          <p:cNvSpPr/>
          <p:nvPr/>
        </p:nvSpPr>
        <p:spPr>
          <a:xfrm>
            <a:off x="5254388" y="3152632"/>
            <a:ext cx="873457" cy="627797"/>
          </a:xfrm>
          <a:prstGeom prst="downArrow">
            <a:avLst/>
          </a:prstGeom>
          <a:solidFill>
            <a:srgbClr val="00B050"/>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DFE06C8B-5738-4741-BF4E-4B30CE581687}"/>
              </a:ext>
            </a:extLst>
          </p:cNvPr>
          <p:cNvGrpSpPr/>
          <p:nvPr/>
        </p:nvGrpSpPr>
        <p:grpSpPr>
          <a:xfrm>
            <a:off x="1960082" y="4118442"/>
            <a:ext cx="7647942" cy="1704473"/>
            <a:chOff x="1960082" y="4118442"/>
            <a:chExt cx="7647942" cy="1704473"/>
          </a:xfrm>
        </p:grpSpPr>
        <p:sp>
          <p:nvSpPr>
            <p:cNvPr id="11" name="テキスト ボックス 10">
              <a:extLst>
                <a:ext uri="{FF2B5EF4-FFF2-40B4-BE49-F238E27FC236}">
                  <a16:creationId xmlns:a16="http://schemas.microsoft.com/office/drawing/2014/main" id="{539099DE-C321-448A-B262-EFADE2424D1D}"/>
                </a:ext>
              </a:extLst>
            </p:cNvPr>
            <p:cNvSpPr txBox="1"/>
            <p:nvPr/>
          </p:nvSpPr>
          <p:spPr>
            <a:xfrm>
              <a:off x="1960082" y="4118442"/>
              <a:ext cx="7462068" cy="523220"/>
            </a:xfrm>
            <a:prstGeom prst="rect">
              <a:avLst/>
            </a:prstGeom>
            <a:noFill/>
          </p:spPr>
          <p:txBody>
            <a:bodyPr wrap="square" rtlCol="0">
              <a:spAutoFit/>
            </a:bodyPr>
            <a:lstStyle/>
            <a:p>
              <a:r>
                <a:rPr kumimoji="1" lang="ja-JP" altLang="en-US" sz="2800" dirty="0"/>
                <a:t>話を「聞いて」理解するだけにこだわらない</a:t>
              </a:r>
            </a:p>
          </p:txBody>
        </p:sp>
        <p:sp>
          <p:nvSpPr>
            <p:cNvPr id="12" name="テキスト ボックス 11">
              <a:extLst>
                <a:ext uri="{FF2B5EF4-FFF2-40B4-BE49-F238E27FC236}">
                  <a16:creationId xmlns:a16="http://schemas.microsoft.com/office/drawing/2014/main" id="{539099DE-C321-448A-B262-EFADE2424D1D}"/>
                </a:ext>
              </a:extLst>
            </p:cNvPr>
            <p:cNvSpPr txBox="1"/>
            <p:nvPr/>
          </p:nvSpPr>
          <p:spPr>
            <a:xfrm>
              <a:off x="2145956" y="4868808"/>
              <a:ext cx="7462068" cy="954107"/>
            </a:xfrm>
            <a:prstGeom prst="rect">
              <a:avLst/>
            </a:prstGeom>
            <a:noFill/>
          </p:spPr>
          <p:txBody>
            <a:bodyPr wrap="square" rtlCol="0">
              <a:spAutoFit/>
            </a:bodyPr>
            <a:lstStyle/>
            <a:p>
              <a:r>
                <a:rPr kumimoji="1" lang="en-US" altLang="ja-JP" sz="2800" dirty="0"/>
                <a:t>【ex】</a:t>
              </a:r>
              <a:r>
                <a:rPr kumimoji="1" lang="ja-JP" altLang="en-US" sz="2800" dirty="0"/>
                <a:t>　絵やカードなど視覚情報を活用する</a:t>
              </a:r>
              <a:endParaRPr kumimoji="1" lang="en-US" altLang="ja-JP" sz="2800" dirty="0"/>
            </a:p>
            <a:p>
              <a:r>
                <a:rPr kumimoji="1" lang="ja-JP" altLang="en-US" sz="2800" dirty="0"/>
                <a:t>　　　　単調にならないよう区切るなどする</a:t>
              </a:r>
            </a:p>
          </p:txBody>
        </p:sp>
      </p:grpSp>
    </p:spTree>
    <p:extLst>
      <p:ext uri="{BB962C8B-B14F-4D97-AF65-F5344CB8AC3E}">
        <p14:creationId xmlns:p14="http://schemas.microsoft.com/office/powerpoint/2010/main" val="1738815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22830" y="186183"/>
            <a:ext cx="3998794" cy="646331"/>
          </a:xfrm>
          <a:prstGeom prst="rect">
            <a:avLst/>
          </a:prstGeom>
          <a:noFill/>
        </p:spPr>
        <p:txBody>
          <a:bodyPr wrap="square" rtlCol="0">
            <a:spAutoFit/>
          </a:bodyPr>
          <a:lstStyle/>
          <a:p>
            <a:r>
              <a:rPr kumimoji="1" lang="en-US" altLang="ja-JP" sz="3600" b="1" dirty="0"/>
              <a:t>【</a:t>
            </a:r>
            <a:r>
              <a:rPr kumimoji="1" lang="ja-JP" altLang="en-US" sz="3600" b="1" dirty="0"/>
              <a:t>事例３</a:t>
            </a:r>
            <a:r>
              <a:rPr kumimoji="1" lang="en-US" altLang="ja-JP" sz="3600" b="1" dirty="0"/>
              <a:t>】</a:t>
            </a:r>
            <a:endParaRPr kumimoji="1" lang="ja-JP" altLang="en-US" sz="3600" b="1" dirty="0"/>
          </a:p>
        </p:txBody>
      </p:sp>
      <p:sp>
        <p:nvSpPr>
          <p:cNvPr id="6" name="テキスト ボックス 5"/>
          <p:cNvSpPr txBox="1"/>
          <p:nvPr/>
        </p:nvSpPr>
        <p:spPr>
          <a:xfrm>
            <a:off x="0" y="856357"/>
            <a:ext cx="12192000" cy="6001643"/>
          </a:xfrm>
          <a:prstGeom prst="rect">
            <a:avLst/>
          </a:prstGeom>
          <a:noFill/>
        </p:spPr>
        <p:txBody>
          <a:bodyPr wrap="square" rtlCol="0">
            <a:spAutoFit/>
          </a:bodyPr>
          <a:lstStyle/>
          <a:p>
            <a:pPr>
              <a:lnSpc>
                <a:spcPct val="150000"/>
              </a:lnSpc>
            </a:pPr>
            <a:r>
              <a:rPr kumimoji="1" lang="ja-JP" altLang="en-US" sz="3200" dirty="0"/>
              <a:t>　</a:t>
            </a:r>
            <a:r>
              <a:rPr kumimoji="1" lang="en-US" altLang="ja-JP" sz="3200" dirty="0"/>
              <a:t>5</a:t>
            </a:r>
            <a:r>
              <a:rPr kumimoji="1" lang="ja-JP" altLang="en-US" sz="3200" dirty="0"/>
              <a:t>歳のラミレスくんはネパール出身です。お父さんとお母さんと一緒に去年日本にやってきました。お父さんもお母さんも日本語は少しだけ話せますが、家族で話す時にはネパール語を使って</a:t>
            </a:r>
            <a:endParaRPr kumimoji="1" lang="en-US" altLang="ja-JP" sz="3200" dirty="0"/>
          </a:p>
          <a:p>
            <a:pPr>
              <a:lnSpc>
                <a:spcPct val="150000"/>
              </a:lnSpc>
            </a:pPr>
            <a:r>
              <a:rPr kumimoji="1" lang="ja-JP" altLang="en-US" sz="3200" dirty="0"/>
              <a:t>いるようです。ラミレスくん自身も最近日本語が理解できるようになってきましたが、まだまだ話をしたり理解することは上手にできません。そのため、自分の気持ちをうまく伝えることが</a:t>
            </a:r>
            <a:endParaRPr kumimoji="1" lang="en-US" altLang="ja-JP" sz="3200" dirty="0"/>
          </a:p>
          <a:p>
            <a:pPr>
              <a:lnSpc>
                <a:spcPct val="150000"/>
              </a:lnSpc>
            </a:pPr>
            <a:r>
              <a:rPr kumimoji="1" lang="ja-JP" altLang="en-US" sz="3200" dirty="0"/>
              <a:t>できなかったり先生や友だちの話が理解できずにイライラしたり、かんしゃくを起こしてしまうことがあります。</a:t>
            </a:r>
          </a:p>
        </p:txBody>
      </p:sp>
    </p:spTree>
    <p:extLst>
      <p:ext uri="{BB962C8B-B14F-4D97-AF65-F5344CB8AC3E}">
        <p14:creationId xmlns:p14="http://schemas.microsoft.com/office/powerpoint/2010/main" val="29979939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1419368" y="1132763"/>
            <a:ext cx="9771796" cy="5386090"/>
          </a:xfrm>
          <a:prstGeom prst="rect">
            <a:avLst/>
          </a:prstGeom>
        </p:spPr>
        <p:txBody>
          <a:bodyPr wrap="square">
            <a:spAutoFit/>
          </a:bodyPr>
          <a:lstStyle/>
          <a:p>
            <a:r>
              <a:rPr lang="hi-IN" altLang="ja-JP" sz="34400" dirty="0"/>
              <a:t>बियर</a:t>
            </a:r>
            <a:endParaRPr lang="ja-JP" altLang="en-US" sz="34400" dirty="0"/>
          </a:p>
        </p:txBody>
      </p:sp>
    </p:spTree>
    <p:extLst>
      <p:ext uri="{BB962C8B-B14F-4D97-AF65-F5344CB8AC3E}">
        <p14:creationId xmlns:p14="http://schemas.microsoft.com/office/powerpoint/2010/main" val="18515358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971EA823-8DF1-4BBF-A2A1-6C661238252B}"/>
              </a:ext>
            </a:extLst>
          </p:cNvPr>
          <p:cNvGrpSpPr/>
          <p:nvPr/>
        </p:nvGrpSpPr>
        <p:grpSpPr>
          <a:xfrm>
            <a:off x="1023581" y="4763065"/>
            <a:ext cx="10895464" cy="2215991"/>
            <a:chOff x="1023581" y="4763065"/>
            <a:chExt cx="10895464" cy="2215991"/>
          </a:xfrm>
        </p:grpSpPr>
        <p:sp>
          <p:nvSpPr>
            <p:cNvPr id="5" name="正方形/長方形 4"/>
            <p:cNvSpPr/>
            <p:nvPr/>
          </p:nvSpPr>
          <p:spPr>
            <a:xfrm>
              <a:off x="1023581" y="4763065"/>
              <a:ext cx="5117910" cy="2215991"/>
            </a:xfrm>
            <a:prstGeom prst="rect">
              <a:avLst/>
            </a:prstGeom>
          </p:spPr>
          <p:txBody>
            <a:bodyPr wrap="square">
              <a:spAutoFit/>
            </a:bodyPr>
            <a:lstStyle/>
            <a:p>
              <a:r>
                <a:rPr lang="hi-IN" altLang="ja-JP" sz="13800" dirty="0"/>
                <a:t>बियर</a:t>
              </a:r>
              <a:endParaRPr lang="ja-JP" altLang="en-US" sz="13800" dirty="0"/>
            </a:p>
          </p:txBody>
        </p:sp>
        <p:sp>
          <p:nvSpPr>
            <p:cNvPr id="4" name="正方形/長方形 3"/>
            <p:cNvSpPr/>
            <p:nvPr/>
          </p:nvSpPr>
          <p:spPr>
            <a:xfrm>
              <a:off x="7276531" y="4995952"/>
              <a:ext cx="4642514" cy="1862048"/>
            </a:xfrm>
            <a:prstGeom prst="rect">
              <a:avLst/>
            </a:prstGeom>
          </p:spPr>
          <p:txBody>
            <a:bodyPr wrap="square">
              <a:spAutoFit/>
            </a:bodyPr>
            <a:lstStyle/>
            <a:p>
              <a:r>
                <a:rPr lang="ja-JP" altLang="en-US" sz="11500" b="1" dirty="0"/>
                <a:t>ビール</a:t>
              </a:r>
            </a:p>
          </p:txBody>
        </p:sp>
      </p:grpSp>
      <p:pic>
        <p:nvPicPr>
          <p:cNvPr id="1028" name="Picture 4" descr="無料写真, 飲み物（写真）, お酒（アルコール）, ビール, ビールジョッキ"/>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 b="97429" l="2285" r="98946">
                        <a14:foregroundMark x1="98243" y1="22429" x2="37434" y2="8286"/>
                        <a14:foregroundMark x1="95255" y1="5000" x2="37434" y2="8000"/>
                        <a14:foregroundMark x1="66784" y1="26857" x2="76274" y2="79714"/>
                        <a14:foregroundMark x1="76274" y1="79714" x2="82777" y2="94000"/>
                        <a14:foregroundMark x1="82777" y1="94000" x2="71178" y2="97571"/>
                        <a14:foregroundMark x1="71178" y1="97571" x2="43761" y2="90143"/>
                        <a14:foregroundMark x1="38313" y1="81143" x2="91740" y2="80000"/>
                        <a14:foregroundMark x1="91740" y1="80000" x2="98594" y2="74286"/>
                        <a14:foregroundMark x1="98946" y1="73286" x2="96837" y2="89857"/>
                        <a14:foregroundMark x1="37434" y1="79429" x2="40246" y2="89571"/>
                        <a14:foregroundMark x1="40246" y1="89571" x2="40246" y2="89571"/>
                        <a14:foregroundMark x1="32162" y1="28714" x2="17750" y2="26000"/>
                        <a14:foregroundMark x1="17750" y1="26000" x2="9666" y2="36286"/>
                        <a14:foregroundMark x1="9666" y1="36286" x2="5097" y2="49857"/>
                        <a14:foregroundMark x1="5097" y1="49857" x2="8436" y2="60857"/>
                        <a14:foregroundMark x1="8436" y1="60857" x2="15817" y2="70000"/>
                        <a14:foregroundMark x1="15817" y1="70000" x2="35501" y2="76143"/>
                        <a14:foregroundMark x1="2988" y1="38000" x2="2285" y2="62857"/>
                        <a14:foregroundMark x1="85589" y1="1000" x2="47452" y2="2143"/>
                        <a14:foregroundMark x1="83831" y1="95143" x2="94552" y2="88714"/>
                        <a14:foregroundMark x1="36731" y1="85714" x2="40949" y2="91857"/>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495561" y="135754"/>
            <a:ext cx="4061584" cy="4996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0116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p:cTn id="7" dur="500" fill="hold"/>
                                        <p:tgtEl>
                                          <p:spTgt spid="1028"/>
                                        </p:tgtEl>
                                        <p:attrNameLst>
                                          <p:attrName>ppt_w</p:attrName>
                                        </p:attrNameLst>
                                      </p:cBhvr>
                                      <p:tavLst>
                                        <p:tav tm="0">
                                          <p:val>
                                            <p:fltVal val="0"/>
                                          </p:val>
                                        </p:tav>
                                        <p:tav tm="100000">
                                          <p:val>
                                            <p:strVal val="#ppt_w"/>
                                          </p:val>
                                        </p:tav>
                                      </p:tavLst>
                                    </p:anim>
                                    <p:anim calcmode="lin" valueType="num">
                                      <p:cBhvr>
                                        <p:cTn id="8" dur="500" fill="hold"/>
                                        <p:tgtEl>
                                          <p:spTgt spid="1028"/>
                                        </p:tgtEl>
                                        <p:attrNameLst>
                                          <p:attrName>ppt_h</p:attrName>
                                        </p:attrNameLst>
                                      </p:cBhvr>
                                      <p:tavLst>
                                        <p:tav tm="0">
                                          <p:val>
                                            <p:fltVal val="0"/>
                                          </p:val>
                                        </p:tav>
                                        <p:tav tm="100000">
                                          <p:val>
                                            <p:strVal val="#ppt_h"/>
                                          </p:val>
                                        </p:tav>
                                      </p:tavLst>
                                    </p:anim>
                                    <p:animEffect transition="in" filter="fade">
                                      <p:cBhvr>
                                        <p:cTn id="9" dur="500"/>
                                        <p:tgtEl>
                                          <p:spTgt spid="1028"/>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2FADDD2A-D364-4216-9AF1-866F65C3403C}"/>
              </a:ext>
            </a:extLst>
          </p:cNvPr>
          <p:cNvSpPr txBox="1"/>
          <p:nvPr/>
        </p:nvSpPr>
        <p:spPr>
          <a:xfrm>
            <a:off x="1370814" y="4176215"/>
            <a:ext cx="4612944" cy="830997"/>
          </a:xfrm>
          <a:prstGeom prst="rect">
            <a:avLst/>
          </a:prstGeom>
          <a:noFill/>
        </p:spPr>
        <p:txBody>
          <a:bodyPr wrap="square" rtlCol="0">
            <a:spAutoFit/>
          </a:bodyPr>
          <a:lstStyle/>
          <a:p>
            <a:r>
              <a:rPr kumimoji="1" lang="ja-JP" altLang="en-US" sz="4800" dirty="0"/>
              <a:t>さいごに</a:t>
            </a:r>
          </a:p>
        </p:txBody>
      </p:sp>
    </p:spTree>
    <p:extLst>
      <p:ext uri="{BB962C8B-B14F-4D97-AF65-F5344CB8AC3E}">
        <p14:creationId xmlns:p14="http://schemas.microsoft.com/office/powerpoint/2010/main" val="597181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368489" y="394620"/>
            <a:ext cx="4612944" cy="584775"/>
          </a:xfrm>
          <a:prstGeom prst="rect">
            <a:avLst/>
          </a:prstGeom>
          <a:noFill/>
        </p:spPr>
        <p:txBody>
          <a:bodyPr wrap="square" rtlCol="0">
            <a:spAutoFit/>
          </a:bodyPr>
          <a:lstStyle/>
          <a:p>
            <a:r>
              <a:rPr kumimoji="1" lang="ja-JP" altLang="en-US" sz="3200" b="1" dirty="0"/>
              <a:t>子どもの権利とは？</a:t>
            </a:r>
          </a:p>
        </p:txBody>
      </p:sp>
      <p:grpSp>
        <p:nvGrpSpPr>
          <p:cNvPr id="2" name="グループ化 1"/>
          <p:cNvGrpSpPr/>
          <p:nvPr/>
        </p:nvGrpSpPr>
        <p:grpSpPr>
          <a:xfrm>
            <a:off x="848436" y="1742576"/>
            <a:ext cx="11912223" cy="2695656"/>
            <a:chOff x="848436" y="1742576"/>
            <a:chExt cx="11912223" cy="2695656"/>
          </a:xfrm>
        </p:grpSpPr>
        <p:sp>
          <p:nvSpPr>
            <p:cNvPr id="3" name="テキスト ボックス 2"/>
            <p:cNvSpPr txBox="1"/>
            <p:nvPr/>
          </p:nvSpPr>
          <p:spPr>
            <a:xfrm>
              <a:off x="848436" y="1742576"/>
              <a:ext cx="10151661" cy="523220"/>
            </a:xfrm>
            <a:prstGeom prst="rect">
              <a:avLst/>
            </a:prstGeom>
            <a:noFill/>
          </p:spPr>
          <p:txBody>
            <a:bodyPr wrap="square" rtlCol="0">
              <a:spAutoFit/>
            </a:bodyPr>
            <a:lstStyle/>
            <a:p>
              <a:r>
                <a:rPr kumimoji="1" lang="ja-JP" altLang="en-US" sz="2800" dirty="0"/>
                <a:t>①子どもが人間らしく生きていくために保障されているもの</a:t>
              </a:r>
            </a:p>
          </p:txBody>
        </p:sp>
        <p:sp>
          <p:nvSpPr>
            <p:cNvPr id="4" name="テキスト ボックス 3"/>
            <p:cNvSpPr txBox="1"/>
            <p:nvPr/>
          </p:nvSpPr>
          <p:spPr>
            <a:xfrm>
              <a:off x="848436" y="2828794"/>
              <a:ext cx="11912223" cy="523220"/>
            </a:xfrm>
            <a:prstGeom prst="rect">
              <a:avLst/>
            </a:prstGeom>
            <a:noFill/>
          </p:spPr>
          <p:txBody>
            <a:bodyPr wrap="square" rtlCol="0">
              <a:spAutoFit/>
            </a:bodyPr>
            <a:lstStyle/>
            <a:p>
              <a:r>
                <a:rPr kumimoji="1" lang="ja-JP" altLang="en-US" sz="2800" dirty="0"/>
                <a:t>②すべての子どもが生まれながらに平等に保障されているもの</a:t>
              </a:r>
            </a:p>
          </p:txBody>
        </p:sp>
        <p:sp>
          <p:nvSpPr>
            <p:cNvPr id="5" name="テキスト ボックス 4"/>
            <p:cNvSpPr txBox="1"/>
            <p:nvPr/>
          </p:nvSpPr>
          <p:spPr>
            <a:xfrm>
              <a:off x="848436" y="3915012"/>
              <a:ext cx="9592104" cy="523220"/>
            </a:xfrm>
            <a:prstGeom prst="rect">
              <a:avLst/>
            </a:prstGeom>
            <a:noFill/>
          </p:spPr>
          <p:txBody>
            <a:bodyPr wrap="square" rtlCol="0">
              <a:spAutoFit/>
            </a:bodyPr>
            <a:lstStyle/>
            <a:p>
              <a:r>
                <a:rPr kumimoji="1" lang="ja-JP" altLang="en-US" sz="2800" dirty="0"/>
                <a:t>③行使することも放棄することもできるもの</a:t>
              </a:r>
            </a:p>
          </p:txBody>
        </p:sp>
      </p:grpSp>
      <p:sp>
        <p:nvSpPr>
          <p:cNvPr id="7" name="テキスト ボックス 6"/>
          <p:cNvSpPr txBox="1"/>
          <p:nvPr/>
        </p:nvSpPr>
        <p:spPr>
          <a:xfrm>
            <a:off x="1890214" y="4626576"/>
            <a:ext cx="10147113" cy="523220"/>
          </a:xfrm>
          <a:prstGeom prst="rect">
            <a:avLst/>
          </a:prstGeom>
          <a:noFill/>
        </p:spPr>
        <p:txBody>
          <a:bodyPr wrap="square" rtlCol="0">
            <a:spAutoFit/>
          </a:bodyPr>
          <a:lstStyle/>
          <a:p>
            <a:r>
              <a:rPr kumimoji="1" lang="ja-JP" altLang="en-US" sz="2800" dirty="0"/>
              <a:t>👉　</a:t>
            </a:r>
            <a:r>
              <a:rPr kumimoji="1" lang="ja-JP" altLang="en-US" sz="2800" dirty="0" err="1"/>
              <a:t>～する</a:t>
            </a:r>
            <a:r>
              <a:rPr kumimoji="1" lang="ja-JP" altLang="en-US" sz="2800" dirty="0"/>
              <a:t>ことができる・～しても（しなくても）よい</a:t>
            </a:r>
          </a:p>
        </p:txBody>
      </p:sp>
      <p:grpSp>
        <p:nvGrpSpPr>
          <p:cNvPr id="10" name="グループ化 9"/>
          <p:cNvGrpSpPr/>
          <p:nvPr/>
        </p:nvGrpSpPr>
        <p:grpSpPr>
          <a:xfrm>
            <a:off x="3236875" y="5191223"/>
            <a:ext cx="4848345" cy="1087867"/>
            <a:chOff x="3236875" y="5191223"/>
            <a:chExt cx="4848345" cy="1087867"/>
          </a:xfrm>
        </p:grpSpPr>
        <p:sp>
          <p:nvSpPr>
            <p:cNvPr id="6" name="テキスト ボックス 5"/>
            <p:cNvSpPr txBox="1"/>
            <p:nvPr/>
          </p:nvSpPr>
          <p:spPr>
            <a:xfrm>
              <a:off x="3236875" y="5191223"/>
              <a:ext cx="4848345" cy="521571"/>
            </a:xfrm>
            <a:prstGeom prst="rect">
              <a:avLst/>
            </a:prstGeom>
            <a:noFill/>
          </p:spPr>
          <p:txBody>
            <a:bodyPr wrap="square" rtlCol="0">
              <a:spAutoFit/>
            </a:bodyPr>
            <a:lstStyle/>
            <a:p>
              <a:r>
                <a:rPr kumimoji="1" lang="ja-JP" altLang="en-US" sz="2800" dirty="0">
                  <a:solidFill>
                    <a:schemeClr val="accent6">
                      <a:lumMod val="60000"/>
                      <a:lumOff val="40000"/>
                    </a:schemeClr>
                  </a:solidFill>
                </a:rPr>
                <a:t>＝　可能性</a:t>
              </a:r>
            </a:p>
          </p:txBody>
        </p:sp>
        <p:sp>
          <p:nvSpPr>
            <p:cNvPr id="9" name="テキスト ボックス 8">
              <a:extLst>
                <a:ext uri="{FF2B5EF4-FFF2-40B4-BE49-F238E27FC236}">
                  <a16:creationId xmlns:a16="http://schemas.microsoft.com/office/drawing/2014/main" id="{9F7BF2D1-9A80-4890-9167-BE8D026FECF2}"/>
                </a:ext>
              </a:extLst>
            </p:cNvPr>
            <p:cNvSpPr txBox="1"/>
            <p:nvPr/>
          </p:nvSpPr>
          <p:spPr>
            <a:xfrm>
              <a:off x="3454371" y="5755870"/>
              <a:ext cx="1687775" cy="523220"/>
            </a:xfrm>
            <a:prstGeom prst="rect">
              <a:avLst/>
            </a:prstGeom>
            <a:noFill/>
          </p:spPr>
          <p:txBody>
            <a:bodyPr wrap="square" rtlCol="0">
              <a:spAutoFit/>
            </a:bodyPr>
            <a:lstStyle/>
            <a:p>
              <a:r>
                <a:rPr kumimoji="1" lang="ja-JP" altLang="en-US" sz="2800" dirty="0">
                  <a:solidFill>
                    <a:srgbClr val="FF0000"/>
                  </a:solidFill>
                </a:rPr>
                <a:t>≠　義務</a:t>
              </a:r>
            </a:p>
          </p:txBody>
        </p:sp>
      </p:grpSp>
    </p:spTree>
    <p:extLst>
      <p:ext uri="{BB962C8B-B14F-4D97-AF65-F5344CB8AC3E}">
        <p14:creationId xmlns:p14="http://schemas.microsoft.com/office/powerpoint/2010/main" val="33068377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p:cNvSpPr txBox="1"/>
          <p:nvPr/>
        </p:nvSpPr>
        <p:spPr>
          <a:xfrm>
            <a:off x="233335" y="187347"/>
            <a:ext cx="7027274" cy="584775"/>
          </a:xfrm>
          <a:prstGeom prst="rect">
            <a:avLst/>
          </a:prstGeom>
          <a:noFill/>
        </p:spPr>
        <p:txBody>
          <a:bodyPr wrap="square" rtlCol="0">
            <a:spAutoFit/>
          </a:bodyPr>
          <a:lstStyle/>
          <a:p>
            <a:r>
              <a:rPr kumimoji="1" lang="ja-JP" altLang="en-US" sz="3200" b="1" dirty="0"/>
              <a:t>子どもとかかわる上では・・・</a:t>
            </a:r>
          </a:p>
        </p:txBody>
      </p:sp>
      <p:grpSp>
        <p:nvGrpSpPr>
          <p:cNvPr id="5" name="グループ化 4">
            <a:extLst>
              <a:ext uri="{FF2B5EF4-FFF2-40B4-BE49-F238E27FC236}">
                <a16:creationId xmlns:a16="http://schemas.microsoft.com/office/drawing/2014/main" id="{168264B9-68D3-4E5F-A8C1-42607A0CF2E8}"/>
              </a:ext>
            </a:extLst>
          </p:cNvPr>
          <p:cNvGrpSpPr/>
          <p:nvPr/>
        </p:nvGrpSpPr>
        <p:grpSpPr>
          <a:xfrm>
            <a:off x="2251888" y="1237092"/>
            <a:ext cx="7096257" cy="1269056"/>
            <a:chOff x="2251888" y="1237092"/>
            <a:chExt cx="7096257" cy="1269056"/>
          </a:xfrm>
        </p:grpSpPr>
        <p:sp>
          <p:nvSpPr>
            <p:cNvPr id="2" name="テキスト ボックス 1">
              <a:extLst>
                <a:ext uri="{FF2B5EF4-FFF2-40B4-BE49-F238E27FC236}">
                  <a16:creationId xmlns:a16="http://schemas.microsoft.com/office/drawing/2014/main" id="{30926FA1-5A41-44A1-944B-D7FC9067BEF5}"/>
                </a:ext>
              </a:extLst>
            </p:cNvPr>
            <p:cNvSpPr txBox="1"/>
            <p:nvPr/>
          </p:nvSpPr>
          <p:spPr>
            <a:xfrm>
              <a:off x="2251888" y="1237092"/>
              <a:ext cx="6758454" cy="523220"/>
            </a:xfrm>
            <a:prstGeom prst="rect">
              <a:avLst/>
            </a:prstGeom>
            <a:noFill/>
          </p:spPr>
          <p:txBody>
            <a:bodyPr wrap="square" rtlCol="0">
              <a:spAutoFit/>
            </a:bodyPr>
            <a:lstStyle/>
            <a:p>
              <a:r>
                <a:rPr kumimoji="1" lang="ja-JP" altLang="en-US" sz="2800" b="1" dirty="0">
                  <a:solidFill>
                    <a:srgbClr val="FF0000"/>
                  </a:solidFill>
                </a:rPr>
                <a:t>「熱心な無理解者」にはならない</a:t>
              </a:r>
            </a:p>
          </p:txBody>
        </p:sp>
        <p:sp>
          <p:nvSpPr>
            <p:cNvPr id="3" name="テキスト ボックス 2">
              <a:extLst>
                <a:ext uri="{FF2B5EF4-FFF2-40B4-BE49-F238E27FC236}">
                  <a16:creationId xmlns:a16="http://schemas.microsoft.com/office/drawing/2014/main" id="{9D99C68C-BDE1-4405-A6F2-A0D07043515B}"/>
                </a:ext>
              </a:extLst>
            </p:cNvPr>
            <p:cNvSpPr txBox="1"/>
            <p:nvPr/>
          </p:nvSpPr>
          <p:spPr>
            <a:xfrm>
              <a:off x="2251888" y="1982928"/>
              <a:ext cx="7096257" cy="523220"/>
            </a:xfrm>
            <a:prstGeom prst="rect">
              <a:avLst/>
            </a:prstGeom>
            <a:noFill/>
          </p:spPr>
          <p:txBody>
            <a:bodyPr wrap="square" rtlCol="0">
              <a:spAutoFit/>
            </a:bodyPr>
            <a:lstStyle/>
            <a:p>
              <a:r>
                <a:rPr kumimoji="1" lang="ja-JP" altLang="en-US" sz="2800" b="1" dirty="0">
                  <a:solidFill>
                    <a:srgbClr val="FF0000"/>
                  </a:solidFill>
                </a:rPr>
                <a:t>「ダブルバインド（二重拘束）」をしない</a:t>
              </a:r>
            </a:p>
          </p:txBody>
        </p:sp>
      </p:grpSp>
      <p:pic>
        <p:nvPicPr>
          <p:cNvPr id="2054" name="Picture 6" descr="https://frame-illust.com/fi/wp-content/uploads/2016/02/673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 y="706749"/>
            <a:ext cx="2536853" cy="253685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s://frame-illust.com/fi/wp-content/uploads/2018/03/inosisi-maru.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 y="3453236"/>
            <a:ext cx="2616797" cy="261679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グループ化 6">
            <a:extLst>
              <a:ext uri="{FF2B5EF4-FFF2-40B4-BE49-F238E27FC236}">
                <a16:creationId xmlns:a16="http://schemas.microsoft.com/office/drawing/2014/main" id="{895C4F02-D64D-4AF2-B6FC-E0D8DDAAB8F1}"/>
              </a:ext>
            </a:extLst>
          </p:cNvPr>
          <p:cNvGrpSpPr/>
          <p:nvPr/>
        </p:nvGrpSpPr>
        <p:grpSpPr>
          <a:xfrm>
            <a:off x="2677757" y="3737370"/>
            <a:ext cx="8073106" cy="3004466"/>
            <a:chOff x="2677757" y="3737370"/>
            <a:chExt cx="8073106" cy="3004466"/>
          </a:xfrm>
        </p:grpSpPr>
        <p:sp>
          <p:nvSpPr>
            <p:cNvPr id="4" name="テキスト ボックス 3">
              <a:extLst>
                <a:ext uri="{FF2B5EF4-FFF2-40B4-BE49-F238E27FC236}">
                  <a16:creationId xmlns:a16="http://schemas.microsoft.com/office/drawing/2014/main" id="{337E263B-8F52-4A07-88A6-3E6A4FD30137}"/>
                </a:ext>
              </a:extLst>
            </p:cNvPr>
            <p:cNvSpPr txBox="1"/>
            <p:nvPr/>
          </p:nvSpPr>
          <p:spPr>
            <a:xfrm>
              <a:off x="2677757" y="3737370"/>
              <a:ext cx="7867149" cy="523220"/>
            </a:xfrm>
            <a:prstGeom prst="rect">
              <a:avLst/>
            </a:prstGeom>
            <a:noFill/>
          </p:spPr>
          <p:txBody>
            <a:bodyPr wrap="square" rtlCol="0">
              <a:spAutoFit/>
            </a:bodyPr>
            <a:lstStyle/>
            <a:p>
              <a:r>
                <a:rPr kumimoji="1" lang="ja-JP" altLang="en-US" sz="2800" b="1" dirty="0">
                  <a:solidFill>
                    <a:schemeClr val="accent6">
                      <a:lumMod val="60000"/>
                      <a:lumOff val="40000"/>
                    </a:schemeClr>
                  </a:solidFill>
                </a:rPr>
                <a:t>保育者としての資質の向上をめざしていく</a:t>
              </a:r>
            </a:p>
          </p:txBody>
        </p:sp>
        <p:sp>
          <p:nvSpPr>
            <p:cNvPr id="6" name="テキスト ボックス 5">
              <a:extLst>
                <a:ext uri="{FF2B5EF4-FFF2-40B4-BE49-F238E27FC236}">
                  <a16:creationId xmlns:a16="http://schemas.microsoft.com/office/drawing/2014/main" id="{B90AC7CB-9801-4592-8EC6-AB2602BCFE94}"/>
                </a:ext>
              </a:extLst>
            </p:cNvPr>
            <p:cNvSpPr txBox="1"/>
            <p:nvPr/>
          </p:nvSpPr>
          <p:spPr>
            <a:xfrm>
              <a:off x="2677757" y="4547106"/>
              <a:ext cx="8073106" cy="954107"/>
            </a:xfrm>
            <a:prstGeom prst="rect">
              <a:avLst/>
            </a:prstGeom>
            <a:noFill/>
          </p:spPr>
          <p:txBody>
            <a:bodyPr wrap="square" rtlCol="0">
              <a:spAutoFit/>
            </a:bodyPr>
            <a:lstStyle/>
            <a:p>
              <a:r>
                <a:rPr kumimoji="1" lang="ja-JP" altLang="en-US" sz="2800" b="1" dirty="0">
                  <a:solidFill>
                    <a:schemeClr val="accent6">
                      <a:lumMod val="60000"/>
                      <a:lumOff val="40000"/>
                    </a:schemeClr>
                  </a:solidFill>
                </a:rPr>
                <a:t>子どもにとって安全・安心な</a:t>
              </a:r>
              <a:endParaRPr kumimoji="1" lang="en-US" altLang="ja-JP" sz="2800" b="1" dirty="0">
                <a:solidFill>
                  <a:schemeClr val="accent6">
                    <a:lumMod val="60000"/>
                    <a:lumOff val="40000"/>
                  </a:schemeClr>
                </a:solidFill>
              </a:endParaRPr>
            </a:p>
            <a:p>
              <a:r>
                <a:rPr kumimoji="1" lang="ja-JP" altLang="en-US" sz="2800" b="1" dirty="0">
                  <a:solidFill>
                    <a:schemeClr val="accent6">
                      <a:lumMod val="60000"/>
                      <a:lumOff val="40000"/>
                    </a:schemeClr>
                  </a:solidFill>
                </a:rPr>
                <a:t>　　　　「居場所」をつくる・「居場所」になる</a:t>
              </a:r>
            </a:p>
          </p:txBody>
        </p:sp>
        <p:sp>
          <p:nvSpPr>
            <p:cNvPr id="9" name="テキスト ボックス 8">
              <a:extLst>
                <a:ext uri="{FF2B5EF4-FFF2-40B4-BE49-F238E27FC236}">
                  <a16:creationId xmlns:a16="http://schemas.microsoft.com/office/drawing/2014/main" id="{337E263B-8F52-4A07-88A6-3E6A4FD30137}"/>
                </a:ext>
              </a:extLst>
            </p:cNvPr>
            <p:cNvSpPr txBox="1"/>
            <p:nvPr/>
          </p:nvSpPr>
          <p:spPr>
            <a:xfrm>
              <a:off x="2677757" y="5787729"/>
              <a:ext cx="7867149" cy="954107"/>
            </a:xfrm>
            <a:prstGeom prst="rect">
              <a:avLst/>
            </a:prstGeom>
            <a:noFill/>
          </p:spPr>
          <p:txBody>
            <a:bodyPr wrap="square" rtlCol="0">
              <a:spAutoFit/>
            </a:bodyPr>
            <a:lstStyle/>
            <a:p>
              <a:r>
                <a:rPr kumimoji="1" lang="ja-JP" altLang="en-US" sz="2800" b="1" dirty="0">
                  <a:solidFill>
                    <a:schemeClr val="accent6">
                      <a:lumMod val="60000"/>
                      <a:lumOff val="40000"/>
                    </a:schemeClr>
                  </a:solidFill>
                </a:rPr>
                <a:t>みんなで協力をして無理はしない</a:t>
              </a:r>
              <a:endParaRPr kumimoji="1" lang="en-US" altLang="ja-JP" sz="2800" b="1" dirty="0">
                <a:solidFill>
                  <a:schemeClr val="accent6">
                    <a:lumMod val="60000"/>
                    <a:lumOff val="40000"/>
                  </a:schemeClr>
                </a:solidFill>
              </a:endParaRPr>
            </a:p>
            <a:p>
              <a:r>
                <a:rPr kumimoji="1" lang="ja-JP" altLang="en-US" sz="2800" b="1" dirty="0">
                  <a:solidFill>
                    <a:schemeClr val="accent6">
                      <a:lumMod val="60000"/>
                      <a:lumOff val="40000"/>
                    </a:schemeClr>
                  </a:solidFill>
                </a:rPr>
                <a:t>　👉　みんなで・できることから</a:t>
              </a:r>
            </a:p>
          </p:txBody>
        </p:sp>
      </p:grpSp>
    </p:spTree>
    <p:extLst>
      <p:ext uri="{BB962C8B-B14F-4D97-AF65-F5344CB8AC3E}">
        <p14:creationId xmlns:p14="http://schemas.microsoft.com/office/powerpoint/2010/main" val="3742120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6114" y="3379973"/>
            <a:ext cx="6676571" cy="2722110"/>
          </a:xfrm>
        </p:spPr>
        <p:txBody>
          <a:bodyPr>
            <a:normAutofit fontScale="90000"/>
          </a:bodyPr>
          <a:lstStyle/>
          <a:p>
            <a:r>
              <a:rPr lang="en-US" sz="11500" dirty="0"/>
              <a:t>Thank You!</a:t>
            </a:r>
          </a:p>
        </p:txBody>
      </p:sp>
      <p:sp>
        <p:nvSpPr>
          <p:cNvPr id="4" name="Text Placeholder 3"/>
          <p:cNvSpPr>
            <a:spLocks noGrp="1"/>
          </p:cNvSpPr>
          <p:nvPr>
            <p:ph type="body" idx="1"/>
          </p:nvPr>
        </p:nvSpPr>
        <p:spPr/>
        <p:txBody>
          <a:bodyPr>
            <a:normAutofit/>
          </a:bodyPr>
          <a:lstStyle/>
          <a:p>
            <a:r>
              <a:rPr lang="en-US" sz="3200" b="1" dirty="0"/>
              <a:t>Do you have any questions?</a:t>
            </a:r>
          </a:p>
        </p:txBody>
      </p:sp>
    </p:spTree>
    <p:extLst>
      <p:ext uri="{BB962C8B-B14F-4D97-AF65-F5344CB8AC3E}">
        <p14:creationId xmlns:p14="http://schemas.microsoft.com/office/powerpoint/2010/main" val="1676789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846162" y="1422337"/>
            <a:ext cx="8516203" cy="523220"/>
          </a:xfrm>
          <a:prstGeom prst="rect">
            <a:avLst/>
          </a:prstGeom>
          <a:noFill/>
        </p:spPr>
        <p:txBody>
          <a:bodyPr wrap="square" rtlCol="0">
            <a:spAutoFit/>
          </a:bodyPr>
          <a:lstStyle/>
          <a:p>
            <a:r>
              <a:rPr kumimoji="1" lang="ja-JP" altLang="en-US" sz="2800" dirty="0"/>
              <a:t>○</a:t>
            </a:r>
            <a:r>
              <a:rPr kumimoji="1" lang="en-US" altLang="ja-JP" sz="2800" dirty="0"/>
              <a:t>1989</a:t>
            </a:r>
            <a:r>
              <a:rPr kumimoji="1" lang="ja-JP" altLang="en-US" sz="2800" dirty="0"/>
              <a:t>年に国際連合によって成立した国際条約</a:t>
            </a:r>
          </a:p>
        </p:txBody>
      </p:sp>
      <p:sp>
        <p:nvSpPr>
          <p:cNvPr id="4" name="テキスト ボックス 3"/>
          <p:cNvSpPr txBox="1"/>
          <p:nvPr/>
        </p:nvSpPr>
        <p:spPr>
          <a:xfrm>
            <a:off x="846162" y="2618376"/>
            <a:ext cx="8322860" cy="523220"/>
          </a:xfrm>
          <a:prstGeom prst="rect">
            <a:avLst/>
          </a:prstGeom>
          <a:noFill/>
        </p:spPr>
        <p:txBody>
          <a:bodyPr wrap="square" rtlCol="0">
            <a:spAutoFit/>
          </a:bodyPr>
          <a:lstStyle/>
          <a:p>
            <a:r>
              <a:rPr kumimoji="1" lang="ja-JP" altLang="en-US" sz="2800" dirty="0"/>
              <a:t>○守るべき「</a:t>
            </a:r>
            <a:r>
              <a:rPr kumimoji="1" lang="en-US" altLang="ja-JP" sz="2800" dirty="0"/>
              <a:t>4</a:t>
            </a:r>
            <a:r>
              <a:rPr kumimoji="1" lang="ja-JP" altLang="en-US" sz="2800" dirty="0" err="1"/>
              <a:t>つの</a:t>
            </a:r>
            <a:r>
              <a:rPr kumimoji="1" lang="ja-JP" altLang="en-US" sz="2800" dirty="0"/>
              <a:t>柱」を明確にしている</a:t>
            </a:r>
          </a:p>
        </p:txBody>
      </p:sp>
      <p:sp>
        <p:nvSpPr>
          <p:cNvPr id="5" name="テキスト ボックス 4"/>
          <p:cNvSpPr txBox="1"/>
          <p:nvPr/>
        </p:nvSpPr>
        <p:spPr>
          <a:xfrm>
            <a:off x="368488" y="394620"/>
            <a:ext cx="10577015" cy="584775"/>
          </a:xfrm>
          <a:prstGeom prst="rect">
            <a:avLst/>
          </a:prstGeom>
          <a:noFill/>
        </p:spPr>
        <p:txBody>
          <a:bodyPr wrap="square" rtlCol="0">
            <a:spAutoFit/>
          </a:bodyPr>
          <a:lstStyle/>
          <a:p>
            <a:r>
              <a:rPr kumimoji="1" lang="ja-JP" altLang="en-US" sz="3200" b="1" dirty="0"/>
              <a:t>子どもの権利条約（「児童の権利に関する条約」）</a:t>
            </a:r>
          </a:p>
        </p:txBody>
      </p:sp>
      <p:sp>
        <p:nvSpPr>
          <p:cNvPr id="7" name="テキスト ボックス 6"/>
          <p:cNvSpPr txBox="1"/>
          <p:nvPr/>
        </p:nvSpPr>
        <p:spPr>
          <a:xfrm>
            <a:off x="846162" y="5388455"/>
            <a:ext cx="8917677" cy="523220"/>
          </a:xfrm>
          <a:prstGeom prst="rect">
            <a:avLst/>
          </a:prstGeom>
          <a:noFill/>
        </p:spPr>
        <p:txBody>
          <a:bodyPr wrap="square" rtlCol="0">
            <a:spAutoFit/>
          </a:bodyPr>
          <a:lstStyle/>
          <a:p>
            <a:r>
              <a:rPr kumimoji="1" lang="ja-JP" altLang="en-US" sz="2800" dirty="0"/>
              <a:t>○「子どもにとって一番よいこと」の実現をめざす</a:t>
            </a:r>
          </a:p>
        </p:txBody>
      </p:sp>
      <p:sp>
        <p:nvSpPr>
          <p:cNvPr id="8" name="テキスト ボックス 7"/>
          <p:cNvSpPr txBox="1"/>
          <p:nvPr/>
        </p:nvSpPr>
        <p:spPr>
          <a:xfrm>
            <a:off x="1978924" y="5993501"/>
            <a:ext cx="8322860" cy="523220"/>
          </a:xfrm>
          <a:prstGeom prst="rect">
            <a:avLst/>
          </a:prstGeom>
          <a:noFill/>
        </p:spPr>
        <p:txBody>
          <a:bodyPr wrap="square" rtlCol="0">
            <a:spAutoFit/>
          </a:bodyPr>
          <a:lstStyle/>
          <a:p>
            <a:r>
              <a:rPr kumimoji="1" lang="ja-JP" altLang="en-US" sz="2800" dirty="0"/>
              <a:t>👉　</a:t>
            </a:r>
            <a:r>
              <a:rPr kumimoji="1" lang="ja-JP" altLang="en-US" sz="2800" dirty="0">
                <a:solidFill>
                  <a:srgbClr val="CC00CC"/>
                </a:solidFill>
              </a:rPr>
              <a:t>子どもの最善の利益</a:t>
            </a:r>
            <a:r>
              <a:rPr kumimoji="1" lang="ja-JP" altLang="en-US" sz="2800" dirty="0">
                <a:solidFill>
                  <a:srgbClr val="190000"/>
                </a:solidFill>
              </a:rPr>
              <a:t>の追求</a:t>
            </a:r>
          </a:p>
        </p:txBody>
      </p:sp>
      <p:grpSp>
        <p:nvGrpSpPr>
          <p:cNvPr id="3" name="グループ化 2"/>
          <p:cNvGrpSpPr/>
          <p:nvPr/>
        </p:nvGrpSpPr>
        <p:grpSpPr>
          <a:xfrm>
            <a:off x="1978924" y="3223422"/>
            <a:ext cx="9703559" cy="1791924"/>
            <a:chOff x="1978924" y="3223422"/>
            <a:chExt cx="9703559" cy="1791924"/>
          </a:xfrm>
        </p:grpSpPr>
        <p:sp>
          <p:nvSpPr>
            <p:cNvPr id="6" name="テキスト ボックス 5"/>
            <p:cNvSpPr txBox="1"/>
            <p:nvPr/>
          </p:nvSpPr>
          <p:spPr>
            <a:xfrm>
              <a:off x="1978924" y="3223422"/>
              <a:ext cx="9703559" cy="523220"/>
            </a:xfrm>
            <a:prstGeom prst="rect">
              <a:avLst/>
            </a:prstGeom>
            <a:noFill/>
          </p:spPr>
          <p:txBody>
            <a:bodyPr wrap="square" rtlCol="0">
              <a:spAutoFit/>
            </a:bodyPr>
            <a:lstStyle/>
            <a:p>
              <a:r>
                <a:rPr kumimoji="1" lang="ja-JP" altLang="en-US" sz="2800" dirty="0"/>
                <a:t>👉　生きる権利・育つ権利・守られる権利・参加する権利</a:t>
              </a:r>
            </a:p>
          </p:txBody>
        </p:sp>
        <p:pic>
          <p:nvPicPr>
            <p:cNvPr id="1026" name="Picture 2" descr="https://www.unicef.or.jp/about_unicef/about_rig/img/ikiru_ill.pn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319" b="91484" l="9953" r="90995">
                          <a14:foregroundMark x1="47867" y1="12363" x2="38863" y2="28022"/>
                          <a14:foregroundMark x1="22038" y1="9890" x2="30095" y2="26099"/>
                          <a14:foregroundMark x1="50237" y1="6868" x2="56635" y2="6868"/>
                          <a14:foregroundMark x1="22749" y1="50000" x2="33886" y2="91758"/>
                          <a14:foregroundMark x1="64692" y1="71703" x2="68957" y2="68132"/>
                          <a14:foregroundMark x1="90995" y1="27473" x2="88863" y2="43681"/>
                        </a14:backgroundRemoval>
                      </a14:imgEffect>
                    </a14:imgLayer>
                  </a14:imgProps>
                </a:ext>
                <a:ext uri="{28A0092B-C50C-407E-A947-70E740481C1C}">
                  <a14:useLocalDpi xmlns:a14="http://schemas.microsoft.com/office/drawing/2010/main" val="0"/>
                </a:ext>
              </a:extLst>
            </a:blip>
            <a:srcRect/>
            <a:stretch>
              <a:fillRect/>
            </a:stretch>
          </p:blipFill>
          <p:spPr bwMode="auto">
            <a:xfrm>
              <a:off x="2926071" y="3795760"/>
              <a:ext cx="1413917" cy="121958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unicef.or.jp/about_unicef/about_rig/img/sodatsu_ill.pn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2473" b="93681" l="4502" r="89573">
                          <a14:foregroundMark x1="34834" y1="34066" x2="59005" y2="14835"/>
                          <a14:foregroundMark x1="34360" y1="20055" x2="48104" y2="7967"/>
                          <a14:foregroundMark x1="60190" y1="41484" x2="87678" y2="42033"/>
                          <a14:foregroundMark x1="85545" y1="45330" x2="85545" y2="45330"/>
                          <a14:foregroundMark x1="85545" y1="45330" x2="87204" y2="42582"/>
                          <a14:foregroundMark x1="86493" y1="47253" x2="86493" y2="47253"/>
                          <a14:foregroundMark x1="68246" y1="57967" x2="68246" y2="57967"/>
                          <a14:foregroundMark x1="40758" y1="90659" x2="30332" y2="62637"/>
                          <a14:foregroundMark x1="42417" y1="67308" x2="44787" y2="88736"/>
                          <a14:foregroundMark x1="18957" y1="87912" x2="18957" y2="87912"/>
                          <a14:foregroundMark x1="34834" y1="7967" x2="64218" y2="16758"/>
                          <a14:foregroundMark x1="36019" y1="2747" x2="57346" y2="9341"/>
                          <a14:foregroundMark x1="13033" y1="24176" x2="14218" y2="57418"/>
                          <a14:foregroundMark x1="6161" y1="24725" x2="4976" y2="51923"/>
                          <a14:foregroundMark x1="15877" y1="89286" x2="50474" y2="83242"/>
                          <a14:foregroundMark x1="16588" y1="91209" x2="40758" y2="93956"/>
                          <a14:foregroundMark x1="87678" y1="18132" x2="89573" y2="35440"/>
                          <a14:foregroundMark x1="67062" y1="37363" x2="80806" y2="41484"/>
                        </a14:backgroundRemoval>
                      </a14:imgEffect>
                    </a14:imgLayer>
                  </a14:imgProps>
                </a:ext>
                <a:ext uri="{28A0092B-C50C-407E-A947-70E740481C1C}">
                  <a14:useLocalDpi xmlns:a14="http://schemas.microsoft.com/office/drawing/2010/main" val="0"/>
                </a:ext>
              </a:extLst>
            </a:blip>
            <a:srcRect/>
            <a:stretch>
              <a:fillRect/>
            </a:stretch>
          </p:blipFill>
          <p:spPr bwMode="auto">
            <a:xfrm>
              <a:off x="4992567" y="3847226"/>
              <a:ext cx="1326831" cy="114447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unicef.or.jp/about_unicef/about_rig/img/mamorareru_ill.pn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6319" b="89835" l="9953" r="89100">
                          <a14:foregroundMark x1="39336" y1="9341" x2="61374" y2="15110"/>
                          <a14:foregroundMark x1="48815" y1="6868" x2="67299" y2="25824"/>
                          <a14:foregroundMark x1="29621" y1="95055" x2="63270" y2="84890"/>
                          <a14:foregroundMark x1="63270" y1="84890" x2="78199" y2="89835"/>
                          <a14:foregroundMark x1="30806" y1="92582" x2="63981" y2="81593"/>
                          <a14:foregroundMark x1="63981" y1="81593" x2="78910" y2="89835"/>
                          <a14:foregroundMark x1="47156" y1="7967" x2="55924" y2="10714"/>
                        </a14:backgroundRemoval>
                      </a14:imgEffect>
                    </a14:imgLayer>
                  </a14:imgProps>
                </a:ext>
                <a:ext uri="{28A0092B-C50C-407E-A947-70E740481C1C}">
                  <a14:useLocalDpi xmlns:a14="http://schemas.microsoft.com/office/drawing/2010/main" val="0"/>
                </a:ext>
              </a:extLst>
            </a:blip>
            <a:srcRect/>
            <a:stretch>
              <a:fillRect/>
            </a:stretch>
          </p:blipFill>
          <p:spPr bwMode="auto">
            <a:xfrm>
              <a:off x="7124132" y="3743398"/>
              <a:ext cx="1392072" cy="120074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www.unicef.or.jp/about_unicef/about_rig/img/sannka_ill.png"/>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9615" b="89560" l="3791" r="94787">
                          <a14:foregroundMark x1="24645" y1="22802" x2="60900" y2="16209"/>
                          <a14:foregroundMark x1="60900" y1="16209" x2="79147" y2="25000"/>
                          <a14:foregroundMark x1="14929" y1="38736" x2="21801" y2="75549"/>
                          <a14:foregroundMark x1="4028" y1="47802" x2="24171" y2="39286"/>
                          <a14:foregroundMark x1="15877" y1="47253" x2="24171" y2="77198"/>
                          <a14:foregroundMark x1="48104" y1="37363" x2="55450" y2="53846"/>
                          <a14:foregroundMark x1="59005" y1="58516" x2="58531" y2="43681"/>
                          <a14:foregroundMark x1="87915" y1="34615" x2="77251" y2="71429"/>
                          <a14:foregroundMark x1="77251" y1="71429" x2="87915" y2="78846"/>
                          <a14:foregroundMark x1="90284" y1="40934" x2="94787" y2="49451"/>
                          <a14:foregroundMark x1="80095" y1="48901" x2="86967" y2="82418"/>
                          <a14:foregroundMark x1="56398" y1="42033" x2="60427" y2="61813"/>
                          <a14:foregroundMark x1="57109" y1="48901" x2="54502" y2="70330"/>
                        </a14:backgroundRemoval>
                      </a14:imgEffect>
                    </a14:imgLayer>
                  </a14:imgProps>
                </a:ext>
                <a:ext uri="{28A0092B-C50C-407E-A947-70E740481C1C}">
                  <a14:useLocalDpi xmlns:a14="http://schemas.microsoft.com/office/drawing/2010/main" val="0"/>
                </a:ext>
              </a:extLst>
            </a:blip>
            <a:srcRect/>
            <a:stretch>
              <a:fillRect/>
            </a:stretch>
          </p:blipFill>
          <p:spPr bwMode="auto">
            <a:xfrm>
              <a:off x="9362365" y="3672960"/>
              <a:ext cx="1555394" cy="134162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75320587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368488" y="394620"/>
            <a:ext cx="10577015" cy="584775"/>
          </a:xfrm>
          <a:prstGeom prst="rect">
            <a:avLst/>
          </a:prstGeom>
          <a:noFill/>
        </p:spPr>
        <p:txBody>
          <a:bodyPr wrap="square" rtlCol="0">
            <a:spAutoFit/>
          </a:bodyPr>
          <a:lstStyle/>
          <a:p>
            <a:r>
              <a:rPr kumimoji="1" lang="ja-JP" altLang="en-US" sz="3200" b="1" dirty="0"/>
              <a:t>子どもの権利条約（「児童の権利に関する条約」）</a:t>
            </a:r>
          </a:p>
        </p:txBody>
      </p:sp>
      <p:grpSp>
        <p:nvGrpSpPr>
          <p:cNvPr id="7" name="グループ化 6"/>
          <p:cNvGrpSpPr/>
          <p:nvPr/>
        </p:nvGrpSpPr>
        <p:grpSpPr>
          <a:xfrm>
            <a:off x="846162" y="1422337"/>
            <a:ext cx="10836321" cy="2060456"/>
            <a:chOff x="846162" y="1422337"/>
            <a:chExt cx="10836321" cy="2060456"/>
          </a:xfrm>
        </p:grpSpPr>
        <p:sp>
          <p:nvSpPr>
            <p:cNvPr id="4" name="テキスト ボックス 3"/>
            <p:cNvSpPr txBox="1"/>
            <p:nvPr/>
          </p:nvSpPr>
          <p:spPr>
            <a:xfrm>
              <a:off x="846162" y="2959573"/>
              <a:ext cx="8322860" cy="523220"/>
            </a:xfrm>
            <a:prstGeom prst="rect">
              <a:avLst/>
            </a:prstGeom>
            <a:noFill/>
          </p:spPr>
          <p:txBody>
            <a:bodyPr wrap="square" rtlCol="0">
              <a:spAutoFit/>
            </a:bodyPr>
            <a:lstStyle/>
            <a:p>
              <a:r>
                <a:rPr kumimoji="1" lang="ja-JP" altLang="en-US" sz="2800" dirty="0"/>
                <a:t>○子どもの権利の実現・確保をめざす</a:t>
              </a:r>
            </a:p>
          </p:txBody>
        </p:sp>
        <p:grpSp>
          <p:nvGrpSpPr>
            <p:cNvPr id="6" name="グループ化 5"/>
            <p:cNvGrpSpPr/>
            <p:nvPr/>
          </p:nvGrpSpPr>
          <p:grpSpPr>
            <a:xfrm>
              <a:off x="846162" y="1422337"/>
              <a:ext cx="10836321" cy="1015481"/>
              <a:chOff x="846162" y="1422337"/>
              <a:chExt cx="10836321" cy="1015481"/>
            </a:xfrm>
          </p:grpSpPr>
          <p:sp>
            <p:nvSpPr>
              <p:cNvPr id="2" name="テキスト ボックス 1"/>
              <p:cNvSpPr txBox="1"/>
              <p:nvPr/>
            </p:nvSpPr>
            <p:spPr>
              <a:xfrm>
                <a:off x="846162" y="1422337"/>
                <a:ext cx="8516203" cy="523220"/>
              </a:xfrm>
              <a:prstGeom prst="rect">
                <a:avLst/>
              </a:prstGeom>
              <a:noFill/>
            </p:spPr>
            <p:txBody>
              <a:bodyPr wrap="square" rtlCol="0">
                <a:spAutoFit/>
              </a:bodyPr>
              <a:lstStyle/>
              <a:p>
                <a:r>
                  <a:rPr kumimoji="1" lang="ja-JP" altLang="en-US" sz="2800" dirty="0"/>
                  <a:t>○子どもは権利の主体</a:t>
                </a:r>
              </a:p>
            </p:txBody>
          </p:sp>
          <p:sp>
            <p:nvSpPr>
              <p:cNvPr id="9" name="テキスト ボックス 8"/>
              <p:cNvSpPr txBox="1"/>
              <p:nvPr/>
            </p:nvSpPr>
            <p:spPr>
              <a:xfrm>
                <a:off x="1978924" y="1914598"/>
                <a:ext cx="9703559" cy="523220"/>
              </a:xfrm>
              <a:prstGeom prst="rect">
                <a:avLst/>
              </a:prstGeom>
              <a:noFill/>
            </p:spPr>
            <p:txBody>
              <a:bodyPr wrap="square" rtlCol="0">
                <a:spAutoFit/>
              </a:bodyPr>
              <a:lstStyle/>
              <a:p>
                <a:r>
                  <a:rPr kumimoji="1" lang="ja-JP" altLang="en-US" sz="2800" dirty="0"/>
                  <a:t>👉　大人と同じように様々な権利が保障されている</a:t>
                </a:r>
              </a:p>
            </p:txBody>
          </p:sp>
        </p:grpSp>
      </p:grpSp>
      <p:pic>
        <p:nvPicPr>
          <p:cNvPr id="3" name="図 2"/>
          <p:cNvPicPr>
            <a:picLocks noChangeAspect="1"/>
          </p:cNvPicPr>
          <p:nvPr/>
        </p:nvPicPr>
        <p:blipFill rotWithShape="1">
          <a:blip r:embed="rId3"/>
          <a:srcRect l="15112" t="26456" r="66418" b="30339"/>
          <a:stretch/>
        </p:blipFill>
        <p:spPr>
          <a:xfrm>
            <a:off x="7708712" y="2759145"/>
            <a:ext cx="3073019" cy="4041486"/>
          </a:xfrm>
          <a:prstGeom prst="rect">
            <a:avLst/>
          </a:prstGeom>
        </p:spPr>
      </p:pic>
    </p:spTree>
    <p:extLst>
      <p:ext uri="{BB962C8B-B14F-4D97-AF65-F5344CB8AC3E}">
        <p14:creationId xmlns:p14="http://schemas.microsoft.com/office/powerpoint/2010/main" val="984386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68488" y="394620"/>
            <a:ext cx="10577015" cy="584775"/>
          </a:xfrm>
          <a:prstGeom prst="rect">
            <a:avLst/>
          </a:prstGeom>
          <a:noFill/>
        </p:spPr>
        <p:txBody>
          <a:bodyPr wrap="square" rtlCol="0">
            <a:spAutoFit/>
          </a:bodyPr>
          <a:lstStyle/>
          <a:p>
            <a:r>
              <a:rPr kumimoji="1" lang="ja-JP" altLang="en-US" sz="3200" b="1" dirty="0"/>
              <a:t>子どもの権利を守るということ</a:t>
            </a:r>
          </a:p>
        </p:txBody>
      </p:sp>
      <p:sp>
        <p:nvSpPr>
          <p:cNvPr id="2" name="テキスト ボックス 1"/>
          <p:cNvSpPr txBox="1"/>
          <p:nvPr/>
        </p:nvSpPr>
        <p:spPr>
          <a:xfrm>
            <a:off x="2147686" y="1393880"/>
            <a:ext cx="8079478" cy="1200329"/>
          </a:xfrm>
          <a:prstGeom prst="rect">
            <a:avLst/>
          </a:prstGeom>
          <a:noFill/>
        </p:spPr>
        <p:txBody>
          <a:bodyPr wrap="square" rtlCol="0">
            <a:spAutoFit/>
          </a:bodyPr>
          <a:lstStyle/>
          <a:p>
            <a:r>
              <a:rPr kumimoji="1" lang="ja-JP" altLang="en-US" sz="3600" b="1" dirty="0">
                <a:solidFill>
                  <a:schemeClr val="accent1"/>
                </a:solidFill>
                <a:latin typeface="HGS創英角ﾎﾟｯﾌﾟ体" panose="040B0A00000000000000" pitchFamily="50" charset="-128"/>
                <a:ea typeface="HGS創英角ﾎﾟｯﾌﾟ体" panose="040B0A00000000000000" pitchFamily="50" charset="-128"/>
              </a:rPr>
              <a:t>何でも認める・許す・言うことをきく</a:t>
            </a:r>
            <a:endParaRPr kumimoji="1" lang="en-US" altLang="ja-JP" sz="3600" b="1" dirty="0">
              <a:solidFill>
                <a:schemeClr val="accent1"/>
              </a:solidFill>
              <a:latin typeface="HGS創英角ﾎﾟｯﾌﾟ体" panose="040B0A00000000000000" pitchFamily="50" charset="-128"/>
              <a:ea typeface="HGS創英角ﾎﾟｯﾌﾟ体" panose="040B0A00000000000000" pitchFamily="50" charset="-128"/>
            </a:endParaRPr>
          </a:p>
          <a:p>
            <a:r>
              <a:rPr kumimoji="1" lang="ja-JP" altLang="en-US" sz="3600" b="1" dirty="0">
                <a:solidFill>
                  <a:schemeClr val="accent1"/>
                </a:solidFill>
                <a:latin typeface="HGS創英角ﾎﾟｯﾌﾟ体" panose="040B0A00000000000000" pitchFamily="50" charset="-128"/>
                <a:ea typeface="HGS創英角ﾎﾟｯﾌﾟ体" panose="040B0A00000000000000" pitchFamily="50" charset="-128"/>
              </a:rPr>
              <a:t>大人が決める・レールを敷く</a:t>
            </a:r>
          </a:p>
        </p:txBody>
      </p:sp>
      <p:sp>
        <p:nvSpPr>
          <p:cNvPr id="4" name="テキスト ボックス 3"/>
          <p:cNvSpPr txBox="1"/>
          <p:nvPr/>
        </p:nvSpPr>
        <p:spPr>
          <a:xfrm>
            <a:off x="2151357" y="3339218"/>
            <a:ext cx="9435591" cy="1323439"/>
          </a:xfrm>
          <a:prstGeom prst="rect">
            <a:avLst/>
          </a:prstGeom>
          <a:noFill/>
        </p:spPr>
        <p:txBody>
          <a:bodyPr wrap="square" rtlCol="0">
            <a:spAutoFit/>
          </a:bodyPr>
          <a:lstStyle/>
          <a:p>
            <a:r>
              <a:rPr kumimoji="1" lang="ja-JP" altLang="en-US" sz="40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rPr>
              <a:t>子どもが自分でできるようにする</a:t>
            </a:r>
            <a:endParaRPr kumimoji="1" lang="en-US" altLang="ja-JP" sz="40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endParaRPr>
          </a:p>
          <a:p>
            <a:r>
              <a:rPr kumimoji="1" lang="ja-JP" altLang="en-US" sz="40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rPr>
              <a:t>正しいこと・当たり前のことを認める</a:t>
            </a:r>
            <a:endParaRPr kumimoji="1" lang="en-US" altLang="ja-JP" sz="40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endParaRPr>
          </a:p>
        </p:txBody>
      </p:sp>
      <p:pic>
        <p:nvPicPr>
          <p:cNvPr id="1026" name="Picture 2" descr="https://4.bp.blogspot.com/-CUR5NlGuXkU/UsZuCrI78dI/AAAAAAAAc20/mMqQPb9bBI0/s800/mark_mar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4104" y="3428319"/>
            <a:ext cx="1023582" cy="102358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1.bp.blogspot.com/-eJGNGE4u8LA/UsZuCAMuehI/AAAAAAAAc2c/QQ5eBSC2Ey0/s800/mark_batsu.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4104" y="1431956"/>
            <a:ext cx="1027254" cy="1027254"/>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1781029" y="6182459"/>
            <a:ext cx="7751932" cy="584775"/>
          </a:xfrm>
          <a:prstGeom prst="rect">
            <a:avLst/>
          </a:prstGeom>
          <a:noFill/>
        </p:spPr>
        <p:txBody>
          <a:bodyPr wrap="square" rtlCol="0">
            <a:spAutoFit/>
          </a:bodyPr>
          <a:lstStyle/>
          <a:p>
            <a:r>
              <a:rPr kumimoji="1" lang="ja-JP" altLang="en-US" sz="3200" dirty="0">
                <a:solidFill>
                  <a:srgbClr val="FE0000"/>
                </a:solidFill>
                <a:latin typeface="HGS創英角ﾎﾟｯﾌﾟ体" panose="040B0A00000000000000" pitchFamily="50" charset="-128"/>
                <a:ea typeface="HGS創英角ﾎﾟｯﾌﾟ体" panose="040B0A00000000000000" pitchFamily="50" charset="-128"/>
              </a:rPr>
              <a:t>なんでもかんでも「権利」ではない！！</a:t>
            </a:r>
          </a:p>
        </p:txBody>
      </p:sp>
      <p:pic>
        <p:nvPicPr>
          <p:cNvPr id="2050" name="Picture 2" descr="https://4.bp.blogspot.com/-6DARAky563M/WtRy40nuv-I/AAAAAAABLiY/caPPsqknhpMKfQOouG9u4jW7NacOiTKrACLcBGAs/s800/family_kyouiku_kahogo_girl.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90775" y="1814387"/>
            <a:ext cx="1280617" cy="128061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1.bp.blogspot.com/-2oQLI5vInJo/XVjgKaRdidI/AAAAAAABUM4/irukTIJO7dw67FF3VTyc6dN64tF0AusHQCLcBGAs/s1600/kosodate_nadenade_naderu_boy.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40643" y="4403707"/>
            <a:ext cx="1740093" cy="1566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56568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p:cTn id="7" dur="500" fill="hold"/>
                                        <p:tgtEl>
                                          <p:spTgt spid="1028"/>
                                        </p:tgtEl>
                                        <p:attrNameLst>
                                          <p:attrName>ppt_w</p:attrName>
                                        </p:attrNameLst>
                                      </p:cBhvr>
                                      <p:tavLst>
                                        <p:tav tm="0">
                                          <p:val>
                                            <p:fltVal val="0"/>
                                          </p:val>
                                        </p:tav>
                                        <p:tav tm="100000">
                                          <p:val>
                                            <p:strVal val="#ppt_w"/>
                                          </p:val>
                                        </p:tav>
                                      </p:tavLst>
                                    </p:anim>
                                    <p:anim calcmode="lin" valueType="num">
                                      <p:cBhvr>
                                        <p:cTn id="8" dur="500" fill="hold"/>
                                        <p:tgtEl>
                                          <p:spTgt spid="1028"/>
                                        </p:tgtEl>
                                        <p:attrNameLst>
                                          <p:attrName>ppt_h</p:attrName>
                                        </p:attrNameLst>
                                      </p:cBhvr>
                                      <p:tavLst>
                                        <p:tav tm="0">
                                          <p:val>
                                            <p:fltVal val="0"/>
                                          </p:val>
                                        </p:tav>
                                        <p:tav tm="100000">
                                          <p:val>
                                            <p:strVal val="#ppt_h"/>
                                          </p:val>
                                        </p:tav>
                                      </p:tavLst>
                                    </p:anim>
                                    <p:animEffect transition="in" filter="fade">
                                      <p:cBhvr>
                                        <p:cTn id="9" dur="500"/>
                                        <p:tgtEl>
                                          <p:spTgt spid="102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 calcmode="lin" valueType="num">
                                      <p:cBhvr>
                                        <p:cTn id="14" dur="500" fill="hold"/>
                                        <p:tgtEl>
                                          <p:spTgt spid="1026"/>
                                        </p:tgtEl>
                                        <p:attrNameLst>
                                          <p:attrName>ppt_w</p:attrName>
                                        </p:attrNameLst>
                                      </p:cBhvr>
                                      <p:tavLst>
                                        <p:tav tm="0">
                                          <p:val>
                                            <p:fltVal val="0"/>
                                          </p:val>
                                        </p:tav>
                                        <p:tav tm="100000">
                                          <p:val>
                                            <p:strVal val="#ppt_w"/>
                                          </p:val>
                                        </p:tav>
                                      </p:tavLst>
                                    </p:anim>
                                    <p:anim calcmode="lin" valueType="num">
                                      <p:cBhvr>
                                        <p:cTn id="15" dur="500" fill="hold"/>
                                        <p:tgtEl>
                                          <p:spTgt spid="1026"/>
                                        </p:tgtEl>
                                        <p:attrNameLst>
                                          <p:attrName>ppt_h</p:attrName>
                                        </p:attrNameLst>
                                      </p:cBhvr>
                                      <p:tavLst>
                                        <p:tav tm="0">
                                          <p:val>
                                            <p:fltVal val="0"/>
                                          </p:val>
                                        </p:tav>
                                        <p:tav tm="100000">
                                          <p:val>
                                            <p:strVal val="#ppt_h"/>
                                          </p:val>
                                        </p:tav>
                                      </p:tavLst>
                                    </p:anim>
                                    <p:animEffect transition="in" filter="fade">
                                      <p:cBhvr>
                                        <p:cTn id="16" dur="500"/>
                                        <p:tgtEl>
                                          <p:spTgt spid="1026"/>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580">
                                          <p:stCondLst>
                                            <p:cond delay="0"/>
                                          </p:stCondLst>
                                        </p:cTn>
                                        <p:tgtEl>
                                          <p:spTgt spid="7"/>
                                        </p:tgtEl>
                                      </p:cBhvr>
                                    </p:animEffect>
                                    <p:anim calcmode="lin" valueType="num">
                                      <p:cBhvr>
                                        <p:cTn id="2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7" dur="26">
                                          <p:stCondLst>
                                            <p:cond delay="650"/>
                                          </p:stCondLst>
                                        </p:cTn>
                                        <p:tgtEl>
                                          <p:spTgt spid="7"/>
                                        </p:tgtEl>
                                      </p:cBhvr>
                                      <p:to x="100000" y="60000"/>
                                    </p:animScale>
                                    <p:animScale>
                                      <p:cBhvr>
                                        <p:cTn id="28" dur="166" decel="50000">
                                          <p:stCondLst>
                                            <p:cond delay="676"/>
                                          </p:stCondLst>
                                        </p:cTn>
                                        <p:tgtEl>
                                          <p:spTgt spid="7"/>
                                        </p:tgtEl>
                                      </p:cBhvr>
                                      <p:to x="100000" y="100000"/>
                                    </p:animScale>
                                    <p:animScale>
                                      <p:cBhvr>
                                        <p:cTn id="29" dur="26">
                                          <p:stCondLst>
                                            <p:cond delay="1312"/>
                                          </p:stCondLst>
                                        </p:cTn>
                                        <p:tgtEl>
                                          <p:spTgt spid="7"/>
                                        </p:tgtEl>
                                      </p:cBhvr>
                                      <p:to x="100000" y="80000"/>
                                    </p:animScale>
                                    <p:animScale>
                                      <p:cBhvr>
                                        <p:cTn id="30" dur="166" decel="50000">
                                          <p:stCondLst>
                                            <p:cond delay="1338"/>
                                          </p:stCondLst>
                                        </p:cTn>
                                        <p:tgtEl>
                                          <p:spTgt spid="7"/>
                                        </p:tgtEl>
                                      </p:cBhvr>
                                      <p:to x="100000" y="100000"/>
                                    </p:animScale>
                                    <p:animScale>
                                      <p:cBhvr>
                                        <p:cTn id="31" dur="26">
                                          <p:stCondLst>
                                            <p:cond delay="1642"/>
                                          </p:stCondLst>
                                        </p:cTn>
                                        <p:tgtEl>
                                          <p:spTgt spid="7"/>
                                        </p:tgtEl>
                                      </p:cBhvr>
                                      <p:to x="100000" y="90000"/>
                                    </p:animScale>
                                    <p:animScale>
                                      <p:cBhvr>
                                        <p:cTn id="32" dur="166" decel="50000">
                                          <p:stCondLst>
                                            <p:cond delay="1668"/>
                                          </p:stCondLst>
                                        </p:cTn>
                                        <p:tgtEl>
                                          <p:spTgt spid="7"/>
                                        </p:tgtEl>
                                      </p:cBhvr>
                                      <p:to x="100000" y="100000"/>
                                    </p:animScale>
                                    <p:animScale>
                                      <p:cBhvr>
                                        <p:cTn id="33" dur="26">
                                          <p:stCondLst>
                                            <p:cond delay="1808"/>
                                          </p:stCondLst>
                                        </p:cTn>
                                        <p:tgtEl>
                                          <p:spTgt spid="7"/>
                                        </p:tgtEl>
                                      </p:cBhvr>
                                      <p:to x="100000" y="95000"/>
                                    </p:animScale>
                                    <p:animScale>
                                      <p:cBhvr>
                                        <p:cTn id="34"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54838" y="394620"/>
            <a:ext cx="3384645" cy="584775"/>
          </a:xfrm>
          <a:prstGeom prst="rect">
            <a:avLst/>
          </a:prstGeom>
          <a:noFill/>
        </p:spPr>
        <p:txBody>
          <a:bodyPr wrap="square" rtlCol="0">
            <a:spAutoFit/>
          </a:bodyPr>
          <a:lstStyle/>
          <a:p>
            <a:r>
              <a:rPr kumimoji="1" lang="ja-JP" altLang="en-US" sz="3200" b="1" dirty="0"/>
              <a:t>まとめ</a:t>
            </a:r>
          </a:p>
        </p:txBody>
      </p:sp>
      <p:sp>
        <p:nvSpPr>
          <p:cNvPr id="4" name="テキスト ボックス 3"/>
          <p:cNvSpPr txBox="1"/>
          <p:nvPr/>
        </p:nvSpPr>
        <p:spPr>
          <a:xfrm>
            <a:off x="218358" y="1245625"/>
            <a:ext cx="4150905" cy="523220"/>
          </a:xfrm>
          <a:prstGeom prst="rect">
            <a:avLst/>
          </a:prstGeom>
          <a:noFill/>
        </p:spPr>
        <p:txBody>
          <a:bodyPr wrap="square" rtlCol="0">
            <a:spAutoFit/>
          </a:bodyPr>
          <a:lstStyle/>
          <a:p>
            <a:r>
              <a:rPr kumimoji="1" lang="ja-JP" altLang="en-US" sz="2800" dirty="0"/>
              <a:t>子どもの権利を守る ＝</a:t>
            </a:r>
          </a:p>
        </p:txBody>
      </p:sp>
      <p:sp>
        <p:nvSpPr>
          <p:cNvPr id="5" name="テキスト ボックス 4"/>
          <p:cNvSpPr txBox="1"/>
          <p:nvPr/>
        </p:nvSpPr>
        <p:spPr>
          <a:xfrm>
            <a:off x="4148916" y="1161996"/>
            <a:ext cx="6818091" cy="1077218"/>
          </a:xfrm>
          <a:prstGeom prst="rect">
            <a:avLst/>
          </a:prstGeom>
          <a:noFill/>
        </p:spPr>
        <p:txBody>
          <a:bodyPr wrap="square" rtlCol="0">
            <a:spAutoFit/>
          </a:bodyPr>
          <a:lstStyle/>
          <a:p>
            <a:r>
              <a:rPr kumimoji="1" lang="ja-JP" altLang="en-US" sz="3200" b="1" dirty="0">
                <a:solidFill>
                  <a:srgbClr val="CC00CC"/>
                </a:solidFill>
                <a:latin typeface="HGS創英角ﾎﾟｯﾌﾟ体" panose="040B0A00000000000000" pitchFamily="50" charset="-128"/>
                <a:ea typeface="HGS創英角ﾎﾟｯﾌﾟ体" panose="040B0A00000000000000" pitchFamily="50" charset="-128"/>
              </a:rPr>
              <a:t>自己選択・自己決定ができるよう</a:t>
            </a:r>
            <a:endParaRPr kumimoji="1" lang="en-US" altLang="ja-JP" sz="3200" b="1" dirty="0">
              <a:solidFill>
                <a:srgbClr val="CC00CC"/>
              </a:solidFill>
              <a:latin typeface="HGS創英角ﾎﾟｯﾌﾟ体" panose="040B0A00000000000000" pitchFamily="50" charset="-128"/>
              <a:ea typeface="HGS創英角ﾎﾟｯﾌﾟ体" panose="040B0A00000000000000" pitchFamily="50" charset="-128"/>
            </a:endParaRPr>
          </a:p>
          <a:p>
            <a:pPr algn="r"/>
            <a:r>
              <a:rPr kumimoji="1" lang="ja-JP" altLang="en-US" sz="3200" b="1" dirty="0">
                <a:solidFill>
                  <a:srgbClr val="CC00CC"/>
                </a:solidFill>
                <a:latin typeface="HGS創英角ﾎﾟｯﾌﾟ体" panose="040B0A00000000000000" pitchFamily="50" charset="-128"/>
                <a:ea typeface="HGS創英角ﾎﾟｯﾌﾟ体" panose="040B0A00000000000000" pitchFamily="50" charset="-128"/>
              </a:rPr>
              <a:t>　環境を整え、援助する</a:t>
            </a:r>
          </a:p>
        </p:txBody>
      </p:sp>
      <p:pic>
        <p:nvPicPr>
          <p:cNvPr id="4100" name="Picture 4" descr="https://4.bp.blogspot.com/-WiDc7kY5Sms/WzC9s8Gc2wI/AAAAAAABM7A/wtbDsVZp32o-h5aTs-aYl7fBFdnnY3d5ACLcBGAs/s800/kousaku_gir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5971" y="2401864"/>
            <a:ext cx="3530676" cy="3420343"/>
          </a:xfrm>
          <a:prstGeom prst="rect">
            <a:avLst/>
          </a:prstGeom>
          <a:noFill/>
          <a:extLst>
            <a:ext uri="{909E8E84-426E-40DD-AFC4-6F175D3DCCD1}">
              <a14:hiddenFill xmlns:a14="http://schemas.microsoft.com/office/drawing/2010/main">
                <a:solidFill>
                  <a:srgbClr val="FFFFFF"/>
                </a:solidFill>
              </a14:hiddenFill>
            </a:ext>
          </a:extLst>
        </p:spPr>
      </p:pic>
      <p:grpSp>
        <p:nvGrpSpPr>
          <p:cNvPr id="2" name="グループ化 1"/>
          <p:cNvGrpSpPr/>
          <p:nvPr/>
        </p:nvGrpSpPr>
        <p:grpSpPr>
          <a:xfrm>
            <a:off x="1600604" y="3313489"/>
            <a:ext cx="8773582" cy="564753"/>
            <a:chOff x="1600604" y="3313489"/>
            <a:chExt cx="8773582" cy="564753"/>
          </a:xfrm>
        </p:grpSpPr>
        <p:sp>
          <p:nvSpPr>
            <p:cNvPr id="11" name="テキスト ボックス 10"/>
            <p:cNvSpPr txBox="1"/>
            <p:nvPr/>
          </p:nvSpPr>
          <p:spPr>
            <a:xfrm rot="776862">
              <a:off x="1600604" y="3478132"/>
              <a:ext cx="4067589" cy="400110"/>
            </a:xfrm>
            <a:prstGeom prst="rect">
              <a:avLst/>
            </a:prstGeom>
            <a:noFill/>
          </p:spPr>
          <p:txBody>
            <a:bodyPr wrap="square" rtlCol="0">
              <a:spAutoFit/>
            </a:bodyPr>
            <a:lstStyle/>
            <a:p>
              <a:r>
                <a:rPr kumimoji="1" lang="ja-JP" altLang="en-US" sz="2000" dirty="0">
                  <a:latin typeface="HG丸ｺﾞｼｯｸM-PRO" panose="020F0600000000000000" pitchFamily="50" charset="-128"/>
                  <a:ea typeface="HG丸ｺﾞｼｯｸM-PRO" panose="020F0600000000000000" pitchFamily="50" charset="-128"/>
                </a:rPr>
                <a:t>つくるものを選ぶ・決める</a:t>
              </a:r>
            </a:p>
          </p:txBody>
        </p:sp>
        <p:sp>
          <p:nvSpPr>
            <p:cNvPr id="16" name="テキスト ボックス 15"/>
            <p:cNvSpPr txBox="1"/>
            <p:nvPr/>
          </p:nvSpPr>
          <p:spPr>
            <a:xfrm rot="20915316">
              <a:off x="6306597" y="3313489"/>
              <a:ext cx="4067589" cy="400110"/>
            </a:xfrm>
            <a:prstGeom prst="rect">
              <a:avLst/>
            </a:prstGeom>
            <a:noFill/>
          </p:spPr>
          <p:txBody>
            <a:bodyPr wrap="square" rtlCol="0">
              <a:spAutoFit/>
            </a:bodyPr>
            <a:lstStyle/>
            <a:p>
              <a:r>
                <a:rPr kumimoji="1" lang="ja-JP" altLang="en-US" sz="2000" dirty="0">
                  <a:latin typeface="HG丸ｺﾞｼｯｸM-PRO" panose="020F0600000000000000" pitchFamily="50" charset="-128"/>
                  <a:ea typeface="HG丸ｺﾞｼｯｸM-PRO" panose="020F0600000000000000" pitchFamily="50" charset="-128"/>
                </a:rPr>
                <a:t>材料を選ぶ・決める</a:t>
              </a:r>
            </a:p>
          </p:txBody>
        </p:sp>
      </p:grpSp>
      <p:sp>
        <p:nvSpPr>
          <p:cNvPr id="17" name="テキスト ボックス 16"/>
          <p:cNvSpPr txBox="1"/>
          <p:nvPr/>
        </p:nvSpPr>
        <p:spPr>
          <a:xfrm>
            <a:off x="3034652" y="5726350"/>
            <a:ext cx="6818091" cy="1077218"/>
          </a:xfrm>
          <a:prstGeom prst="rect">
            <a:avLst/>
          </a:prstGeom>
          <a:noFill/>
        </p:spPr>
        <p:txBody>
          <a:bodyPr wrap="square" rtlCol="0">
            <a:spAutoFit/>
          </a:bodyPr>
          <a:lstStyle/>
          <a:p>
            <a:r>
              <a:rPr kumimoji="1" lang="ja-JP" altLang="en-US" sz="32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rPr>
              <a:t>可能性を広げる</a:t>
            </a:r>
            <a:endParaRPr kumimoji="1" lang="en-US" altLang="ja-JP" sz="32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endParaRPr>
          </a:p>
          <a:p>
            <a:r>
              <a:rPr kumimoji="1" lang="ja-JP" altLang="en-US" sz="32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rPr>
              <a:t>　＝　「できる」をふやしていく</a:t>
            </a:r>
          </a:p>
        </p:txBody>
      </p:sp>
    </p:spTree>
    <p:extLst>
      <p:ext uri="{BB962C8B-B14F-4D97-AF65-F5344CB8AC3E}">
        <p14:creationId xmlns:p14="http://schemas.microsoft.com/office/powerpoint/2010/main" val="204536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54838" y="394620"/>
            <a:ext cx="3384645" cy="584775"/>
          </a:xfrm>
          <a:prstGeom prst="rect">
            <a:avLst/>
          </a:prstGeom>
          <a:noFill/>
        </p:spPr>
        <p:txBody>
          <a:bodyPr wrap="square" rtlCol="0">
            <a:spAutoFit/>
          </a:bodyPr>
          <a:lstStyle/>
          <a:p>
            <a:r>
              <a:rPr kumimoji="1" lang="ja-JP" altLang="en-US" sz="3200" b="1" dirty="0"/>
              <a:t>まとめ</a:t>
            </a:r>
          </a:p>
        </p:txBody>
      </p:sp>
      <p:sp>
        <p:nvSpPr>
          <p:cNvPr id="4" name="テキスト ボックス 3"/>
          <p:cNvSpPr txBox="1"/>
          <p:nvPr/>
        </p:nvSpPr>
        <p:spPr>
          <a:xfrm>
            <a:off x="218358" y="1245625"/>
            <a:ext cx="4150905" cy="523220"/>
          </a:xfrm>
          <a:prstGeom prst="rect">
            <a:avLst/>
          </a:prstGeom>
          <a:noFill/>
        </p:spPr>
        <p:txBody>
          <a:bodyPr wrap="square" rtlCol="0">
            <a:spAutoFit/>
          </a:bodyPr>
          <a:lstStyle/>
          <a:p>
            <a:r>
              <a:rPr kumimoji="1" lang="ja-JP" altLang="en-US" sz="2800" dirty="0"/>
              <a:t>子どもの権利を守る ＝</a:t>
            </a:r>
          </a:p>
        </p:txBody>
      </p:sp>
      <p:sp>
        <p:nvSpPr>
          <p:cNvPr id="5" name="テキスト ボックス 4"/>
          <p:cNvSpPr txBox="1"/>
          <p:nvPr/>
        </p:nvSpPr>
        <p:spPr>
          <a:xfrm>
            <a:off x="4148916" y="1161996"/>
            <a:ext cx="6818091" cy="1077218"/>
          </a:xfrm>
          <a:prstGeom prst="rect">
            <a:avLst/>
          </a:prstGeom>
          <a:noFill/>
        </p:spPr>
        <p:txBody>
          <a:bodyPr wrap="square" rtlCol="0">
            <a:spAutoFit/>
          </a:bodyPr>
          <a:lstStyle/>
          <a:p>
            <a:r>
              <a:rPr kumimoji="1" lang="ja-JP" altLang="en-US" sz="3200" b="1" dirty="0">
                <a:solidFill>
                  <a:srgbClr val="CC00CC"/>
                </a:solidFill>
                <a:latin typeface="HGS創英角ﾎﾟｯﾌﾟ体" panose="040B0A00000000000000" pitchFamily="50" charset="-128"/>
                <a:ea typeface="HGS創英角ﾎﾟｯﾌﾟ体" panose="040B0A00000000000000" pitchFamily="50" charset="-128"/>
              </a:rPr>
              <a:t>自己選択・自己決定ができるよう</a:t>
            </a:r>
            <a:endParaRPr kumimoji="1" lang="en-US" altLang="ja-JP" sz="3200" b="1" dirty="0">
              <a:solidFill>
                <a:srgbClr val="CC00CC"/>
              </a:solidFill>
              <a:latin typeface="HGS創英角ﾎﾟｯﾌﾟ体" panose="040B0A00000000000000" pitchFamily="50" charset="-128"/>
              <a:ea typeface="HGS創英角ﾎﾟｯﾌﾟ体" panose="040B0A00000000000000" pitchFamily="50" charset="-128"/>
            </a:endParaRPr>
          </a:p>
          <a:p>
            <a:pPr algn="r"/>
            <a:r>
              <a:rPr kumimoji="1" lang="ja-JP" altLang="en-US" sz="3200" b="1" dirty="0">
                <a:solidFill>
                  <a:srgbClr val="CC00CC"/>
                </a:solidFill>
                <a:latin typeface="HGS創英角ﾎﾟｯﾌﾟ体" panose="040B0A00000000000000" pitchFamily="50" charset="-128"/>
                <a:ea typeface="HGS創英角ﾎﾟｯﾌﾟ体" panose="040B0A00000000000000" pitchFamily="50" charset="-128"/>
              </a:rPr>
              <a:t>　環境を整え、援助する</a:t>
            </a:r>
          </a:p>
        </p:txBody>
      </p:sp>
      <p:pic>
        <p:nvPicPr>
          <p:cNvPr id="14" name="Picture 2" descr="https://4.bp.blogspot.com/-huughm4j7ek/V8JCscSzciI/AAAAAAAA9Tg/rj6f4WMqsi065lC691xHxwOzYJlWNTmCwCLcB/s800/robot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8427" y="2988218"/>
            <a:ext cx="2806135" cy="342211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1.bp.blogspot.com/-S9RNAX9_Jh8/XobS_wOsx6I/AAAAAAABYDU/wPP_EakHh-YSKpGljeBB20kFsjHWQf2HgCNcBGAsYHQ/s1600/banzai_kids_girl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891" y="2540552"/>
            <a:ext cx="2869711" cy="4317448"/>
          </a:xfrm>
          <a:prstGeom prst="rect">
            <a:avLst/>
          </a:prstGeom>
          <a:noFill/>
          <a:extLst>
            <a:ext uri="{909E8E84-426E-40DD-AFC4-6F175D3DCCD1}">
              <a14:hiddenFill xmlns:a14="http://schemas.microsoft.com/office/drawing/2010/main">
                <a:solidFill>
                  <a:srgbClr val="FFFFFF"/>
                </a:solidFill>
              </a14:hiddenFill>
            </a:ext>
          </a:extLst>
        </p:spPr>
      </p:pic>
      <p:sp>
        <p:nvSpPr>
          <p:cNvPr id="18" name="テキスト ボックス 17"/>
          <p:cNvSpPr txBox="1"/>
          <p:nvPr/>
        </p:nvSpPr>
        <p:spPr>
          <a:xfrm>
            <a:off x="5438138" y="2714117"/>
            <a:ext cx="6303697" cy="3970318"/>
          </a:xfrm>
          <a:prstGeom prst="rect">
            <a:avLst/>
          </a:prstGeom>
          <a:noFill/>
        </p:spPr>
        <p:txBody>
          <a:bodyPr wrap="square" rtlCol="0">
            <a:spAutoFit/>
          </a:bodyPr>
          <a:lstStyle/>
          <a:p>
            <a:r>
              <a:rPr kumimoji="1" lang="ja-JP" altLang="en-US" sz="32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rPr>
              <a:t>「できた！」（＝達成）</a:t>
            </a:r>
            <a:endParaRPr kumimoji="1" lang="en-US" altLang="ja-JP" sz="32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endParaRPr>
          </a:p>
          <a:p>
            <a:r>
              <a:rPr kumimoji="1" lang="ja-JP" altLang="en-US" sz="32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rPr>
              <a:t>　　👉　自己肯定感をたかめる</a:t>
            </a:r>
            <a:endParaRPr kumimoji="1" lang="en-US" altLang="ja-JP" sz="32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endParaRPr>
          </a:p>
          <a:p>
            <a:endParaRPr kumimoji="1" lang="en-US" altLang="ja-JP" sz="32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endParaRPr>
          </a:p>
          <a:p>
            <a:pPr algn="ctr"/>
            <a:r>
              <a:rPr kumimoji="1" lang="ja-JP" altLang="en-US" sz="60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rPr>
              <a:t>＆</a:t>
            </a:r>
            <a:endParaRPr kumimoji="1" lang="en-US" altLang="ja-JP" sz="60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endParaRPr>
          </a:p>
          <a:p>
            <a:endParaRPr kumimoji="1" lang="en-US" altLang="ja-JP" sz="32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endParaRPr>
          </a:p>
          <a:p>
            <a:r>
              <a:rPr kumimoji="1" lang="ja-JP" altLang="en-US" sz="32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rPr>
              <a:t>さらなる可能性・選択肢を</a:t>
            </a:r>
            <a:endParaRPr kumimoji="1" lang="en-US" altLang="ja-JP" sz="32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endParaRPr>
          </a:p>
          <a:p>
            <a:r>
              <a:rPr kumimoji="1" lang="ja-JP" altLang="en-US" sz="32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rPr>
              <a:t>　ふやしていくことができる</a:t>
            </a:r>
            <a:endParaRPr kumimoji="1" lang="en-US" altLang="ja-JP" sz="32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endParaRPr>
          </a:p>
        </p:txBody>
      </p:sp>
    </p:spTree>
    <p:extLst>
      <p:ext uri="{BB962C8B-B14F-4D97-AF65-F5344CB8AC3E}">
        <p14:creationId xmlns:p14="http://schemas.microsoft.com/office/powerpoint/2010/main" val="85681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54838" y="394620"/>
            <a:ext cx="3384645" cy="584775"/>
          </a:xfrm>
          <a:prstGeom prst="rect">
            <a:avLst/>
          </a:prstGeom>
          <a:noFill/>
        </p:spPr>
        <p:txBody>
          <a:bodyPr wrap="square" rtlCol="0">
            <a:spAutoFit/>
          </a:bodyPr>
          <a:lstStyle/>
          <a:p>
            <a:r>
              <a:rPr kumimoji="1" lang="ja-JP" altLang="en-US" sz="3200" b="1" dirty="0"/>
              <a:t>まとめ</a:t>
            </a:r>
          </a:p>
        </p:txBody>
      </p:sp>
      <p:sp>
        <p:nvSpPr>
          <p:cNvPr id="4" name="テキスト ボックス 3"/>
          <p:cNvSpPr txBox="1"/>
          <p:nvPr/>
        </p:nvSpPr>
        <p:spPr>
          <a:xfrm>
            <a:off x="218358" y="1245625"/>
            <a:ext cx="4150905" cy="523220"/>
          </a:xfrm>
          <a:prstGeom prst="rect">
            <a:avLst/>
          </a:prstGeom>
          <a:noFill/>
        </p:spPr>
        <p:txBody>
          <a:bodyPr wrap="square" rtlCol="0">
            <a:spAutoFit/>
          </a:bodyPr>
          <a:lstStyle/>
          <a:p>
            <a:r>
              <a:rPr kumimoji="1" lang="ja-JP" altLang="en-US" sz="2800" dirty="0"/>
              <a:t>子どもの権利を守る ＝</a:t>
            </a:r>
          </a:p>
        </p:txBody>
      </p:sp>
      <p:sp>
        <p:nvSpPr>
          <p:cNvPr id="5" name="テキスト ボックス 4"/>
          <p:cNvSpPr txBox="1"/>
          <p:nvPr/>
        </p:nvSpPr>
        <p:spPr>
          <a:xfrm>
            <a:off x="4148916" y="1161996"/>
            <a:ext cx="6818091" cy="1077218"/>
          </a:xfrm>
          <a:prstGeom prst="rect">
            <a:avLst/>
          </a:prstGeom>
          <a:noFill/>
        </p:spPr>
        <p:txBody>
          <a:bodyPr wrap="square" rtlCol="0">
            <a:spAutoFit/>
          </a:bodyPr>
          <a:lstStyle/>
          <a:p>
            <a:r>
              <a:rPr kumimoji="1" lang="ja-JP" altLang="en-US" sz="3200" b="1" dirty="0">
                <a:solidFill>
                  <a:srgbClr val="CC00CC"/>
                </a:solidFill>
                <a:latin typeface="HGS創英角ﾎﾟｯﾌﾟ体" panose="040B0A00000000000000" pitchFamily="50" charset="-128"/>
                <a:ea typeface="HGS創英角ﾎﾟｯﾌﾟ体" panose="040B0A00000000000000" pitchFamily="50" charset="-128"/>
              </a:rPr>
              <a:t>子どもが自分で行動することが</a:t>
            </a:r>
            <a:endParaRPr kumimoji="1" lang="en-US" altLang="ja-JP" sz="3200" b="1" dirty="0">
              <a:solidFill>
                <a:srgbClr val="CC00CC"/>
              </a:solidFill>
              <a:latin typeface="HGS創英角ﾎﾟｯﾌﾟ体" panose="040B0A00000000000000" pitchFamily="50" charset="-128"/>
              <a:ea typeface="HGS創英角ﾎﾟｯﾌﾟ体" panose="040B0A00000000000000" pitchFamily="50" charset="-128"/>
            </a:endParaRPr>
          </a:p>
          <a:p>
            <a:r>
              <a:rPr kumimoji="1" lang="ja-JP" altLang="en-US" sz="3200" b="1" dirty="0">
                <a:solidFill>
                  <a:srgbClr val="CC00CC"/>
                </a:solidFill>
                <a:latin typeface="HGS創英角ﾎﾟｯﾌﾟ体" panose="040B0A00000000000000" pitchFamily="50" charset="-128"/>
                <a:ea typeface="HGS創英角ﾎﾟｯﾌﾟ体" panose="040B0A00000000000000" pitchFamily="50" charset="-128"/>
              </a:rPr>
              <a:t>　　　　　　できるようにしていく</a:t>
            </a:r>
          </a:p>
        </p:txBody>
      </p:sp>
      <p:grpSp>
        <p:nvGrpSpPr>
          <p:cNvPr id="2" name="グループ化 1">
            <a:extLst>
              <a:ext uri="{FF2B5EF4-FFF2-40B4-BE49-F238E27FC236}">
                <a16:creationId xmlns:a16="http://schemas.microsoft.com/office/drawing/2014/main" id="{4F5E8661-F6B4-4AB8-9186-633398A44893}"/>
              </a:ext>
            </a:extLst>
          </p:cNvPr>
          <p:cNvGrpSpPr/>
          <p:nvPr/>
        </p:nvGrpSpPr>
        <p:grpSpPr>
          <a:xfrm>
            <a:off x="1" y="2035075"/>
            <a:ext cx="12192000" cy="4604376"/>
            <a:chOff x="1" y="2035075"/>
            <a:chExt cx="12192000" cy="4604376"/>
          </a:xfrm>
        </p:grpSpPr>
        <p:sp>
          <p:nvSpPr>
            <p:cNvPr id="17" name="テキスト ボックス 16"/>
            <p:cNvSpPr txBox="1"/>
            <p:nvPr/>
          </p:nvSpPr>
          <p:spPr>
            <a:xfrm>
              <a:off x="1" y="5870010"/>
              <a:ext cx="12192000" cy="769441"/>
            </a:xfrm>
            <a:prstGeom prst="rect">
              <a:avLst/>
            </a:prstGeom>
            <a:noFill/>
          </p:spPr>
          <p:txBody>
            <a:bodyPr wrap="square" rtlCol="0">
              <a:spAutoFit/>
            </a:bodyPr>
            <a:lstStyle/>
            <a:p>
              <a:pPr algn="ctr"/>
              <a:r>
                <a:rPr kumimoji="1" lang="ja-JP" altLang="en-US" sz="4400" b="1" dirty="0">
                  <a:solidFill>
                    <a:schemeClr val="accent6">
                      <a:lumMod val="60000"/>
                      <a:lumOff val="40000"/>
                    </a:schemeClr>
                  </a:solidFill>
                  <a:latin typeface="HGS創英角ﾎﾟｯﾌﾟ体" panose="040B0A00000000000000" pitchFamily="50" charset="-128"/>
                  <a:ea typeface="HGS創英角ﾎﾟｯﾌﾟ体" panose="040B0A00000000000000" pitchFamily="50" charset="-128"/>
                </a:rPr>
                <a:t>子どもの「できる」と「できた」を支える！</a:t>
              </a:r>
            </a:p>
          </p:txBody>
        </p:sp>
        <p:pic>
          <p:nvPicPr>
            <p:cNvPr id="7170" name="Picture 2" descr="https://1.bp.blogspot.com/-tVeC6En4e_E/X96mhDTzJNI/AAAAAAABdBo/jlD_jvZvMuk3qUcNjA_XORrA4w3lhPkdQCNcBGAsYHQ/s1048/onepiece01_luffy.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1329" y="2035075"/>
              <a:ext cx="4439918" cy="443991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29751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Theme">
  <a:themeElements>
    <a:clrScheme name="Sho-COLORS">
      <a:dk1>
        <a:srgbClr val="0D0707"/>
      </a:dk1>
      <a:lt1>
        <a:srgbClr val="FFFFFF"/>
      </a:lt1>
      <a:dk2>
        <a:srgbClr val="3600A1"/>
      </a:dk2>
      <a:lt2>
        <a:srgbClr val="FED73F"/>
      </a:lt2>
      <a:accent1>
        <a:srgbClr val="FE0000"/>
      </a:accent1>
      <a:accent2>
        <a:srgbClr val="FF6600"/>
      </a:accent2>
      <a:accent3>
        <a:srgbClr val="01D1FB"/>
      </a:accent3>
      <a:accent4>
        <a:srgbClr val="01CF31"/>
      </a:accent4>
      <a:accent5>
        <a:srgbClr val="D5D8DF"/>
      </a:accent5>
      <a:accent6>
        <a:srgbClr val="01296E"/>
      </a:accent6>
      <a:hlink>
        <a:srgbClr val="7F7F7F"/>
      </a:hlink>
      <a:folHlink>
        <a:srgbClr val="7F7F7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howeet">
  <a:themeElements>
    <a:clrScheme name="Sho-RETRO">
      <a:dk1>
        <a:srgbClr val="231F20"/>
      </a:dk1>
      <a:lt1>
        <a:sysClr val="window" lastClr="FFFFFF"/>
      </a:lt1>
      <a:dk2>
        <a:srgbClr val="1E2631"/>
      </a:dk2>
      <a:lt2>
        <a:srgbClr val="E9DEDB"/>
      </a:lt2>
      <a:accent1>
        <a:srgbClr val="CD5727"/>
      </a:accent1>
      <a:accent2>
        <a:srgbClr val="B54923"/>
      </a:accent2>
      <a:accent3>
        <a:srgbClr val="933416"/>
      </a:accent3>
      <a:accent4>
        <a:srgbClr val="231F20"/>
      </a:accent4>
      <a:accent5>
        <a:srgbClr val="E9DEDB"/>
      </a:accent5>
      <a:accent6>
        <a:srgbClr val="1E2631"/>
      </a:accent6>
      <a:hlink>
        <a:srgbClr val="7F7F7F"/>
      </a:hlink>
      <a:folHlink>
        <a:srgbClr val="7F7F7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8167</TotalTime>
  <Words>1162</Words>
  <Application>Microsoft Office PowerPoint</Application>
  <PresentationFormat>ワイド画面</PresentationFormat>
  <Paragraphs>160</Paragraphs>
  <Slides>31</Slides>
  <Notes>23</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31</vt:i4>
      </vt:variant>
    </vt:vector>
  </HeadingPairs>
  <TitlesOfParts>
    <vt:vector size="39" baseType="lpstr">
      <vt:lpstr>HGS創英角ﾎﾟｯﾌﾟ体</vt:lpstr>
      <vt:lpstr>HG丸ｺﾞｼｯｸM-PRO</vt:lpstr>
      <vt:lpstr>游ゴシック</vt:lpstr>
      <vt:lpstr>Arial</vt:lpstr>
      <vt:lpstr>Calibri</vt:lpstr>
      <vt:lpstr>Calibri Light</vt:lpstr>
      <vt:lpstr>Office Theme</vt:lpstr>
      <vt:lpstr>showeet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ちょっと考えてみましょう</vt:lpstr>
      <vt:lpstr>「障害」ってなんでしょう？</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PENCILS - PowerPoint Template</dc:title>
  <dc:creator>Showeet.com</dc:creator>
  <dc:description>© Copyright Showeet.com</dc:description>
  <cp:lastModifiedBy>ふみこ せきど</cp:lastModifiedBy>
  <cp:revision>76</cp:revision>
  <cp:lastPrinted>2021-05-28T02:17:06Z</cp:lastPrinted>
  <dcterms:created xsi:type="dcterms:W3CDTF">2016-12-16T23:28:33Z</dcterms:created>
  <dcterms:modified xsi:type="dcterms:W3CDTF">2021-06-02T14:11:25Z</dcterms:modified>
  <cp:category>Templates</cp:category>
</cp:coreProperties>
</file>