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trictFirstAndLastChars="0" saveSubsetFonts="1" autoCompressPictures="0">
  <p:sldMasterIdLst>
    <p:sldMasterId id="2147483648" r:id="rId4"/>
  </p:sldMasterIdLst>
  <p:notesMasterIdLst>
    <p:notesMasterId r:id="rId17"/>
  </p:notesMasterIdLst>
  <p:sldIdLst>
    <p:sldId id="256" r:id="rId5"/>
    <p:sldId id="257" r:id="rId6"/>
    <p:sldId id="833" r:id="rId7"/>
    <p:sldId id="259" r:id="rId8"/>
    <p:sldId id="260" r:id="rId9"/>
    <p:sldId id="262" r:id="rId10"/>
    <p:sldId id="885" r:id="rId11"/>
    <p:sldId id="886" r:id="rId12"/>
    <p:sldId id="887" r:id="rId13"/>
    <p:sldId id="882" r:id="rId14"/>
    <p:sldId id="276" r:id="rId15"/>
    <p:sldId id="284" r:id="rId16"/>
  </p:sldIdLst>
  <p:sldSz cx="6858000" cy="9906000" type="A4"/>
  <p:notesSz cx="6735763" cy="9866313"/>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398">
          <p15:clr>
            <a:srgbClr val="A4A3A4"/>
          </p15:clr>
        </p15:guide>
        <p15:guide id="2" orient="horz" pos="3097" userDrawn="1">
          <p15:clr>
            <a:srgbClr val="A4A3A4"/>
          </p15:clr>
        </p15:guide>
        <p15:guide id="3" pos="2160">
          <p15:clr>
            <a:srgbClr val="A4A3A4"/>
          </p15:clr>
        </p15:guide>
        <p15:guide id="4" pos="119">
          <p15:clr>
            <a:srgbClr val="A4A3A4"/>
          </p15:clr>
        </p15:guide>
        <p15:guide id="5" pos="4201">
          <p15:clr>
            <a:srgbClr val="A4A3A4"/>
          </p15:clr>
        </p15:guide>
        <p15:guide id="6" pos="1071">
          <p15:clr>
            <a:srgbClr val="A4A3A4"/>
          </p15:clr>
        </p15:guide>
        <p15:guide id="7" pos="1117">
          <p15:clr>
            <a:srgbClr val="A4A3A4"/>
          </p15:clr>
        </p15:guide>
        <p15:guide id="8" pos="3203">
          <p15:clr>
            <a:srgbClr val="A4A3A4"/>
          </p15:clr>
        </p15:guide>
        <p15:guide id="9" pos="3249">
          <p15:clr>
            <a:srgbClr val="A4A3A4"/>
          </p15:clr>
        </p15:guide>
      </p15:sldGuideLst>
    </p:ext>
    <p:ext uri="http://customooxmlschemas.google.com/">
      <go:slidesCustomData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xmlns="" r:id="rId38" roundtripDataSignature="AMtx7mhh7mdjPHnYUDzDOf4czNyocP10PA=="/>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53346AC1-3B64-327E-7ED6-EDBCFBD6A262}" name="くるみ 鈴木" initials="く鈴" userId="527b2f1073dba405" providerId="Windows Live"/>
</p188:authorLst>
</file>

<file path=ppt/commentAuthors.xml><?xml version="1.0" encoding="utf-8"?>
<p:cmAuthorLst xmlns:a="http://schemas.openxmlformats.org/drawingml/2006/main" xmlns:r="http://schemas.openxmlformats.org/officeDocument/2006/relationships" xmlns:p="http://schemas.openxmlformats.org/presentationml/2006/main">
  <p:cmAuthor id="0" name="myk Y" initials="" lastIdx="4" clrIdx="0"/>
  <p:cmAuthor id="1" name="村川奈津子" initials="" lastIdx="10"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CC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2F05109-769B-42C1-9CFF-E0110ECA9CA0}" v="2" dt="2024-01-23T10:27:42.945"/>
  </p1510:revLst>
</p1510:revInfo>
</file>

<file path=ppt/tableStyles.xml><?xml version="1.0" encoding="utf-8"?>
<a:tblStyleLst xmlns:a="http://schemas.openxmlformats.org/drawingml/2006/main" def="{C9C8CD04-57B1-4066-8BF3-4E0794EB6F93}">
  <a:tblStyle styleId="{C9C8CD04-57B1-4066-8BF3-4E0794EB6F93}" styleName="Table_0">
    <a:wholeTbl>
      <a:tcTxStyle b="off" i="off">
        <a:font>
          <a:latin typeface="Arial"/>
          <a:ea typeface="Arial"/>
          <a:cs typeface="Arial"/>
        </a:font>
        <a:srgbClr val="000000"/>
      </a:tcTxStyle>
      <a:tcStyle>
        <a:tcBdr/>
      </a:tcStyle>
    </a:wholeTbl>
    <a:band1H>
      <a:tcTxStyle b="off" i="off"/>
      <a:tcStyle>
        <a:tcBdr/>
      </a:tcStyle>
    </a:band1H>
    <a:band2H>
      <a:tcTxStyle b="off" i="off"/>
      <a:tcStyle>
        <a:tcBdr/>
      </a:tcStyle>
    </a:band2H>
    <a:band1V>
      <a:tcTxStyle b="off" i="off"/>
      <a:tcStyle>
        <a:tcBdr/>
      </a:tcStyle>
    </a:band1V>
    <a:band2V>
      <a:tcTxStyle b="off" i="off"/>
      <a:tcStyle>
        <a:tcBdr/>
      </a:tcStyle>
    </a:band2V>
    <a:lastCol>
      <a:tcTxStyle b="off" i="off"/>
      <a:tcStyle>
        <a:tcBdr/>
      </a:tcStyle>
    </a:lastCol>
    <a:firstCol>
      <a:tcTxStyle b="off" i="off"/>
      <a:tcStyle>
        <a:tcBdr/>
      </a:tcStyle>
    </a:firstCol>
    <a:lastRow>
      <a:tcTxStyle b="off" i="off"/>
      <a:tcStyle>
        <a:tcBdr/>
      </a:tcStyle>
    </a:lastRow>
    <a:seCell>
      <a:tcTxStyle b="off" i="off"/>
      <a:tcStyle>
        <a:tcBdr/>
      </a:tcStyle>
    </a:seCell>
    <a:swCell>
      <a:tcTxStyle b="off" i="off"/>
      <a:tcStyle>
        <a:tcBdr/>
      </a:tcStyle>
    </a:swCell>
    <a:firstRow>
      <a:tcTxStyle b="off" i="off"/>
      <a:tcStyle>
        <a:tcBdr/>
      </a:tcStyle>
    </a:firstRow>
    <a:neCell>
      <a:tcTxStyle b="off" i="off"/>
      <a:tcStyle>
        <a:tcBdr/>
      </a:tcStyle>
    </a:neCell>
    <a:nwCell>
      <a:tcTxStyle b="off" i="off"/>
      <a:tcStyle>
        <a:tcBdr/>
      </a:tcStyle>
    </a:nwCell>
  </a:tblStyle>
  <a:tblStyle styleId="{04CE6781-BC7A-4CBD-840A-15E8E626FBA5}" styleName="Table_1">
    <a:wholeTbl>
      <a:tcTxStyle>
        <a:font>
          <a:latin typeface="Arial"/>
          <a:ea typeface="Arial"/>
          <a:cs typeface="Arial"/>
        </a:font>
        <a:srgbClr val="000000"/>
      </a:tcTxStyle>
      <a:tcStyle>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 styleId="{4183F7F6-1862-4F4B-8566-553E042B443E}" styleName="Table_2">
    <a:wholeTbl>
      <a:tcTxStyle b="off" i="off">
        <a:font>
          <a:latin typeface="ＤＦ平成ゴシック体 Std W5"/>
          <a:ea typeface="ＤＦ平成ゴシック体 Std W5"/>
          <a:cs typeface="ＤＦ平成ゴシック体 Std W5"/>
        </a:font>
        <a:schemeClr val="dk1"/>
      </a:tcTxStyle>
      <a:tcStyle>
        <a:tcBdr>
          <a:left>
            <a:ln w="12700" cap="flat" cmpd="sng">
              <a:solidFill>
                <a:schemeClr val="dk1"/>
              </a:solidFill>
              <a:prstDash val="solid"/>
              <a:round/>
              <a:headEnd type="none" w="sm" len="sm"/>
              <a:tailEnd type="none" w="sm" len="sm"/>
            </a:ln>
          </a:left>
          <a:right>
            <a:ln w="12700" cap="flat" cmpd="sng">
              <a:solidFill>
                <a:schemeClr val="dk1"/>
              </a:solidFill>
              <a:prstDash val="solid"/>
              <a:round/>
              <a:headEnd type="none" w="sm" len="sm"/>
              <a:tailEnd type="none" w="sm" len="sm"/>
            </a:ln>
          </a:right>
          <a:top>
            <a:ln w="12700" cap="flat" cmpd="sng">
              <a:solidFill>
                <a:schemeClr val="dk1"/>
              </a:solidFill>
              <a:prstDash val="solid"/>
              <a:round/>
              <a:headEnd type="none" w="sm" len="sm"/>
              <a:tailEnd type="none" w="sm" len="sm"/>
            </a:ln>
          </a:top>
          <a:bottom>
            <a:ln w="12700" cap="flat" cmpd="sng">
              <a:solidFill>
                <a:schemeClr val="dk1"/>
              </a:solidFill>
              <a:prstDash val="solid"/>
              <a:round/>
              <a:headEnd type="none" w="sm" len="sm"/>
              <a:tailEnd type="none" w="sm" len="sm"/>
            </a:ln>
          </a:bottom>
          <a:insideH>
            <a:ln w="12700" cap="flat" cmpd="sng">
              <a:solidFill>
                <a:schemeClr val="dk1"/>
              </a:solidFill>
              <a:prstDash val="solid"/>
              <a:round/>
              <a:headEnd type="none" w="sm" len="sm"/>
              <a:tailEnd type="none" w="sm" len="sm"/>
            </a:ln>
          </a:insideH>
          <a:insideV>
            <a:ln w="12700" cap="flat" cmpd="sng">
              <a:solidFill>
                <a:schemeClr val="dk1"/>
              </a:solidFill>
              <a:prstDash val="solid"/>
              <a:round/>
              <a:headEnd type="none" w="sm" len="sm"/>
              <a:tailEnd type="none" w="sm" len="sm"/>
            </a:ln>
          </a:insideV>
        </a:tcBdr>
        <a:fill>
          <a:solidFill>
            <a:srgbClr val="FFFFFF">
              <a:alpha val="0"/>
            </a:srgbClr>
          </a:solidFill>
        </a:fill>
      </a:tcStyle>
    </a:wholeTbl>
    <a:band1H>
      <a:tcTxStyle b="off" i="off"/>
      <a:tcStyle>
        <a:tcBdr/>
      </a:tcStyle>
    </a:band1H>
    <a:band2H>
      <a:tcTxStyle b="off" i="off"/>
      <a:tcStyle>
        <a:tcBdr/>
      </a:tcStyle>
    </a:band2H>
    <a:band1V>
      <a:tcTxStyle b="off" i="off"/>
      <a:tcStyle>
        <a:tcBdr/>
      </a:tcStyle>
    </a:band1V>
    <a:band2V>
      <a:tcTxStyle b="off" i="off"/>
      <a:tcStyle>
        <a:tcBdr/>
      </a:tcStyle>
    </a:band2V>
    <a:lastCol>
      <a:tcTxStyle b="off" i="off"/>
      <a:tcStyle>
        <a:tcBdr/>
      </a:tcStyle>
    </a:lastCol>
    <a:firstCol>
      <a:tcTxStyle b="off" i="off"/>
      <a:tcStyle>
        <a:tcBdr/>
      </a:tcStyle>
    </a:firstCol>
    <a:lastRow>
      <a:tcTxStyle b="off" i="off"/>
      <a:tcStyle>
        <a:tcBdr/>
      </a:tcStyle>
    </a:lastRow>
    <a:seCell>
      <a:tcTxStyle b="off" i="off"/>
      <a:tcStyle>
        <a:tcBdr/>
      </a:tcStyle>
    </a:seCell>
    <a:swCell>
      <a:tcTxStyle b="off" i="off"/>
      <a:tcStyle>
        <a:tcBdr/>
      </a:tcStyle>
    </a:swCell>
    <a:firstRow>
      <a:tcTxStyle b="off" i="off"/>
      <a:tcStyle>
        <a:tcBdr/>
      </a:tcStyle>
    </a:firstRow>
    <a:neCell>
      <a:tcTxStyle b="off" i="off"/>
      <a:tcStyle>
        <a:tcBdr/>
      </a:tcStyle>
    </a:neCell>
    <a:nwCell>
      <a:tcTxStyle b="off" i="off"/>
      <a:tcStyle>
        <a:tcBdr/>
      </a:tcStyle>
    </a:nwCell>
  </a:tblStyle>
  <a:tblStyle styleId="{C2E71EC1-BC99-4588-8329-E7C8AE431D96}" styleName="Table_3">
    <a:wholeTbl>
      <a:tcTxStyle b="off" i="off">
        <a:font>
          <a:latin typeface="ＤＦ平成ゴシック体 Std W5"/>
          <a:ea typeface="ＤＦ平成ゴシック体 Std W5"/>
          <a:cs typeface="ＤＦ平成ゴシック体 Std W5"/>
        </a:font>
        <a:schemeClr val="dk1"/>
      </a:tcTxStyle>
      <a:tcStyle>
        <a:tcBdr>
          <a:left>
            <a:ln w="12700" cap="flat" cmpd="sng">
              <a:solidFill>
                <a:schemeClr val="lt1"/>
              </a:solidFill>
              <a:prstDash val="solid"/>
              <a:round/>
              <a:headEnd type="none" w="sm" len="sm"/>
              <a:tailEnd type="none" w="sm" len="sm"/>
            </a:ln>
          </a:left>
          <a:right>
            <a:ln w="12700" cap="flat" cmpd="sng">
              <a:solidFill>
                <a:schemeClr val="lt1"/>
              </a:solidFill>
              <a:prstDash val="solid"/>
              <a:round/>
              <a:headEnd type="none" w="sm" len="sm"/>
              <a:tailEnd type="none" w="sm" len="sm"/>
            </a:ln>
          </a:right>
          <a:top>
            <a:ln w="12700" cap="flat" cmpd="sng">
              <a:solidFill>
                <a:schemeClr val="lt1"/>
              </a:solidFill>
              <a:prstDash val="solid"/>
              <a:round/>
              <a:headEnd type="none" w="sm" len="sm"/>
              <a:tailEnd type="none" w="sm" len="sm"/>
            </a:ln>
          </a:top>
          <a:bottom>
            <a:ln w="12700" cap="flat" cmpd="sng">
              <a:solidFill>
                <a:schemeClr val="lt1"/>
              </a:solidFill>
              <a:prstDash val="solid"/>
              <a:round/>
              <a:headEnd type="none" w="sm" len="sm"/>
              <a:tailEnd type="none" w="sm" len="sm"/>
            </a:ln>
          </a:bottom>
          <a:insideH>
            <a:ln w="12700" cap="flat" cmpd="sng">
              <a:solidFill>
                <a:schemeClr val="lt1"/>
              </a:solidFill>
              <a:prstDash val="solid"/>
              <a:round/>
              <a:headEnd type="none" w="sm" len="sm"/>
              <a:tailEnd type="none" w="sm" len="sm"/>
            </a:ln>
          </a:insideH>
          <a:insideV>
            <a:ln w="12700" cap="flat" cmpd="sng">
              <a:solidFill>
                <a:schemeClr val="lt1"/>
              </a:solidFill>
              <a:prstDash val="solid"/>
              <a:round/>
              <a:headEnd type="none" w="sm" len="sm"/>
              <a:tailEnd type="none" w="sm" len="sm"/>
            </a:ln>
          </a:insideV>
        </a:tcBdr>
        <a:fill>
          <a:solidFill>
            <a:srgbClr val="E7E7EF"/>
          </a:solidFill>
        </a:fill>
      </a:tcStyle>
    </a:wholeTbl>
    <a:band1H>
      <a:tcTxStyle b="off" i="off"/>
      <a:tcStyle>
        <a:tcBdr/>
        <a:fill>
          <a:solidFill>
            <a:srgbClr val="CCCCDD"/>
          </a:solidFill>
        </a:fill>
      </a:tcStyle>
    </a:band1H>
    <a:band2H>
      <a:tcTxStyle b="off" i="off"/>
      <a:tcStyle>
        <a:tcBdr/>
      </a:tcStyle>
    </a:band2H>
    <a:band1V>
      <a:tcTxStyle b="off" i="off"/>
      <a:tcStyle>
        <a:tcBdr/>
        <a:fill>
          <a:solidFill>
            <a:srgbClr val="CCCCDD"/>
          </a:solidFill>
        </a:fill>
      </a:tcStyle>
    </a:band1V>
    <a:band2V>
      <a:tcTxStyle b="off" i="off"/>
      <a:tcStyle>
        <a:tcBdr/>
      </a:tcStyle>
    </a:band2V>
    <a:lastCol>
      <a:tcTxStyle b="on" i="off">
        <a:font>
          <a:latin typeface="ＤＦ平成ゴシック体 Std W5"/>
          <a:ea typeface="ＤＦ平成ゴシック体 Std W5"/>
          <a:cs typeface="ＤＦ平成ゴシック体 Std W5"/>
        </a:font>
        <a:schemeClr val="lt1"/>
      </a:tcTxStyle>
      <a:tcStyle>
        <a:tcBdr/>
        <a:fill>
          <a:solidFill>
            <a:schemeClr val="accent2"/>
          </a:solidFill>
        </a:fill>
      </a:tcStyle>
    </a:lastCol>
    <a:firstCol>
      <a:tcTxStyle b="on" i="off">
        <a:font>
          <a:latin typeface="ＤＦ平成ゴシック体 Std W5"/>
          <a:ea typeface="ＤＦ平成ゴシック体 Std W5"/>
          <a:cs typeface="ＤＦ平成ゴシック体 Std W5"/>
        </a:font>
        <a:schemeClr val="lt1"/>
      </a:tcTxStyle>
      <a:tcStyle>
        <a:tcBdr/>
        <a:fill>
          <a:solidFill>
            <a:schemeClr val="accent2"/>
          </a:solidFill>
        </a:fill>
      </a:tcStyle>
    </a:firstCol>
    <a:lastRow>
      <a:tcTxStyle b="on" i="off">
        <a:font>
          <a:latin typeface="ＤＦ平成ゴシック体 Std W5"/>
          <a:ea typeface="ＤＦ平成ゴシック体 Std W5"/>
          <a:cs typeface="ＤＦ平成ゴシック体 Std W5"/>
        </a:font>
        <a:schemeClr val="lt1"/>
      </a:tcTxStyle>
      <a:tcStyle>
        <a:tcBdr>
          <a:top>
            <a:ln w="38100" cap="flat" cmpd="sng">
              <a:solidFill>
                <a:schemeClr val="lt1"/>
              </a:solidFill>
              <a:prstDash val="solid"/>
              <a:round/>
              <a:headEnd type="none" w="sm" len="sm"/>
              <a:tailEnd type="none" w="sm" len="sm"/>
            </a:ln>
          </a:top>
        </a:tcBdr>
        <a:fill>
          <a:solidFill>
            <a:schemeClr val="accent2"/>
          </a:solidFill>
        </a:fill>
      </a:tcStyle>
    </a:lastRow>
    <a:seCell>
      <a:tcTxStyle b="off" i="off"/>
      <a:tcStyle>
        <a:tcBdr/>
      </a:tcStyle>
    </a:seCell>
    <a:swCell>
      <a:tcTxStyle b="off" i="off"/>
      <a:tcStyle>
        <a:tcBdr/>
      </a:tcStyle>
    </a:swCell>
    <a:firstRow>
      <a:tcTxStyle b="on" i="off">
        <a:font>
          <a:latin typeface="ＤＦ平成ゴシック体 Std W5"/>
          <a:ea typeface="ＤＦ平成ゴシック体 Std W5"/>
          <a:cs typeface="ＤＦ平成ゴシック体 Std W5"/>
        </a:font>
        <a:schemeClr val="lt1"/>
      </a:tcTxStyle>
      <a:tcStyle>
        <a:tcBdr>
          <a:bottom>
            <a:ln w="38100" cap="flat" cmpd="sng">
              <a:solidFill>
                <a:schemeClr val="lt1"/>
              </a:solidFill>
              <a:prstDash val="solid"/>
              <a:round/>
              <a:headEnd type="none" w="sm" len="sm"/>
              <a:tailEnd type="none" w="sm" len="sm"/>
            </a:ln>
          </a:bottom>
        </a:tcBdr>
        <a:fill>
          <a:solidFill>
            <a:schemeClr val="accent2"/>
          </a:solidFill>
        </a:fill>
      </a:tcStyle>
    </a:firstRow>
    <a:neCell>
      <a:tcTxStyle b="off" i="off"/>
      <a:tcStyle>
        <a:tcBdr/>
      </a:tcStyle>
    </a:neCell>
    <a:nwCell>
      <a:tcTxStyle b="off" i="off"/>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89426" autoAdjust="0"/>
  </p:normalViewPr>
  <p:slideViewPr>
    <p:cSldViewPr snapToGrid="0" showGuides="1">
      <p:cViewPr varScale="1">
        <p:scale>
          <a:sx n="48" d="100"/>
          <a:sy n="48" d="100"/>
        </p:scale>
        <p:origin x="2382" y="72"/>
      </p:cViewPr>
      <p:guideLst>
        <p:guide orient="horz" pos="398"/>
        <p:guide orient="horz" pos="3097"/>
        <p:guide pos="2160"/>
        <p:guide pos="119"/>
        <p:guide pos="4201"/>
        <p:guide pos="1071"/>
        <p:guide pos="1117"/>
        <p:guide pos="3203"/>
        <p:guide pos="3249"/>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39" Type="http://schemas.openxmlformats.org/officeDocument/2006/relationships/commentAuthors" Target="commentAuthors.xml"/><Relationship Id="rId3" Type="http://schemas.openxmlformats.org/officeDocument/2006/relationships/customXml" Target="../customXml/item3.xml"/><Relationship Id="rId42" Type="http://schemas.openxmlformats.org/officeDocument/2006/relationships/theme" Target="theme/theme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notesMaster" Target="notesMasters/notesMaster1.xml"/><Relationship Id="rId38" Type="http://customschemas.google.com/relationships/presentationmetadata" Target="NULL"/><Relationship Id="rId2" Type="http://schemas.openxmlformats.org/officeDocument/2006/relationships/customXml" Target="../customXml/item2.xml"/><Relationship Id="rId16" Type="http://schemas.openxmlformats.org/officeDocument/2006/relationships/slide" Target="slides/slide12.xml"/><Relationship Id="rId41"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40" Type="http://schemas.openxmlformats.org/officeDocument/2006/relationships/presProps" Target="presProps.xml"/><Relationship Id="rId45" Type="http://schemas.microsoft.com/office/2018/10/relationships/authors" Target="authors.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44" Type="http://schemas.microsoft.com/office/2015/10/relationships/revisionInfo" Target="revisionInfo.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43"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8" y="3"/>
            <a:ext cx="2919412" cy="493713"/>
          </a:xfrm>
          <a:prstGeom prst="rect">
            <a:avLst/>
          </a:prstGeom>
          <a:noFill/>
          <a:ln>
            <a:noFill/>
          </a:ln>
        </p:spPr>
        <p:txBody>
          <a:bodyPr spcFirstLastPara="1" wrap="square" lIns="86778" tIns="43377" rIns="86778" bIns="43377" anchor="t" anchorCtr="0">
            <a:noAutofit/>
          </a:bodyPr>
          <a:lstStyle>
            <a:lvl1pPr marR="0" lvl="0" algn="l" rtl="0">
              <a:lnSpc>
                <a:spcPct val="100000"/>
              </a:lnSpc>
              <a:spcBef>
                <a:spcPts val="0"/>
              </a:spcBef>
              <a:spcAft>
                <a:spcPts val="0"/>
              </a:spcAft>
              <a:buClr>
                <a:srgbClr val="000000"/>
              </a:buClr>
              <a:buSzPts val="1400"/>
              <a:buFont typeface="Arial"/>
              <a:buNone/>
              <a:defRPr sz="11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2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2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2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2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2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2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2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2800" b="0" i="0" u="none" strike="noStrike" cap="none">
                <a:solidFill>
                  <a:schemeClr val="dk1"/>
                </a:solidFill>
                <a:latin typeface="Arial"/>
                <a:ea typeface="Arial"/>
                <a:cs typeface="Arial"/>
                <a:sym typeface="Arial"/>
              </a:defRPr>
            </a:lvl9pPr>
          </a:lstStyle>
          <a:p>
            <a:endParaRPr/>
          </a:p>
        </p:txBody>
      </p:sp>
      <p:sp>
        <p:nvSpPr>
          <p:cNvPr id="4" name="Google Shape;4;n"/>
          <p:cNvSpPr txBox="1">
            <a:spLocks noGrp="1"/>
          </p:cNvSpPr>
          <p:nvPr>
            <p:ph type="dt" idx="10"/>
          </p:nvPr>
        </p:nvSpPr>
        <p:spPr>
          <a:xfrm>
            <a:off x="3816357" y="3"/>
            <a:ext cx="2917825" cy="493713"/>
          </a:xfrm>
          <a:prstGeom prst="rect">
            <a:avLst/>
          </a:prstGeom>
          <a:noFill/>
          <a:ln>
            <a:noFill/>
          </a:ln>
        </p:spPr>
        <p:txBody>
          <a:bodyPr spcFirstLastPara="1" wrap="square" lIns="86778" tIns="43377" rIns="86778" bIns="43377" anchor="t" anchorCtr="0">
            <a:noAutofit/>
          </a:bodyPr>
          <a:lstStyle>
            <a:lvl1pPr marR="0" lvl="0" algn="r" rtl="0">
              <a:lnSpc>
                <a:spcPct val="100000"/>
              </a:lnSpc>
              <a:spcBef>
                <a:spcPts val="0"/>
              </a:spcBef>
              <a:spcAft>
                <a:spcPts val="0"/>
              </a:spcAft>
              <a:buClr>
                <a:srgbClr val="000000"/>
              </a:buClr>
              <a:buSzPts val="1400"/>
              <a:buFont typeface="Arial"/>
              <a:buNone/>
              <a:defRPr sz="11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2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2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2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2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2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2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2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2800" b="0" i="0" u="none" strike="noStrike" cap="none">
                <a:solidFill>
                  <a:schemeClr val="dk1"/>
                </a:solidFill>
                <a:latin typeface="Arial"/>
                <a:ea typeface="Arial"/>
                <a:cs typeface="Arial"/>
                <a:sym typeface="Arial"/>
              </a:defRPr>
            </a:lvl9pPr>
          </a:lstStyle>
          <a:p>
            <a:endParaRPr/>
          </a:p>
        </p:txBody>
      </p:sp>
      <p:sp>
        <p:nvSpPr>
          <p:cNvPr id="5" name="Google Shape;5;n"/>
          <p:cNvSpPr>
            <a:spLocks noGrp="1" noRot="1" noChangeAspect="1"/>
          </p:cNvSpPr>
          <p:nvPr>
            <p:ph type="sldImg" idx="3"/>
          </p:nvPr>
        </p:nvSpPr>
        <p:spPr>
          <a:xfrm>
            <a:off x="2089150" y="738188"/>
            <a:ext cx="2559050" cy="3700462"/>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00"/>
            <a:headEnd type="none" w="sm" len="sm"/>
            <a:tailEnd type="none" w="sm" len="sm"/>
          </a:ln>
        </p:spPr>
      </p:sp>
      <p:sp>
        <p:nvSpPr>
          <p:cNvPr id="6" name="Google Shape;6;n"/>
          <p:cNvSpPr txBox="1">
            <a:spLocks noGrp="1"/>
          </p:cNvSpPr>
          <p:nvPr>
            <p:ph type="body" idx="1"/>
          </p:nvPr>
        </p:nvSpPr>
        <p:spPr>
          <a:xfrm>
            <a:off x="673108" y="4684716"/>
            <a:ext cx="5389564" cy="4441825"/>
          </a:xfrm>
          <a:prstGeom prst="rect">
            <a:avLst/>
          </a:prstGeom>
          <a:noFill/>
          <a:ln>
            <a:noFill/>
          </a:ln>
        </p:spPr>
        <p:txBody>
          <a:bodyPr spcFirstLastPara="1" wrap="square" lIns="86778" tIns="43377" rIns="86778" bIns="43377" anchor="t" anchorCtr="0">
            <a:noAutofit/>
          </a:bodyPr>
          <a:lstStyle>
            <a:lvl1pPr marL="457200" marR="0" lvl="0" indent="-228600" algn="l" rtl="0">
              <a:lnSpc>
                <a:spcPct val="100000"/>
              </a:lnSpc>
              <a:spcBef>
                <a:spcPts val="36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1pPr>
            <a:lvl2pPr marL="914400" marR="0" lvl="1" indent="-228600" algn="l" rtl="0">
              <a:lnSpc>
                <a:spcPct val="100000"/>
              </a:lnSpc>
              <a:spcBef>
                <a:spcPts val="36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2pPr>
            <a:lvl3pPr marL="1371600" marR="0" lvl="2" indent="-228600" algn="l" rtl="0">
              <a:lnSpc>
                <a:spcPct val="100000"/>
              </a:lnSpc>
              <a:spcBef>
                <a:spcPts val="36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3pPr>
            <a:lvl4pPr marL="1828800" marR="0" lvl="3" indent="-228600" algn="l" rtl="0">
              <a:lnSpc>
                <a:spcPct val="100000"/>
              </a:lnSpc>
              <a:spcBef>
                <a:spcPts val="36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4pPr>
            <a:lvl5pPr marL="2286000" marR="0" lvl="4" indent="-228600" algn="l" rtl="0">
              <a:lnSpc>
                <a:spcPct val="100000"/>
              </a:lnSpc>
              <a:spcBef>
                <a:spcPts val="36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5pPr>
            <a:lvl6pPr marL="2743200" marR="0" lvl="5"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6pPr>
            <a:lvl7pPr marL="3200400" marR="0" lvl="6"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7pPr>
            <a:lvl8pPr marL="3657600" marR="0" lvl="7"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8pPr>
            <a:lvl9pPr marL="4114800" marR="0" lvl="8"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8" y="9371015"/>
            <a:ext cx="2919412" cy="493712"/>
          </a:xfrm>
          <a:prstGeom prst="rect">
            <a:avLst/>
          </a:prstGeom>
          <a:noFill/>
          <a:ln>
            <a:noFill/>
          </a:ln>
        </p:spPr>
        <p:txBody>
          <a:bodyPr spcFirstLastPara="1" wrap="square" lIns="86778" tIns="43377" rIns="86778" bIns="43377" anchor="b" anchorCtr="0">
            <a:noAutofit/>
          </a:bodyPr>
          <a:lstStyle>
            <a:lvl1pPr marR="0" lvl="0" algn="l" rtl="0">
              <a:lnSpc>
                <a:spcPct val="100000"/>
              </a:lnSpc>
              <a:spcBef>
                <a:spcPts val="0"/>
              </a:spcBef>
              <a:spcAft>
                <a:spcPts val="0"/>
              </a:spcAft>
              <a:buClr>
                <a:srgbClr val="000000"/>
              </a:buClr>
              <a:buSzPts val="1400"/>
              <a:buFont typeface="Arial"/>
              <a:buNone/>
              <a:defRPr sz="11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2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2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2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2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2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2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2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2800" b="0" i="0" u="none" strike="noStrike" cap="none">
                <a:solidFill>
                  <a:schemeClr val="dk1"/>
                </a:solidFill>
                <a:latin typeface="Arial"/>
                <a:ea typeface="Arial"/>
                <a:cs typeface="Arial"/>
                <a:sym typeface="Arial"/>
              </a:defRPr>
            </a:lvl9pPr>
          </a:lstStyle>
          <a:p>
            <a:endParaRPr/>
          </a:p>
        </p:txBody>
      </p:sp>
      <p:sp>
        <p:nvSpPr>
          <p:cNvPr id="8" name="Google Shape;8;n"/>
          <p:cNvSpPr txBox="1">
            <a:spLocks noGrp="1"/>
          </p:cNvSpPr>
          <p:nvPr>
            <p:ph type="sldNum" idx="12"/>
          </p:nvPr>
        </p:nvSpPr>
        <p:spPr>
          <a:xfrm>
            <a:off x="3816357" y="9371015"/>
            <a:ext cx="2917825" cy="493712"/>
          </a:xfrm>
          <a:prstGeom prst="rect">
            <a:avLst/>
          </a:prstGeom>
          <a:noFill/>
          <a:ln>
            <a:noFill/>
          </a:ln>
        </p:spPr>
        <p:txBody>
          <a:bodyPr spcFirstLastPara="1" wrap="square" lIns="86778" tIns="43377" rIns="86778" bIns="43377" anchor="b" anchorCtr="0">
            <a:noAutofit/>
          </a:bodyPr>
          <a:lstStyle/>
          <a:p>
            <a:pPr algn="r">
              <a:buSzPts val="1100"/>
            </a:pPr>
            <a:fld id="{00000000-1234-1234-1234-123412341234}" type="slidenum">
              <a:rPr lang="en-US" altLang="ja-JP" sz="1100" smtClean="0">
                <a:solidFill>
                  <a:schemeClr val="dk1"/>
                </a:solidFill>
              </a:rPr>
              <a:pPr algn="r">
                <a:buSzPts val="1100"/>
              </a:pPr>
              <a:t>‹#›</a:t>
            </a:fld>
            <a:endParaRPr lang="en-US" sz="1100">
              <a:solidFill>
                <a:schemeClr val="dk1"/>
              </a:solidFill>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
        <p:cNvGrpSpPr/>
        <p:nvPr/>
      </p:nvGrpSpPr>
      <p:grpSpPr>
        <a:xfrm>
          <a:off x="0" y="0"/>
          <a:ext cx="0" cy="0"/>
          <a:chOff x="0" y="0"/>
          <a:chExt cx="0" cy="0"/>
        </a:xfrm>
      </p:grpSpPr>
      <p:sp>
        <p:nvSpPr>
          <p:cNvPr id="20" name="Google Shape;20;p1:notes"/>
          <p:cNvSpPr txBox="1">
            <a:spLocks noGrp="1"/>
          </p:cNvSpPr>
          <p:nvPr>
            <p:ph type="body" idx="1"/>
          </p:nvPr>
        </p:nvSpPr>
        <p:spPr>
          <a:xfrm>
            <a:off x="673108" y="4684716"/>
            <a:ext cx="5389564" cy="4441825"/>
          </a:xfrm>
          <a:prstGeom prst="rect">
            <a:avLst/>
          </a:prstGeom>
          <a:noFill/>
          <a:ln>
            <a:noFill/>
          </a:ln>
        </p:spPr>
        <p:txBody>
          <a:bodyPr spcFirstLastPara="1" wrap="square" lIns="86778" tIns="43377" rIns="86778" bIns="43377" anchor="t" anchorCtr="0">
            <a:noAutofit/>
          </a:bodyPr>
          <a:lstStyle/>
          <a:p>
            <a:pPr marL="0" indent="0">
              <a:spcBef>
                <a:spcPts val="357"/>
              </a:spcBef>
            </a:pPr>
            <a:endParaRPr lang="ja-JP" altLang="en-US"/>
          </a:p>
        </p:txBody>
      </p:sp>
      <p:sp>
        <p:nvSpPr>
          <p:cNvPr id="21" name="Google Shape;21;p1:notes"/>
          <p:cNvSpPr>
            <a:spLocks noGrp="1" noRot="1" noChangeAspect="1"/>
          </p:cNvSpPr>
          <p:nvPr>
            <p:ph type="sldImg" idx="2"/>
          </p:nvPr>
        </p:nvSpPr>
        <p:spPr>
          <a:xfrm>
            <a:off x="2089150" y="738188"/>
            <a:ext cx="2559050" cy="3700462"/>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00"/>
            <a:headEnd type="none" w="sm" len="sm"/>
            <a:tailEnd type="none" w="sm" len="sm"/>
          </a:ln>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52"/>
        <p:cNvGrpSpPr/>
        <p:nvPr/>
      </p:nvGrpSpPr>
      <p:grpSpPr>
        <a:xfrm>
          <a:off x="0" y="0"/>
          <a:ext cx="0" cy="0"/>
          <a:chOff x="0" y="0"/>
          <a:chExt cx="0" cy="0"/>
        </a:xfrm>
      </p:grpSpPr>
      <p:sp>
        <p:nvSpPr>
          <p:cNvPr id="353" name="Google Shape;353;p16:notes"/>
          <p:cNvSpPr txBox="1">
            <a:spLocks noGrp="1"/>
          </p:cNvSpPr>
          <p:nvPr>
            <p:ph type="body" idx="1"/>
          </p:nvPr>
        </p:nvSpPr>
        <p:spPr>
          <a:xfrm>
            <a:off x="673108" y="4684716"/>
            <a:ext cx="5389564" cy="4441825"/>
          </a:xfrm>
          <a:prstGeom prst="rect">
            <a:avLst/>
          </a:prstGeom>
          <a:noFill/>
          <a:ln>
            <a:noFill/>
          </a:ln>
        </p:spPr>
        <p:txBody>
          <a:bodyPr spcFirstLastPara="1" wrap="square" lIns="86778" tIns="43377" rIns="86778" bIns="43377" anchor="t" anchorCtr="0">
            <a:noAutofit/>
          </a:bodyPr>
          <a:lstStyle/>
          <a:p>
            <a:pPr marL="0" indent="0">
              <a:spcBef>
                <a:spcPts val="357"/>
              </a:spcBef>
              <a:buClr>
                <a:schemeClr val="dk1"/>
              </a:buClr>
              <a:buSzPts val="1200"/>
            </a:pPr>
            <a:endParaRPr lang="ja-JP" altLang="en-US"/>
          </a:p>
        </p:txBody>
      </p:sp>
      <p:sp>
        <p:nvSpPr>
          <p:cNvPr id="354" name="Google Shape;354;p16:notes"/>
          <p:cNvSpPr>
            <a:spLocks noGrp="1" noRot="1" noChangeAspect="1"/>
          </p:cNvSpPr>
          <p:nvPr>
            <p:ph type="sldImg" idx="2"/>
          </p:nvPr>
        </p:nvSpPr>
        <p:spPr>
          <a:xfrm>
            <a:off x="2089150" y="738188"/>
            <a:ext cx="2559050" cy="3700462"/>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00"/>
            <a:headEnd type="none" w="sm" len="sm"/>
            <a:tailEnd type="none" w="sm" len="sm"/>
          </a:ln>
        </p:spPr>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70"/>
        <p:cNvGrpSpPr/>
        <p:nvPr/>
      </p:nvGrpSpPr>
      <p:grpSpPr>
        <a:xfrm>
          <a:off x="0" y="0"/>
          <a:ext cx="0" cy="0"/>
          <a:chOff x="0" y="0"/>
          <a:chExt cx="0" cy="0"/>
        </a:xfrm>
      </p:grpSpPr>
      <p:sp>
        <p:nvSpPr>
          <p:cNvPr id="471" name="Google Shape;471;p20:notes"/>
          <p:cNvSpPr txBox="1">
            <a:spLocks noGrp="1"/>
          </p:cNvSpPr>
          <p:nvPr>
            <p:ph type="body" idx="1"/>
          </p:nvPr>
        </p:nvSpPr>
        <p:spPr>
          <a:xfrm>
            <a:off x="679295" y="4713359"/>
            <a:ext cx="5439102" cy="4468983"/>
          </a:xfrm>
          <a:prstGeom prst="rect">
            <a:avLst/>
          </a:prstGeom>
          <a:noFill/>
          <a:ln>
            <a:noFill/>
          </a:ln>
        </p:spPr>
        <p:txBody>
          <a:bodyPr spcFirstLastPara="1" wrap="square" lIns="87425" tIns="43700" rIns="87425" bIns="43700" anchor="t" anchorCtr="0">
            <a:noAutofit/>
          </a:bodyPr>
          <a:lstStyle/>
          <a:p>
            <a:pPr marL="0" lvl="0" indent="0" algn="l" rtl="0">
              <a:lnSpc>
                <a:spcPct val="100000"/>
              </a:lnSpc>
              <a:spcBef>
                <a:spcPts val="360"/>
              </a:spcBef>
              <a:spcAft>
                <a:spcPts val="0"/>
              </a:spcAft>
              <a:buSzPts val="1400"/>
              <a:buNone/>
            </a:pPr>
            <a:endParaRPr/>
          </a:p>
        </p:txBody>
      </p:sp>
      <p:sp>
        <p:nvSpPr>
          <p:cNvPr id="472" name="Google Shape;472;p20:notes"/>
          <p:cNvSpPr>
            <a:spLocks noGrp="1" noRot="1" noChangeAspect="1"/>
          </p:cNvSpPr>
          <p:nvPr>
            <p:ph type="sldImg" idx="2"/>
          </p:nvPr>
        </p:nvSpPr>
        <p:spPr>
          <a:xfrm>
            <a:off x="2111375" y="742950"/>
            <a:ext cx="2576513" cy="3722688"/>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00"/>
            <a:headEnd type="none" w="sm" len="sm"/>
            <a:tailEnd type="none" w="sm" len="sm"/>
          </a:ln>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0"/>
        <p:cNvGrpSpPr/>
        <p:nvPr/>
      </p:nvGrpSpPr>
      <p:grpSpPr>
        <a:xfrm>
          <a:off x="0" y="0"/>
          <a:ext cx="0" cy="0"/>
          <a:chOff x="0" y="0"/>
          <a:chExt cx="0" cy="0"/>
        </a:xfrm>
      </p:grpSpPr>
      <p:sp>
        <p:nvSpPr>
          <p:cNvPr id="31" name="Google Shape;31;p2:notes"/>
          <p:cNvSpPr txBox="1">
            <a:spLocks noGrp="1"/>
          </p:cNvSpPr>
          <p:nvPr>
            <p:ph type="body" idx="1"/>
          </p:nvPr>
        </p:nvSpPr>
        <p:spPr>
          <a:xfrm>
            <a:off x="673108" y="4684716"/>
            <a:ext cx="5389564" cy="4441825"/>
          </a:xfrm>
          <a:prstGeom prst="rect">
            <a:avLst/>
          </a:prstGeom>
          <a:noFill/>
          <a:ln>
            <a:noFill/>
          </a:ln>
        </p:spPr>
        <p:txBody>
          <a:bodyPr spcFirstLastPara="1" wrap="square" lIns="86778" tIns="43377" rIns="86778" bIns="43377" anchor="t" anchorCtr="0">
            <a:noAutofit/>
          </a:bodyPr>
          <a:lstStyle/>
          <a:p>
            <a:pPr marL="0" indent="0">
              <a:spcBef>
                <a:spcPts val="357"/>
              </a:spcBef>
            </a:pPr>
            <a:endParaRPr lang="ja-JP" altLang="en-US"/>
          </a:p>
        </p:txBody>
      </p:sp>
      <p:sp>
        <p:nvSpPr>
          <p:cNvPr id="32" name="Google Shape;32;p2:notes"/>
          <p:cNvSpPr>
            <a:spLocks noGrp="1" noRot="1" noChangeAspect="1"/>
          </p:cNvSpPr>
          <p:nvPr>
            <p:ph type="sldImg" idx="2"/>
          </p:nvPr>
        </p:nvSpPr>
        <p:spPr>
          <a:xfrm>
            <a:off x="2089150" y="738188"/>
            <a:ext cx="2559050" cy="3700462"/>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00"/>
            <a:headEnd type="none" w="sm" len="sm"/>
            <a:tailEnd type="none" w="sm" len="sm"/>
          </a:ln>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1"/>
        <p:cNvGrpSpPr/>
        <p:nvPr/>
      </p:nvGrpSpPr>
      <p:grpSpPr>
        <a:xfrm>
          <a:off x="0" y="0"/>
          <a:ext cx="0" cy="0"/>
          <a:chOff x="0" y="0"/>
          <a:chExt cx="0" cy="0"/>
        </a:xfrm>
      </p:grpSpPr>
      <p:sp>
        <p:nvSpPr>
          <p:cNvPr id="52" name="Google Shape;52;p25:notes"/>
          <p:cNvSpPr txBox="1">
            <a:spLocks noGrp="1"/>
          </p:cNvSpPr>
          <p:nvPr>
            <p:ph type="body" idx="1"/>
          </p:nvPr>
        </p:nvSpPr>
        <p:spPr>
          <a:xfrm>
            <a:off x="673108" y="4684716"/>
            <a:ext cx="5389564" cy="4441825"/>
          </a:xfrm>
          <a:prstGeom prst="rect">
            <a:avLst/>
          </a:prstGeom>
          <a:noFill/>
          <a:ln>
            <a:noFill/>
          </a:ln>
        </p:spPr>
        <p:txBody>
          <a:bodyPr spcFirstLastPara="1" wrap="square" lIns="86778" tIns="43377" rIns="86778" bIns="43377" anchor="t" anchorCtr="0">
            <a:noAutofit/>
          </a:bodyPr>
          <a:lstStyle/>
          <a:p>
            <a:pPr marL="0" indent="0">
              <a:spcBef>
                <a:spcPts val="357"/>
              </a:spcBef>
            </a:pPr>
            <a:endParaRPr lang="ja-JP" altLang="en-US"/>
          </a:p>
        </p:txBody>
      </p:sp>
      <p:sp>
        <p:nvSpPr>
          <p:cNvPr id="53" name="Google Shape;53;p25:notes"/>
          <p:cNvSpPr>
            <a:spLocks noGrp="1" noRot="1" noChangeAspect="1"/>
          </p:cNvSpPr>
          <p:nvPr>
            <p:ph type="sldImg" idx="2"/>
          </p:nvPr>
        </p:nvSpPr>
        <p:spPr>
          <a:xfrm>
            <a:off x="2089150" y="738188"/>
            <a:ext cx="2559050" cy="3700462"/>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00"/>
            <a:headEnd type="none" w="sm" len="sm"/>
            <a:tailEnd type="none" w="sm" len="sm"/>
          </a:ln>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9"/>
        <p:cNvGrpSpPr/>
        <p:nvPr/>
      </p:nvGrpSpPr>
      <p:grpSpPr>
        <a:xfrm>
          <a:off x="0" y="0"/>
          <a:ext cx="0" cy="0"/>
          <a:chOff x="0" y="0"/>
          <a:chExt cx="0" cy="0"/>
        </a:xfrm>
      </p:grpSpPr>
      <p:sp>
        <p:nvSpPr>
          <p:cNvPr id="110" name="Google Shape;110;p26:notes"/>
          <p:cNvSpPr txBox="1">
            <a:spLocks noGrp="1"/>
          </p:cNvSpPr>
          <p:nvPr>
            <p:ph type="body" idx="1"/>
          </p:nvPr>
        </p:nvSpPr>
        <p:spPr>
          <a:xfrm>
            <a:off x="673108" y="4684716"/>
            <a:ext cx="5389564" cy="4441825"/>
          </a:xfrm>
          <a:prstGeom prst="rect">
            <a:avLst/>
          </a:prstGeom>
          <a:noFill/>
          <a:ln>
            <a:noFill/>
          </a:ln>
        </p:spPr>
        <p:txBody>
          <a:bodyPr spcFirstLastPara="1" wrap="square" lIns="86778" tIns="43377" rIns="86778" bIns="43377" anchor="t" anchorCtr="0">
            <a:noAutofit/>
          </a:bodyPr>
          <a:lstStyle/>
          <a:p>
            <a:pPr marL="0" indent="0">
              <a:spcBef>
                <a:spcPts val="357"/>
              </a:spcBef>
            </a:pPr>
            <a:endParaRPr lang="ja-JP" altLang="en-US"/>
          </a:p>
        </p:txBody>
      </p:sp>
      <p:sp>
        <p:nvSpPr>
          <p:cNvPr id="111" name="Google Shape;111;p26:notes"/>
          <p:cNvSpPr>
            <a:spLocks noGrp="1" noRot="1" noChangeAspect="1"/>
          </p:cNvSpPr>
          <p:nvPr>
            <p:ph type="sldImg" idx="2"/>
          </p:nvPr>
        </p:nvSpPr>
        <p:spPr>
          <a:xfrm>
            <a:off x="2089150" y="738188"/>
            <a:ext cx="2559050" cy="3700462"/>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00"/>
            <a:headEnd type="none" w="sm" len="sm"/>
            <a:tailEnd type="none" w="sm" len="sm"/>
          </a:ln>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1"/>
        <p:cNvGrpSpPr/>
        <p:nvPr/>
      </p:nvGrpSpPr>
      <p:grpSpPr>
        <a:xfrm>
          <a:off x="0" y="0"/>
          <a:ext cx="0" cy="0"/>
          <a:chOff x="0" y="0"/>
          <a:chExt cx="0" cy="0"/>
        </a:xfrm>
      </p:grpSpPr>
      <p:sp>
        <p:nvSpPr>
          <p:cNvPr id="132" name="Google Shape;132;p27:notes"/>
          <p:cNvSpPr txBox="1">
            <a:spLocks noGrp="1"/>
          </p:cNvSpPr>
          <p:nvPr>
            <p:ph type="body" idx="1"/>
          </p:nvPr>
        </p:nvSpPr>
        <p:spPr>
          <a:xfrm>
            <a:off x="673108" y="4684716"/>
            <a:ext cx="5389564" cy="4441825"/>
          </a:xfrm>
          <a:prstGeom prst="rect">
            <a:avLst/>
          </a:prstGeom>
        </p:spPr>
        <p:txBody>
          <a:bodyPr spcFirstLastPara="1" wrap="square" lIns="86778" tIns="43377" rIns="86778" bIns="43377" anchor="t" anchorCtr="0">
            <a:noAutofit/>
          </a:bodyPr>
          <a:lstStyle/>
          <a:p>
            <a:pPr marL="0" indent="0">
              <a:spcBef>
                <a:spcPts val="357"/>
              </a:spcBef>
            </a:pPr>
            <a:endParaRPr lang="ja-JP" altLang="en-US"/>
          </a:p>
        </p:txBody>
      </p:sp>
      <p:sp>
        <p:nvSpPr>
          <p:cNvPr id="133" name="Google Shape;133;p27:notes"/>
          <p:cNvSpPr>
            <a:spLocks noGrp="1" noRot="1" noChangeAspect="1"/>
          </p:cNvSpPr>
          <p:nvPr>
            <p:ph type="sldImg" idx="2"/>
          </p:nvPr>
        </p:nvSpPr>
        <p:spPr>
          <a:xfrm>
            <a:off x="2089150" y="738188"/>
            <a:ext cx="2559050" cy="3700462"/>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1"/>
        <p:cNvGrpSpPr/>
        <p:nvPr/>
      </p:nvGrpSpPr>
      <p:grpSpPr>
        <a:xfrm>
          <a:off x="0" y="0"/>
          <a:ext cx="0" cy="0"/>
          <a:chOff x="0" y="0"/>
          <a:chExt cx="0" cy="0"/>
        </a:xfrm>
      </p:grpSpPr>
      <p:sp>
        <p:nvSpPr>
          <p:cNvPr id="132" name="Google Shape;132;p27:notes"/>
          <p:cNvSpPr txBox="1">
            <a:spLocks noGrp="1"/>
          </p:cNvSpPr>
          <p:nvPr>
            <p:ph type="body" idx="1"/>
          </p:nvPr>
        </p:nvSpPr>
        <p:spPr>
          <a:xfrm>
            <a:off x="673108" y="4684716"/>
            <a:ext cx="5389564" cy="4441825"/>
          </a:xfrm>
          <a:prstGeom prst="rect">
            <a:avLst/>
          </a:prstGeom>
        </p:spPr>
        <p:txBody>
          <a:bodyPr spcFirstLastPara="1" wrap="square" lIns="86778" tIns="43377" rIns="86778" bIns="43377" anchor="t" anchorCtr="0">
            <a:noAutofit/>
          </a:bodyPr>
          <a:lstStyle/>
          <a:p>
            <a:pPr marL="0" indent="0">
              <a:spcBef>
                <a:spcPts val="357"/>
              </a:spcBef>
            </a:pPr>
            <a:endParaRPr lang="ja-JP" altLang="en-US"/>
          </a:p>
        </p:txBody>
      </p:sp>
      <p:sp>
        <p:nvSpPr>
          <p:cNvPr id="133" name="Google Shape;133;p27:notes"/>
          <p:cNvSpPr>
            <a:spLocks noGrp="1" noRot="1" noChangeAspect="1"/>
          </p:cNvSpPr>
          <p:nvPr>
            <p:ph type="sldImg" idx="2"/>
          </p:nvPr>
        </p:nvSpPr>
        <p:spPr>
          <a:xfrm>
            <a:off x="2089150" y="738188"/>
            <a:ext cx="2559050" cy="3700462"/>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51125234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1"/>
        <p:cNvGrpSpPr/>
        <p:nvPr/>
      </p:nvGrpSpPr>
      <p:grpSpPr>
        <a:xfrm>
          <a:off x="0" y="0"/>
          <a:ext cx="0" cy="0"/>
          <a:chOff x="0" y="0"/>
          <a:chExt cx="0" cy="0"/>
        </a:xfrm>
      </p:grpSpPr>
      <p:sp>
        <p:nvSpPr>
          <p:cNvPr id="132" name="Google Shape;132;p27:notes"/>
          <p:cNvSpPr txBox="1">
            <a:spLocks noGrp="1"/>
          </p:cNvSpPr>
          <p:nvPr>
            <p:ph type="body" idx="1"/>
          </p:nvPr>
        </p:nvSpPr>
        <p:spPr>
          <a:xfrm>
            <a:off x="673108" y="4684716"/>
            <a:ext cx="5389564" cy="4441825"/>
          </a:xfrm>
          <a:prstGeom prst="rect">
            <a:avLst/>
          </a:prstGeom>
        </p:spPr>
        <p:txBody>
          <a:bodyPr spcFirstLastPara="1" wrap="square" lIns="86778" tIns="43377" rIns="86778" bIns="43377" anchor="t" anchorCtr="0">
            <a:noAutofit/>
          </a:bodyPr>
          <a:lstStyle/>
          <a:p>
            <a:pPr marL="0" indent="0">
              <a:spcBef>
                <a:spcPts val="357"/>
              </a:spcBef>
            </a:pPr>
            <a:endParaRPr lang="ja-JP" altLang="en-US"/>
          </a:p>
        </p:txBody>
      </p:sp>
      <p:sp>
        <p:nvSpPr>
          <p:cNvPr id="133" name="Google Shape;133;p27:notes"/>
          <p:cNvSpPr>
            <a:spLocks noGrp="1" noRot="1" noChangeAspect="1"/>
          </p:cNvSpPr>
          <p:nvPr>
            <p:ph type="sldImg" idx="2"/>
          </p:nvPr>
        </p:nvSpPr>
        <p:spPr>
          <a:xfrm>
            <a:off x="2089150" y="738188"/>
            <a:ext cx="2559050" cy="3700462"/>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41279588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1"/>
        <p:cNvGrpSpPr/>
        <p:nvPr/>
      </p:nvGrpSpPr>
      <p:grpSpPr>
        <a:xfrm>
          <a:off x="0" y="0"/>
          <a:ext cx="0" cy="0"/>
          <a:chOff x="0" y="0"/>
          <a:chExt cx="0" cy="0"/>
        </a:xfrm>
      </p:grpSpPr>
      <p:sp>
        <p:nvSpPr>
          <p:cNvPr id="132" name="Google Shape;132;p27:notes"/>
          <p:cNvSpPr txBox="1">
            <a:spLocks noGrp="1"/>
          </p:cNvSpPr>
          <p:nvPr>
            <p:ph type="body" idx="1"/>
          </p:nvPr>
        </p:nvSpPr>
        <p:spPr>
          <a:xfrm>
            <a:off x="673108" y="4684716"/>
            <a:ext cx="5389564" cy="4441825"/>
          </a:xfrm>
          <a:prstGeom prst="rect">
            <a:avLst/>
          </a:prstGeom>
        </p:spPr>
        <p:txBody>
          <a:bodyPr spcFirstLastPara="1" wrap="square" lIns="86778" tIns="43377" rIns="86778" bIns="43377" anchor="t" anchorCtr="0">
            <a:noAutofit/>
          </a:bodyPr>
          <a:lstStyle/>
          <a:p>
            <a:pPr marL="0" indent="0">
              <a:spcBef>
                <a:spcPts val="357"/>
              </a:spcBef>
            </a:pPr>
            <a:endParaRPr lang="ja-JP" altLang="en-US"/>
          </a:p>
        </p:txBody>
      </p:sp>
      <p:sp>
        <p:nvSpPr>
          <p:cNvPr id="133" name="Google Shape;133;p27:notes"/>
          <p:cNvSpPr>
            <a:spLocks noGrp="1" noRot="1" noChangeAspect="1"/>
          </p:cNvSpPr>
          <p:nvPr>
            <p:ph type="sldImg" idx="2"/>
          </p:nvPr>
        </p:nvSpPr>
        <p:spPr>
          <a:xfrm>
            <a:off x="2089150" y="738188"/>
            <a:ext cx="2559050" cy="3700462"/>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90122431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0"/>
        <p:cNvGrpSpPr/>
        <p:nvPr/>
      </p:nvGrpSpPr>
      <p:grpSpPr>
        <a:xfrm>
          <a:off x="0" y="0"/>
          <a:ext cx="0" cy="0"/>
          <a:chOff x="0" y="0"/>
          <a:chExt cx="0" cy="0"/>
        </a:xfrm>
      </p:grpSpPr>
      <p:sp>
        <p:nvSpPr>
          <p:cNvPr id="191" name="Google Shape;191;p7:notes"/>
          <p:cNvSpPr txBox="1">
            <a:spLocks noGrp="1"/>
          </p:cNvSpPr>
          <p:nvPr>
            <p:ph type="body" idx="1"/>
          </p:nvPr>
        </p:nvSpPr>
        <p:spPr>
          <a:xfrm>
            <a:off x="673108" y="4684716"/>
            <a:ext cx="5389564" cy="4441825"/>
          </a:xfrm>
          <a:prstGeom prst="rect">
            <a:avLst/>
          </a:prstGeom>
          <a:noFill/>
          <a:ln>
            <a:noFill/>
          </a:ln>
        </p:spPr>
        <p:txBody>
          <a:bodyPr spcFirstLastPara="1" wrap="square" lIns="86778" tIns="43377" rIns="86778" bIns="43377" anchor="t" anchorCtr="0">
            <a:noAutofit/>
          </a:bodyPr>
          <a:lstStyle/>
          <a:p>
            <a:pPr marL="0" indent="0">
              <a:spcBef>
                <a:spcPts val="357"/>
              </a:spcBef>
            </a:pPr>
            <a:endParaRPr lang="ja-JP" altLang="en-US"/>
          </a:p>
        </p:txBody>
      </p:sp>
      <p:sp>
        <p:nvSpPr>
          <p:cNvPr id="192" name="Google Shape;192;p7:notes"/>
          <p:cNvSpPr>
            <a:spLocks noGrp="1" noRot="1" noChangeAspect="1"/>
          </p:cNvSpPr>
          <p:nvPr>
            <p:ph type="sldImg" idx="2"/>
          </p:nvPr>
        </p:nvSpPr>
        <p:spPr>
          <a:xfrm>
            <a:off x="2089150" y="738188"/>
            <a:ext cx="2559050" cy="3700462"/>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00"/>
            <a:headEnd type="none" w="sm" len="sm"/>
            <a:tailEnd type="none" w="sm" len="sm"/>
          </a:ln>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白紙" type="blank">
  <p:cSld name="BLANK">
    <p:spTree>
      <p:nvGrpSpPr>
        <p:cNvPr id="1" name="Shape 17"/>
        <p:cNvGrpSpPr/>
        <p:nvPr/>
      </p:nvGrpSpPr>
      <p:grpSpPr>
        <a:xfrm>
          <a:off x="0" y="0"/>
          <a:ext cx="0" cy="0"/>
          <a:chOff x="0" y="0"/>
          <a:chExt cx="0" cy="0"/>
        </a:xfrm>
      </p:grpSpPr>
      <p:sp>
        <p:nvSpPr>
          <p:cNvPr id="18" name="Google Shape;18;p22"/>
          <p:cNvSpPr txBox="1">
            <a:spLocks noGrp="1"/>
          </p:cNvSpPr>
          <p:nvPr>
            <p:ph type="sldNum" idx="12"/>
          </p:nvPr>
        </p:nvSpPr>
        <p:spPr>
          <a:xfrm>
            <a:off x="6363040" y="9591701"/>
            <a:ext cx="403225" cy="230188"/>
          </a:xfrm>
          <a:prstGeom prst="rect">
            <a:avLst/>
          </a:prstGeom>
          <a:noFill/>
          <a:ln>
            <a:noFill/>
          </a:ln>
        </p:spPr>
        <p:txBody>
          <a:bodyPr spcFirstLastPara="1" wrap="square" lIns="91425" tIns="45700" rIns="91425" bIns="45700" anchor="t" anchorCtr="0">
            <a:noAutofit/>
          </a:bodyPr>
          <a:lstStyle>
            <a:lvl1pPr marL="0" marR="0" lvl="0" indent="0" algn="ctr">
              <a:lnSpc>
                <a:spcPct val="100000"/>
              </a:lnSpc>
              <a:spcBef>
                <a:spcPts val="0"/>
              </a:spcBef>
              <a:spcAft>
                <a:spcPts val="0"/>
              </a:spcAft>
              <a:buClr>
                <a:srgbClr val="000000"/>
              </a:buClr>
              <a:buSzPts val="1000"/>
              <a:buFont typeface="Arial"/>
              <a:buNone/>
              <a:defRPr sz="1000" b="0" i="0" u="none" strike="noStrike" cap="none">
                <a:solidFill>
                  <a:schemeClr val="lt1"/>
                </a:solidFill>
                <a:latin typeface="Arial"/>
                <a:ea typeface="Arial"/>
                <a:cs typeface="Arial"/>
                <a:sym typeface="Arial"/>
              </a:defRPr>
            </a:lvl1pPr>
            <a:lvl2pPr marL="0" marR="0" lvl="1" indent="0" algn="ctr">
              <a:lnSpc>
                <a:spcPct val="100000"/>
              </a:lnSpc>
              <a:spcBef>
                <a:spcPts val="0"/>
              </a:spcBef>
              <a:spcAft>
                <a:spcPts val="0"/>
              </a:spcAft>
              <a:buClr>
                <a:srgbClr val="000000"/>
              </a:buClr>
              <a:buSzPts val="1000"/>
              <a:buFont typeface="Arial"/>
              <a:buNone/>
              <a:defRPr sz="1000" b="0" i="0" u="none" strike="noStrike" cap="none">
                <a:solidFill>
                  <a:schemeClr val="lt1"/>
                </a:solidFill>
                <a:latin typeface="Arial"/>
                <a:ea typeface="Arial"/>
                <a:cs typeface="Arial"/>
                <a:sym typeface="Arial"/>
              </a:defRPr>
            </a:lvl2pPr>
            <a:lvl3pPr marL="0" marR="0" lvl="2" indent="0" algn="ctr">
              <a:lnSpc>
                <a:spcPct val="100000"/>
              </a:lnSpc>
              <a:spcBef>
                <a:spcPts val="0"/>
              </a:spcBef>
              <a:spcAft>
                <a:spcPts val="0"/>
              </a:spcAft>
              <a:buClr>
                <a:srgbClr val="000000"/>
              </a:buClr>
              <a:buSzPts val="1000"/>
              <a:buFont typeface="Arial"/>
              <a:buNone/>
              <a:defRPr sz="1000" b="0" i="0" u="none" strike="noStrike" cap="none">
                <a:solidFill>
                  <a:schemeClr val="lt1"/>
                </a:solidFill>
                <a:latin typeface="Arial"/>
                <a:ea typeface="Arial"/>
                <a:cs typeface="Arial"/>
                <a:sym typeface="Arial"/>
              </a:defRPr>
            </a:lvl3pPr>
            <a:lvl4pPr marL="0" marR="0" lvl="3" indent="0" algn="ctr">
              <a:lnSpc>
                <a:spcPct val="100000"/>
              </a:lnSpc>
              <a:spcBef>
                <a:spcPts val="0"/>
              </a:spcBef>
              <a:spcAft>
                <a:spcPts val="0"/>
              </a:spcAft>
              <a:buClr>
                <a:srgbClr val="000000"/>
              </a:buClr>
              <a:buSzPts val="1000"/>
              <a:buFont typeface="Arial"/>
              <a:buNone/>
              <a:defRPr sz="1000" b="0" i="0" u="none" strike="noStrike" cap="none">
                <a:solidFill>
                  <a:schemeClr val="lt1"/>
                </a:solidFill>
                <a:latin typeface="Arial"/>
                <a:ea typeface="Arial"/>
                <a:cs typeface="Arial"/>
                <a:sym typeface="Arial"/>
              </a:defRPr>
            </a:lvl4pPr>
            <a:lvl5pPr marL="0" marR="0" lvl="4" indent="0" algn="ctr">
              <a:lnSpc>
                <a:spcPct val="100000"/>
              </a:lnSpc>
              <a:spcBef>
                <a:spcPts val="0"/>
              </a:spcBef>
              <a:spcAft>
                <a:spcPts val="0"/>
              </a:spcAft>
              <a:buClr>
                <a:srgbClr val="000000"/>
              </a:buClr>
              <a:buSzPts val="1000"/>
              <a:buFont typeface="Arial"/>
              <a:buNone/>
              <a:defRPr sz="1000" b="0" i="0" u="none" strike="noStrike" cap="none">
                <a:solidFill>
                  <a:schemeClr val="lt1"/>
                </a:solidFill>
                <a:latin typeface="Arial"/>
                <a:ea typeface="Arial"/>
                <a:cs typeface="Arial"/>
                <a:sym typeface="Arial"/>
              </a:defRPr>
            </a:lvl5pPr>
            <a:lvl6pPr marL="0" marR="0" lvl="5" indent="0" algn="ctr">
              <a:lnSpc>
                <a:spcPct val="100000"/>
              </a:lnSpc>
              <a:spcBef>
                <a:spcPts val="0"/>
              </a:spcBef>
              <a:spcAft>
                <a:spcPts val="0"/>
              </a:spcAft>
              <a:buClr>
                <a:srgbClr val="000000"/>
              </a:buClr>
              <a:buSzPts val="1000"/>
              <a:buFont typeface="Arial"/>
              <a:buNone/>
              <a:defRPr sz="1000" b="0" i="0" u="none" strike="noStrike" cap="none">
                <a:solidFill>
                  <a:schemeClr val="lt1"/>
                </a:solidFill>
                <a:latin typeface="Arial"/>
                <a:ea typeface="Arial"/>
                <a:cs typeface="Arial"/>
                <a:sym typeface="Arial"/>
              </a:defRPr>
            </a:lvl6pPr>
            <a:lvl7pPr marL="0" marR="0" lvl="6" indent="0" algn="ctr">
              <a:lnSpc>
                <a:spcPct val="100000"/>
              </a:lnSpc>
              <a:spcBef>
                <a:spcPts val="0"/>
              </a:spcBef>
              <a:spcAft>
                <a:spcPts val="0"/>
              </a:spcAft>
              <a:buClr>
                <a:srgbClr val="000000"/>
              </a:buClr>
              <a:buSzPts val="1000"/>
              <a:buFont typeface="Arial"/>
              <a:buNone/>
              <a:defRPr sz="1000" b="0" i="0" u="none" strike="noStrike" cap="none">
                <a:solidFill>
                  <a:schemeClr val="lt1"/>
                </a:solidFill>
                <a:latin typeface="Arial"/>
                <a:ea typeface="Arial"/>
                <a:cs typeface="Arial"/>
                <a:sym typeface="Arial"/>
              </a:defRPr>
            </a:lvl7pPr>
            <a:lvl8pPr marL="0" marR="0" lvl="7" indent="0" algn="ctr">
              <a:lnSpc>
                <a:spcPct val="100000"/>
              </a:lnSpc>
              <a:spcBef>
                <a:spcPts val="0"/>
              </a:spcBef>
              <a:spcAft>
                <a:spcPts val="0"/>
              </a:spcAft>
              <a:buClr>
                <a:srgbClr val="000000"/>
              </a:buClr>
              <a:buSzPts val="1000"/>
              <a:buFont typeface="Arial"/>
              <a:buNone/>
              <a:defRPr sz="1000" b="0" i="0" u="none" strike="noStrike" cap="none">
                <a:solidFill>
                  <a:schemeClr val="lt1"/>
                </a:solidFill>
                <a:latin typeface="Arial"/>
                <a:ea typeface="Arial"/>
                <a:cs typeface="Arial"/>
                <a:sym typeface="Arial"/>
              </a:defRPr>
            </a:lvl8pPr>
            <a:lvl9pPr marL="0" marR="0" lvl="8" indent="0" algn="ctr">
              <a:lnSpc>
                <a:spcPct val="100000"/>
              </a:lnSpc>
              <a:spcBef>
                <a:spcPts val="0"/>
              </a:spcBef>
              <a:spcAft>
                <a:spcPts val="0"/>
              </a:spcAft>
              <a:buClr>
                <a:srgbClr val="000000"/>
              </a:buClr>
              <a:buSzPts val="1000"/>
              <a:buFont typeface="Arial"/>
              <a:buNone/>
              <a:defRPr sz="1000" b="0" i="0" u="none" strike="noStrike" cap="none">
                <a:solidFill>
                  <a:schemeClr val="lt1"/>
                </a:solidFill>
                <a:latin typeface="Arial"/>
                <a:ea typeface="Arial"/>
                <a:cs typeface="Arial"/>
                <a:sym typeface="Arial"/>
              </a:defRPr>
            </a:lvl9pPr>
          </a:lstStyle>
          <a:p>
            <a:pPr marL="0" lvl="0" indent="0" algn="ctr" rtl="0">
              <a:spcBef>
                <a:spcPts val="0"/>
              </a:spcBef>
              <a:spcAft>
                <a:spcPts val="0"/>
              </a:spcAft>
              <a:buNone/>
            </a:pPr>
            <a:fld id="{00000000-1234-1234-1234-123412341234}" type="slidenum">
              <a:rPr lang="en-US" altLang="ja-JP"/>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 Id="rId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Google Shape;10;p21"/>
          <p:cNvSpPr txBox="1">
            <a:spLocks noGrp="1"/>
          </p:cNvSpPr>
          <p:nvPr>
            <p:ph type="title"/>
          </p:nvPr>
        </p:nvSpPr>
        <p:spPr>
          <a:xfrm>
            <a:off x="627063" y="25400"/>
            <a:ext cx="6172200" cy="379413"/>
          </a:xfrm>
          <a:prstGeom prst="rect">
            <a:avLst/>
          </a:prstGeom>
          <a:noFill/>
          <a:ln>
            <a:noFill/>
          </a:ln>
        </p:spPr>
        <p:txBody>
          <a:bodyPr spcFirstLastPara="1" wrap="square" lIns="91425" tIns="45700" rIns="91425" bIns="45700" anchor="ctr" anchorCtr="0">
            <a:noAutofit/>
          </a:bodyPr>
          <a:lstStyle>
            <a:lvl1pPr marR="0" lvl="0" algn="r" rtl="0">
              <a:lnSpc>
                <a:spcPct val="100000"/>
              </a:lnSpc>
              <a:spcBef>
                <a:spcPts val="0"/>
              </a:spcBef>
              <a:spcAft>
                <a:spcPts val="0"/>
              </a:spcAft>
              <a:buClr>
                <a:srgbClr val="000000"/>
              </a:buClr>
              <a:buSzPts val="1400"/>
              <a:buFont typeface="Arial"/>
              <a:buNone/>
              <a:defRPr sz="1600" b="0" i="0" u="none" strike="noStrike" cap="none">
                <a:solidFill>
                  <a:schemeClr val="dk1"/>
                </a:solidFill>
                <a:latin typeface="Arial"/>
                <a:ea typeface="Arial"/>
                <a:cs typeface="Arial"/>
                <a:sym typeface="Arial"/>
              </a:defRPr>
            </a:lvl1pPr>
            <a:lvl2pPr marR="0" lvl="1" algn="r" rtl="0">
              <a:lnSpc>
                <a:spcPct val="100000"/>
              </a:lnSpc>
              <a:spcBef>
                <a:spcPts val="0"/>
              </a:spcBef>
              <a:spcAft>
                <a:spcPts val="0"/>
              </a:spcAft>
              <a:buClr>
                <a:srgbClr val="000000"/>
              </a:buClr>
              <a:buSzPts val="1400"/>
              <a:buFont typeface="Arial"/>
              <a:buNone/>
              <a:defRPr sz="1600" b="0" i="0" u="none" strike="noStrike" cap="none">
                <a:solidFill>
                  <a:schemeClr val="dk1"/>
                </a:solidFill>
                <a:latin typeface="Arial"/>
                <a:ea typeface="Arial"/>
                <a:cs typeface="Arial"/>
                <a:sym typeface="Arial"/>
              </a:defRPr>
            </a:lvl2pPr>
            <a:lvl3pPr marR="0" lvl="2" algn="r" rtl="0">
              <a:lnSpc>
                <a:spcPct val="100000"/>
              </a:lnSpc>
              <a:spcBef>
                <a:spcPts val="0"/>
              </a:spcBef>
              <a:spcAft>
                <a:spcPts val="0"/>
              </a:spcAft>
              <a:buClr>
                <a:srgbClr val="000000"/>
              </a:buClr>
              <a:buSzPts val="1400"/>
              <a:buFont typeface="Arial"/>
              <a:buNone/>
              <a:defRPr sz="1600" b="0" i="0" u="none" strike="noStrike" cap="none">
                <a:solidFill>
                  <a:schemeClr val="dk1"/>
                </a:solidFill>
                <a:latin typeface="Arial"/>
                <a:ea typeface="Arial"/>
                <a:cs typeface="Arial"/>
                <a:sym typeface="Arial"/>
              </a:defRPr>
            </a:lvl3pPr>
            <a:lvl4pPr marR="0" lvl="3" algn="r" rtl="0">
              <a:lnSpc>
                <a:spcPct val="100000"/>
              </a:lnSpc>
              <a:spcBef>
                <a:spcPts val="0"/>
              </a:spcBef>
              <a:spcAft>
                <a:spcPts val="0"/>
              </a:spcAft>
              <a:buClr>
                <a:srgbClr val="000000"/>
              </a:buClr>
              <a:buSzPts val="1400"/>
              <a:buFont typeface="Arial"/>
              <a:buNone/>
              <a:defRPr sz="1600" b="0" i="0" u="none" strike="noStrike" cap="none">
                <a:solidFill>
                  <a:schemeClr val="dk1"/>
                </a:solidFill>
                <a:latin typeface="Arial"/>
                <a:ea typeface="Arial"/>
                <a:cs typeface="Arial"/>
                <a:sym typeface="Arial"/>
              </a:defRPr>
            </a:lvl4pPr>
            <a:lvl5pPr marR="0" lvl="4" algn="r" rtl="0">
              <a:lnSpc>
                <a:spcPct val="100000"/>
              </a:lnSpc>
              <a:spcBef>
                <a:spcPts val="0"/>
              </a:spcBef>
              <a:spcAft>
                <a:spcPts val="0"/>
              </a:spcAft>
              <a:buClr>
                <a:srgbClr val="000000"/>
              </a:buClr>
              <a:buSzPts val="1400"/>
              <a:buFont typeface="Arial"/>
              <a:buNone/>
              <a:defRPr sz="1600" b="0" i="0" u="none" strike="noStrike" cap="none">
                <a:solidFill>
                  <a:schemeClr val="dk1"/>
                </a:solidFill>
                <a:latin typeface="Arial"/>
                <a:ea typeface="Arial"/>
                <a:cs typeface="Arial"/>
                <a:sym typeface="Arial"/>
              </a:defRPr>
            </a:lvl5pPr>
            <a:lvl6pPr marR="0" lvl="5" algn="r" rtl="0">
              <a:lnSpc>
                <a:spcPct val="100000"/>
              </a:lnSpc>
              <a:spcBef>
                <a:spcPts val="0"/>
              </a:spcBef>
              <a:spcAft>
                <a:spcPts val="0"/>
              </a:spcAft>
              <a:buClr>
                <a:srgbClr val="000000"/>
              </a:buClr>
              <a:buSzPts val="1400"/>
              <a:buFont typeface="Arial"/>
              <a:buNone/>
              <a:defRPr sz="1400" b="0" i="0" u="none" strike="noStrike" cap="none">
                <a:solidFill>
                  <a:schemeClr val="lt1"/>
                </a:solidFill>
                <a:latin typeface="Arial"/>
                <a:ea typeface="Arial"/>
                <a:cs typeface="Arial"/>
                <a:sym typeface="Arial"/>
              </a:defRPr>
            </a:lvl6pPr>
            <a:lvl7pPr marR="0" lvl="6" algn="r" rtl="0">
              <a:lnSpc>
                <a:spcPct val="100000"/>
              </a:lnSpc>
              <a:spcBef>
                <a:spcPts val="0"/>
              </a:spcBef>
              <a:spcAft>
                <a:spcPts val="0"/>
              </a:spcAft>
              <a:buClr>
                <a:srgbClr val="000000"/>
              </a:buClr>
              <a:buSzPts val="1400"/>
              <a:buFont typeface="Arial"/>
              <a:buNone/>
              <a:defRPr sz="1400" b="0" i="0" u="none" strike="noStrike" cap="none">
                <a:solidFill>
                  <a:schemeClr val="lt1"/>
                </a:solidFill>
                <a:latin typeface="Arial"/>
                <a:ea typeface="Arial"/>
                <a:cs typeface="Arial"/>
                <a:sym typeface="Arial"/>
              </a:defRPr>
            </a:lvl7pPr>
            <a:lvl8pPr marR="0" lvl="7" algn="r" rtl="0">
              <a:lnSpc>
                <a:spcPct val="100000"/>
              </a:lnSpc>
              <a:spcBef>
                <a:spcPts val="0"/>
              </a:spcBef>
              <a:spcAft>
                <a:spcPts val="0"/>
              </a:spcAft>
              <a:buClr>
                <a:srgbClr val="000000"/>
              </a:buClr>
              <a:buSzPts val="1400"/>
              <a:buFont typeface="Arial"/>
              <a:buNone/>
              <a:defRPr sz="1400" b="0" i="0" u="none" strike="noStrike" cap="none">
                <a:solidFill>
                  <a:schemeClr val="lt1"/>
                </a:solidFill>
                <a:latin typeface="Arial"/>
                <a:ea typeface="Arial"/>
                <a:cs typeface="Arial"/>
                <a:sym typeface="Arial"/>
              </a:defRPr>
            </a:lvl8pPr>
            <a:lvl9pPr marR="0" lvl="8" algn="r" rtl="0">
              <a:lnSpc>
                <a:spcPct val="100000"/>
              </a:lnSpc>
              <a:spcBef>
                <a:spcPts val="0"/>
              </a:spcBef>
              <a:spcAft>
                <a:spcPts val="0"/>
              </a:spcAft>
              <a:buClr>
                <a:srgbClr val="000000"/>
              </a:buClr>
              <a:buSzPts val="1400"/>
              <a:buFont typeface="Arial"/>
              <a:buNone/>
              <a:defRPr sz="1400" b="0" i="0" u="none" strike="noStrike" cap="none">
                <a:solidFill>
                  <a:schemeClr val="lt1"/>
                </a:solidFill>
                <a:latin typeface="Arial"/>
                <a:ea typeface="Arial"/>
                <a:cs typeface="Arial"/>
                <a:sym typeface="Arial"/>
              </a:defRPr>
            </a:lvl9pPr>
          </a:lstStyle>
          <a:p>
            <a:endParaRPr/>
          </a:p>
        </p:txBody>
      </p:sp>
      <p:cxnSp>
        <p:nvCxnSpPr>
          <p:cNvPr id="11" name="Google Shape;11;p21"/>
          <p:cNvCxnSpPr/>
          <p:nvPr/>
        </p:nvCxnSpPr>
        <p:spPr>
          <a:xfrm rot="10800000">
            <a:off x="0" y="444500"/>
            <a:ext cx="6840538" cy="0"/>
          </a:xfrm>
          <a:prstGeom prst="straightConnector1">
            <a:avLst/>
          </a:prstGeom>
          <a:noFill/>
          <a:ln w="31750" cap="flat" cmpd="sng">
            <a:solidFill>
              <a:srgbClr val="0070C0"/>
            </a:solidFill>
            <a:prstDash val="solid"/>
            <a:round/>
            <a:headEnd type="none" w="sm" len="sm"/>
            <a:tailEnd type="none" w="sm" len="sm"/>
          </a:ln>
        </p:spPr>
      </p:cxnSp>
      <p:sp>
        <p:nvSpPr>
          <p:cNvPr id="12" name="Google Shape;12;p21"/>
          <p:cNvSpPr txBox="1"/>
          <p:nvPr/>
        </p:nvSpPr>
        <p:spPr>
          <a:xfrm>
            <a:off x="6381750" y="9424988"/>
            <a:ext cx="523875" cy="531812"/>
          </a:xfrm>
          <a:prstGeom prst="rect">
            <a:avLst/>
          </a:prstGeom>
          <a:no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200"/>
              <a:buFont typeface="Arial"/>
              <a:buNone/>
            </a:pPr>
            <a:endParaRPr sz="1200" b="0" i="0" u="none" strike="noStrike" cap="none">
              <a:solidFill>
                <a:schemeClr val="lt1"/>
              </a:solidFill>
              <a:latin typeface="Trebuchet MS"/>
              <a:ea typeface="Trebuchet MS"/>
              <a:cs typeface="Trebuchet MS"/>
              <a:sym typeface="Trebuchet MS"/>
            </a:endParaRPr>
          </a:p>
        </p:txBody>
      </p:sp>
      <p:cxnSp>
        <p:nvCxnSpPr>
          <p:cNvPr id="13" name="Google Shape;13;p21"/>
          <p:cNvCxnSpPr/>
          <p:nvPr/>
        </p:nvCxnSpPr>
        <p:spPr>
          <a:xfrm rot="10800000">
            <a:off x="0" y="9601200"/>
            <a:ext cx="6388100" cy="0"/>
          </a:xfrm>
          <a:prstGeom prst="straightConnector1">
            <a:avLst/>
          </a:prstGeom>
          <a:noFill/>
          <a:ln w="31750" cap="flat" cmpd="sng">
            <a:solidFill>
              <a:srgbClr val="0070C0"/>
            </a:solidFill>
            <a:prstDash val="solid"/>
            <a:round/>
            <a:headEnd type="none" w="sm" len="sm"/>
            <a:tailEnd type="none" w="sm" len="sm"/>
          </a:ln>
        </p:spPr>
      </p:cxnSp>
      <p:pic>
        <p:nvPicPr>
          <p:cNvPr id="14" name="Google Shape;14;p21"/>
          <p:cNvPicPr preferRelativeResize="0"/>
          <p:nvPr/>
        </p:nvPicPr>
        <p:blipFill rotWithShape="1">
          <a:blip r:embed="rId3" cstate="email">
            <a:alphaModFix/>
            <a:extLst>
              <a:ext uri="{28A0092B-C50C-407E-A947-70E740481C1C}">
                <a14:useLocalDpi xmlns:a14="http://schemas.microsoft.com/office/drawing/2010/main"/>
              </a:ext>
            </a:extLst>
          </a:blip>
          <a:srcRect/>
          <a:stretch/>
        </p:blipFill>
        <p:spPr>
          <a:xfrm>
            <a:off x="2960777" y="9617848"/>
            <a:ext cx="952847" cy="271441"/>
          </a:xfrm>
          <a:prstGeom prst="rect">
            <a:avLst/>
          </a:prstGeom>
          <a:noFill/>
          <a:ln>
            <a:noFill/>
          </a:ln>
        </p:spPr>
      </p:pic>
      <p:pic>
        <p:nvPicPr>
          <p:cNvPr id="15" name="Google Shape;15;p21"/>
          <p:cNvPicPr preferRelativeResize="0"/>
          <p:nvPr/>
        </p:nvPicPr>
        <p:blipFill rotWithShape="1">
          <a:blip r:embed="rId4" cstate="email">
            <a:alphaModFix/>
            <a:extLst>
              <a:ext uri="{28A0092B-C50C-407E-A947-70E740481C1C}">
                <a14:useLocalDpi xmlns:a14="http://schemas.microsoft.com/office/drawing/2010/main"/>
              </a:ext>
            </a:extLst>
          </a:blip>
          <a:srcRect/>
          <a:stretch/>
        </p:blipFill>
        <p:spPr>
          <a:xfrm>
            <a:off x="6421710" y="9569631"/>
            <a:ext cx="319658" cy="319658"/>
          </a:xfrm>
          <a:prstGeom prst="rect">
            <a:avLst/>
          </a:prstGeom>
          <a:noFill/>
          <a:ln>
            <a:noFill/>
          </a:ln>
        </p:spPr>
      </p:pic>
      <p:sp>
        <p:nvSpPr>
          <p:cNvPr id="16" name="Google Shape;16;p21"/>
          <p:cNvSpPr txBox="1">
            <a:spLocks noGrp="1"/>
          </p:cNvSpPr>
          <p:nvPr>
            <p:ph type="sldNum" idx="12"/>
          </p:nvPr>
        </p:nvSpPr>
        <p:spPr>
          <a:xfrm>
            <a:off x="6353896" y="9584656"/>
            <a:ext cx="403225" cy="230188"/>
          </a:xfrm>
          <a:prstGeom prst="rect">
            <a:avLst/>
          </a:prstGeom>
          <a:noFill/>
          <a:ln>
            <a:noFill/>
          </a:ln>
        </p:spPr>
        <p:txBody>
          <a:bodyPr spcFirstLastPara="1" wrap="square" lIns="91425" tIns="45700" rIns="91425" bIns="45700" anchor="t" anchorCtr="0">
            <a:noAutofit/>
          </a:bodyPr>
          <a:lstStyle>
            <a:lvl1pPr marL="0" marR="0" lvl="0" indent="0" algn="ctr" rtl="0">
              <a:lnSpc>
                <a:spcPct val="100000"/>
              </a:lnSpc>
              <a:spcBef>
                <a:spcPts val="0"/>
              </a:spcBef>
              <a:spcAft>
                <a:spcPts val="0"/>
              </a:spcAft>
              <a:buClr>
                <a:srgbClr val="000000"/>
              </a:buClr>
              <a:buSzPts val="1000"/>
              <a:buFont typeface="Arial"/>
              <a:buNone/>
              <a:defRPr sz="1000" b="0" i="0" u="none" strike="noStrike" cap="none">
                <a:solidFill>
                  <a:schemeClr val="lt1"/>
                </a:solidFill>
                <a:latin typeface="Arial"/>
                <a:ea typeface="Arial"/>
                <a:cs typeface="Arial"/>
                <a:sym typeface="Arial"/>
              </a:defRPr>
            </a:lvl1pPr>
            <a:lvl2pPr marL="0" marR="0" lvl="1" indent="0" algn="ctr" rtl="0">
              <a:lnSpc>
                <a:spcPct val="100000"/>
              </a:lnSpc>
              <a:spcBef>
                <a:spcPts val="0"/>
              </a:spcBef>
              <a:spcAft>
                <a:spcPts val="0"/>
              </a:spcAft>
              <a:buClr>
                <a:srgbClr val="000000"/>
              </a:buClr>
              <a:buSzPts val="1000"/>
              <a:buFont typeface="Arial"/>
              <a:buNone/>
              <a:defRPr sz="1000" b="0" i="0" u="none" strike="noStrike" cap="none">
                <a:solidFill>
                  <a:schemeClr val="lt1"/>
                </a:solidFill>
                <a:latin typeface="Arial"/>
                <a:ea typeface="Arial"/>
                <a:cs typeface="Arial"/>
                <a:sym typeface="Arial"/>
              </a:defRPr>
            </a:lvl2pPr>
            <a:lvl3pPr marL="0" marR="0" lvl="2" indent="0" algn="ctr" rtl="0">
              <a:lnSpc>
                <a:spcPct val="100000"/>
              </a:lnSpc>
              <a:spcBef>
                <a:spcPts val="0"/>
              </a:spcBef>
              <a:spcAft>
                <a:spcPts val="0"/>
              </a:spcAft>
              <a:buClr>
                <a:srgbClr val="000000"/>
              </a:buClr>
              <a:buSzPts val="1000"/>
              <a:buFont typeface="Arial"/>
              <a:buNone/>
              <a:defRPr sz="1000" b="0" i="0" u="none" strike="noStrike" cap="none">
                <a:solidFill>
                  <a:schemeClr val="lt1"/>
                </a:solidFill>
                <a:latin typeface="Arial"/>
                <a:ea typeface="Arial"/>
                <a:cs typeface="Arial"/>
                <a:sym typeface="Arial"/>
              </a:defRPr>
            </a:lvl3pPr>
            <a:lvl4pPr marL="0" marR="0" lvl="3" indent="0" algn="ctr" rtl="0">
              <a:lnSpc>
                <a:spcPct val="100000"/>
              </a:lnSpc>
              <a:spcBef>
                <a:spcPts val="0"/>
              </a:spcBef>
              <a:spcAft>
                <a:spcPts val="0"/>
              </a:spcAft>
              <a:buClr>
                <a:srgbClr val="000000"/>
              </a:buClr>
              <a:buSzPts val="1000"/>
              <a:buFont typeface="Arial"/>
              <a:buNone/>
              <a:defRPr sz="1000" b="0" i="0" u="none" strike="noStrike" cap="none">
                <a:solidFill>
                  <a:schemeClr val="lt1"/>
                </a:solidFill>
                <a:latin typeface="Arial"/>
                <a:ea typeface="Arial"/>
                <a:cs typeface="Arial"/>
                <a:sym typeface="Arial"/>
              </a:defRPr>
            </a:lvl4pPr>
            <a:lvl5pPr marL="0" marR="0" lvl="4" indent="0" algn="ctr" rtl="0">
              <a:lnSpc>
                <a:spcPct val="100000"/>
              </a:lnSpc>
              <a:spcBef>
                <a:spcPts val="0"/>
              </a:spcBef>
              <a:spcAft>
                <a:spcPts val="0"/>
              </a:spcAft>
              <a:buClr>
                <a:srgbClr val="000000"/>
              </a:buClr>
              <a:buSzPts val="1000"/>
              <a:buFont typeface="Arial"/>
              <a:buNone/>
              <a:defRPr sz="1000" b="0" i="0" u="none" strike="noStrike" cap="none">
                <a:solidFill>
                  <a:schemeClr val="lt1"/>
                </a:solidFill>
                <a:latin typeface="Arial"/>
                <a:ea typeface="Arial"/>
                <a:cs typeface="Arial"/>
                <a:sym typeface="Arial"/>
              </a:defRPr>
            </a:lvl5pPr>
            <a:lvl6pPr marL="0" marR="0" lvl="5" indent="0" algn="ctr" rtl="0">
              <a:lnSpc>
                <a:spcPct val="100000"/>
              </a:lnSpc>
              <a:spcBef>
                <a:spcPts val="0"/>
              </a:spcBef>
              <a:spcAft>
                <a:spcPts val="0"/>
              </a:spcAft>
              <a:buClr>
                <a:srgbClr val="000000"/>
              </a:buClr>
              <a:buSzPts val="1000"/>
              <a:buFont typeface="Arial"/>
              <a:buNone/>
              <a:defRPr sz="1000" b="0" i="0" u="none" strike="noStrike" cap="none">
                <a:solidFill>
                  <a:schemeClr val="lt1"/>
                </a:solidFill>
                <a:latin typeface="Arial"/>
                <a:ea typeface="Arial"/>
                <a:cs typeface="Arial"/>
                <a:sym typeface="Arial"/>
              </a:defRPr>
            </a:lvl6pPr>
            <a:lvl7pPr marL="0" marR="0" lvl="6" indent="0" algn="ctr" rtl="0">
              <a:lnSpc>
                <a:spcPct val="100000"/>
              </a:lnSpc>
              <a:spcBef>
                <a:spcPts val="0"/>
              </a:spcBef>
              <a:spcAft>
                <a:spcPts val="0"/>
              </a:spcAft>
              <a:buClr>
                <a:srgbClr val="000000"/>
              </a:buClr>
              <a:buSzPts val="1000"/>
              <a:buFont typeface="Arial"/>
              <a:buNone/>
              <a:defRPr sz="1000" b="0" i="0" u="none" strike="noStrike" cap="none">
                <a:solidFill>
                  <a:schemeClr val="lt1"/>
                </a:solidFill>
                <a:latin typeface="Arial"/>
                <a:ea typeface="Arial"/>
                <a:cs typeface="Arial"/>
                <a:sym typeface="Arial"/>
              </a:defRPr>
            </a:lvl7pPr>
            <a:lvl8pPr marL="0" marR="0" lvl="7" indent="0" algn="ctr" rtl="0">
              <a:lnSpc>
                <a:spcPct val="100000"/>
              </a:lnSpc>
              <a:spcBef>
                <a:spcPts val="0"/>
              </a:spcBef>
              <a:spcAft>
                <a:spcPts val="0"/>
              </a:spcAft>
              <a:buClr>
                <a:srgbClr val="000000"/>
              </a:buClr>
              <a:buSzPts val="1000"/>
              <a:buFont typeface="Arial"/>
              <a:buNone/>
              <a:defRPr sz="1000" b="0" i="0" u="none" strike="noStrike" cap="none">
                <a:solidFill>
                  <a:schemeClr val="lt1"/>
                </a:solidFill>
                <a:latin typeface="Arial"/>
                <a:ea typeface="Arial"/>
                <a:cs typeface="Arial"/>
                <a:sym typeface="Arial"/>
              </a:defRPr>
            </a:lvl8pPr>
            <a:lvl9pPr marL="0" marR="0" lvl="8" indent="0" algn="ctr" rtl="0">
              <a:lnSpc>
                <a:spcPct val="100000"/>
              </a:lnSpc>
              <a:spcBef>
                <a:spcPts val="0"/>
              </a:spcBef>
              <a:spcAft>
                <a:spcPts val="0"/>
              </a:spcAft>
              <a:buClr>
                <a:srgbClr val="000000"/>
              </a:buClr>
              <a:buSzPts val="1000"/>
              <a:buFont typeface="Arial"/>
              <a:buNone/>
              <a:defRPr sz="1000" b="0" i="0" u="none" strike="noStrike" cap="none">
                <a:solidFill>
                  <a:schemeClr val="lt1"/>
                </a:solidFill>
                <a:latin typeface="Arial"/>
                <a:ea typeface="Arial"/>
                <a:cs typeface="Arial"/>
                <a:sym typeface="Arial"/>
              </a:defRPr>
            </a:lvl9pPr>
          </a:lstStyle>
          <a:p>
            <a:pPr marL="0" lvl="0" indent="0" algn="ctr" rtl="0">
              <a:spcBef>
                <a:spcPts val="0"/>
              </a:spcBef>
              <a:spcAft>
                <a:spcPts val="0"/>
              </a:spcAft>
              <a:buNone/>
            </a:pPr>
            <a:fld id="{00000000-1234-1234-1234-123412341234}" type="slidenum">
              <a:rPr lang="en-US" altLang="ja-JP"/>
              <a:t>‹#›</a:t>
            </a:fld>
            <a:endParaRPr/>
          </a:p>
        </p:txBody>
      </p:sp>
    </p:spTree>
  </p:cSld>
  <p:clrMap bg1="lt1" tx1="dk1" bg2="dk2" tx2="lt2" accent1="accent1" accent2="accent2" accent3="accent3" accent4="accent4" accent5="accent5" accent6="accent6" hlink="hlink" folHlink="folHlink"/>
  <p:sldLayoutIdLst>
    <p:sldLayoutId id="2147483649" r:id="rId1"/>
  </p:sldLayoutIdLs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extLst>
    <p:ext uri="{27BBF7A9-308A-43DC-89C8-2F10F3537804}">
      <p15:sldGuideLst xmlns:p15="http://schemas.microsoft.com/office/powerpoint/2012/main">
        <p15:guide id="1" pos="2160">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hyperlink" Target="mailto:jimu_center@ps.nippon-foundation.or.jp" TargetMode="External"/><Relationship Id="rId2" Type="http://schemas.openxmlformats.org/officeDocument/2006/relationships/notesSlide" Target="../notesSlides/notesSlide10.xml"/><Relationship Id="rId1" Type="http://schemas.openxmlformats.org/officeDocument/2006/relationships/slideLayout" Target="../slideLayouts/slideLayout1.xml"/><Relationship Id="rId5" Type="http://schemas.openxmlformats.org/officeDocument/2006/relationships/hyperlink" Target="mailto:release@uminohi.jp" TargetMode="External"/><Relationship Id="rId4" Type="http://schemas.openxmlformats.org/officeDocument/2006/relationships/hyperlink" Target="mailto:umi-office@green-media.org" TargetMode="Externa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5.xml"/><Relationship Id="rId1" Type="http://schemas.openxmlformats.org/officeDocument/2006/relationships/slideLayout" Target="../slideLayouts/slideLayout1.xml"/><Relationship Id="rId4" Type="http://schemas.openxmlformats.org/officeDocument/2006/relationships/image" Target="../media/image5.jpeg"/></Relationships>
</file>

<file path=ppt/slides/_rels/slide7.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6.xml"/><Relationship Id="rId1" Type="http://schemas.openxmlformats.org/officeDocument/2006/relationships/slideLayout" Target="../slideLayouts/slideLayout1.xml"/><Relationship Id="rId4" Type="http://schemas.openxmlformats.org/officeDocument/2006/relationships/image" Target="../media/image7.jpeg"/></Relationships>
</file>

<file path=ppt/slides/_rels/slide8.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7.xml"/><Relationship Id="rId1" Type="http://schemas.openxmlformats.org/officeDocument/2006/relationships/slideLayout" Target="../slideLayouts/slideLayout1.xml"/><Relationship Id="rId4" Type="http://schemas.openxmlformats.org/officeDocument/2006/relationships/image" Target="../media/image9.jpeg"/></Relationships>
</file>

<file path=ppt/slides/_rels/slide9.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notesSlide" Target="../notesSlides/notesSlide8.xml"/><Relationship Id="rId1" Type="http://schemas.openxmlformats.org/officeDocument/2006/relationships/slideLayout" Target="../slideLayouts/slideLayout1.xml"/><Relationship Id="rId4" Type="http://schemas.openxmlformats.org/officeDocument/2006/relationships/image" Target="../media/image11.jpeg"/></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Shape 22"/>
        <p:cNvGrpSpPr/>
        <p:nvPr/>
      </p:nvGrpSpPr>
      <p:grpSpPr>
        <a:xfrm>
          <a:off x="0" y="0"/>
          <a:ext cx="0" cy="0"/>
          <a:chOff x="0" y="0"/>
          <a:chExt cx="0" cy="0"/>
        </a:xfrm>
      </p:grpSpPr>
      <p:sp>
        <p:nvSpPr>
          <p:cNvPr id="23" name="Google Shape;23;p1"/>
          <p:cNvSpPr/>
          <p:nvPr/>
        </p:nvSpPr>
        <p:spPr>
          <a:xfrm rot="10800000" flipH="1">
            <a:off x="404664" y="4754227"/>
            <a:ext cx="6048672" cy="198772"/>
          </a:xfrm>
          <a:prstGeom prst="rect">
            <a:avLst/>
          </a:prstGeom>
          <a:solidFill>
            <a:srgbClr val="0070C0"/>
          </a:solidFill>
          <a:ln w="25400" cap="flat" cmpd="sng">
            <a:solidFill>
              <a:srgbClr val="0070C0"/>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950"/>
              <a:buFont typeface="Arial"/>
              <a:buNone/>
            </a:pPr>
            <a:endParaRPr sz="1950" b="0" i="0" u="none" strike="noStrike" cap="none">
              <a:solidFill>
                <a:srgbClr val="FFFFFF"/>
              </a:solidFill>
              <a:latin typeface="Meiryo"/>
              <a:ea typeface="Meiryo"/>
              <a:cs typeface="Meiryo"/>
              <a:sym typeface="Meiryo"/>
            </a:endParaRPr>
          </a:p>
        </p:txBody>
      </p:sp>
      <p:sp>
        <p:nvSpPr>
          <p:cNvPr id="24" name="Google Shape;24;p1"/>
          <p:cNvSpPr/>
          <p:nvPr/>
        </p:nvSpPr>
        <p:spPr>
          <a:xfrm>
            <a:off x="101308" y="128464"/>
            <a:ext cx="6669088" cy="9649072"/>
          </a:xfrm>
          <a:prstGeom prst="rect">
            <a:avLst/>
          </a:prstGeom>
          <a:noFill/>
          <a:ln w="127000" cap="flat" cmpd="sng">
            <a:solidFill>
              <a:srgbClr val="0070C0"/>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2800"/>
              <a:buFont typeface="Arial"/>
              <a:buNone/>
            </a:pPr>
            <a:endParaRPr sz="2800" b="0" i="0" u="none" strike="noStrike" cap="none">
              <a:solidFill>
                <a:schemeClr val="lt1"/>
              </a:solidFill>
              <a:latin typeface="Meiryo"/>
              <a:ea typeface="Meiryo"/>
              <a:cs typeface="Meiryo"/>
              <a:sym typeface="Meiryo"/>
            </a:endParaRPr>
          </a:p>
        </p:txBody>
      </p:sp>
      <p:sp>
        <p:nvSpPr>
          <p:cNvPr id="25" name="Google Shape;25;p1"/>
          <p:cNvSpPr txBox="1"/>
          <p:nvPr/>
        </p:nvSpPr>
        <p:spPr>
          <a:xfrm>
            <a:off x="2414993" y="5015968"/>
            <a:ext cx="2205296" cy="1015622"/>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000000"/>
              </a:buClr>
              <a:buSzPts val="1100"/>
              <a:buFont typeface="Arial"/>
              <a:buNone/>
            </a:pPr>
            <a:r>
              <a:rPr lang="ja-JP" sz="1200" b="0" i="0" u="none" strike="noStrike" cap="none" dirty="0">
                <a:solidFill>
                  <a:schemeClr val="dk1"/>
                </a:solidFill>
                <a:latin typeface="Meiryo"/>
                <a:ea typeface="Meiryo"/>
                <a:cs typeface="Meiryo"/>
                <a:sym typeface="Meiryo"/>
              </a:rPr>
              <a:t>運営マニュアル・進行台本</a:t>
            </a:r>
            <a:endParaRPr sz="1200" b="0" i="0" u="none" strike="noStrike" cap="none" dirty="0">
              <a:solidFill>
                <a:srgbClr val="000000"/>
              </a:solidFill>
              <a:latin typeface="Meiryo"/>
              <a:ea typeface="Meiryo"/>
              <a:cs typeface="Meiryo"/>
              <a:sym typeface="Meiryo"/>
            </a:endParaRPr>
          </a:p>
          <a:p>
            <a:pPr marL="0" marR="0" lvl="0" indent="0" algn="ctr" rtl="0">
              <a:lnSpc>
                <a:spcPct val="100000"/>
              </a:lnSpc>
              <a:spcBef>
                <a:spcPts val="0"/>
              </a:spcBef>
              <a:spcAft>
                <a:spcPts val="0"/>
              </a:spcAft>
              <a:buClr>
                <a:srgbClr val="000000"/>
              </a:buClr>
              <a:buSzPts val="1100"/>
              <a:buFont typeface="Arial"/>
              <a:buNone/>
            </a:pPr>
            <a:endParaRPr sz="1200" b="0" i="0" u="none" strike="noStrike" cap="none" dirty="0">
              <a:solidFill>
                <a:srgbClr val="FF0000"/>
              </a:solidFill>
              <a:latin typeface="Meiryo"/>
              <a:ea typeface="Meiryo"/>
              <a:cs typeface="Meiryo"/>
              <a:sym typeface="Meiryo"/>
            </a:endParaRPr>
          </a:p>
          <a:p>
            <a:pPr algn="ctr">
              <a:buSzPts val="1100"/>
            </a:pPr>
            <a:r>
              <a:rPr lang="ja-JP" altLang="en-US" sz="1200" b="0" i="0" u="none" strike="noStrike" cap="none" dirty="0">
                <a:solidFill>
                  <a:schemeClr val="dk1"/>
                </a:solidFill>
                <a:latin typeface="Meiryo"/>
                <a:ea typeface="Meiryo"/>
                <a:cs typeface="Meiryo"/>
                <a:sym typeface="Meiryo"/>
              </a:rPr>
              <a:t>第一稿　</a:t>
            </a:r>
            <a:r>
              <a:rPr lang="en-US" altLang="ja-JP" sz="1200" b="0" i="0" u="none" strike="noStrike" cap="none" dirty="0">
                <a:solidFill>
                  <a:schemeClr val="dk1"/>
                </a:solidFill>
                <a:latin typeface="Meiryo"/>
                <a:ea typeface="Meiryo"/>
                <a:cs typeface="Meiryo"/>
                <a:sym typeface="Meiryo"/>
              </a:rPr>
              <a:t>2024</a:t>
            </a:r>
            <a:r>
              <a:rPr lang="ja-JP" altLang="en-US" sz="1200" b="0" i="0" u="none" strike="noStrike" cap="none" dirty="0">
                <a:solidFill>
                  <a:schemeClr val="dk1"/>
                </a:solidFill>
                <a:latin typeface="Meiryo"/>
                <a:ea typeface="Meiryo"/>
                <a:cs typeface="Meiryo"/>
                <a:sym typeface="Meiryo"/>
              </a:rPr>
              <a:t>年</a:t>
            </a:r>
            <a:r>
              <a:rPr lang="en-US" altLang="ja-JP" sz="1200" dirty="0">
                <a:solidFill>
                  <a:schemeClr val="dk1"/>
                </a:solidFill>
                <a:latin typeface="Meiryo"/>
                <a:ea typeface="Meiryo"/>
                <a:cs typeface="Meiryo"/>
                <a:sym typeface="Meiryo"/>
              </a:rPr>
              <a:t>1</a:t>
            </a:r>
            <a:r>
              <a:rPr lang="ja-JP" altLang="en-US" sz="1200" b="0" i="0" u="none" strike="noStrike" cap="none" dirty="0">
                <a:solidFill>
                  <a:schemeClr val="dk1"/>
                </a:solidFill>
                <a:latin typeface="Meiryo"/>
                <a:ea typeface="Meiryo"/>
                <a:cs typeface="Meiryo"/>
                <a:sym typeface="Meiryo"/>
              </a:rPr>
              <a:t>月</a:t>
            </a:r>
            <a:r>
              <a:rPr lang="en-US" altLang="ja-JP" sz="1200" b="0" i="0" u="none" strike="noStrike" cap="none" dirty="0">
                <a:solidFill>
                  <a:schemeClr val="dk1"/>
                </a:solidFill>
                <a:latin typeface="Meiryo"/>
                <a:ea typeface="Meiryo"/>
                <a:cs typeface="Meiryo"/>
                <a:sym typeface="Meiryo"/>
              </a:rPr>
              <a:t>22</a:t>
            </a:r>
            <a:r>
              <a:rPr lang="ja-JP" altLang="en-US" sz="1200" b="0" i="0" u="none" strike="noStrike" cap="none" dirty="0">
                <a:solidFill>
                  <a:schemeClr val="dk1"/>
                </a:solidFill>
                <a:latin typeface="Meiryo"/>
                <a:ea typeface="Meiryo"/>
                <a:cs typeface="Meiryo"/>
                <a:sym typeface="Meiryo"/>
              </a:rPr>
              <a:t>日</a:t>
            </a:r>
            <a:endParaRPr lang="en-US" altLang="ja-JP" sz="1200" b="0" i="0" u="none" strike="noStrike" cap="none" dirty="0">
              <a:solidFill>
                <a:schemeClr val="dk1"/>
              </a:solidFill>
              <a:latin typeface="Meiryo"/>
              <a:ea typeface="Meiryo"/>
              <a:cs typeface="Meiryo"/>
              <a:sym typeface="Meiryo"/>
            </a:endParaRPr>
          </a:p>
          <a:p>
            <a:pPr algn="ctr">
              <a:buSzPts val="1100"/>
            </a:pPr>
            <a:r>
              <a:rPr lang="ja-JP" altLang="en-US" sz="1200" b="0" i="0" u="none" strike="noStrike" cap="none" dirty="0">
                <a:solidFill>
                  <a:schemeClr val="dk1"/>
                </a:solidFill>
                <a:latin typeface="Meiryo"/>
                <a:ea typeface="Meiryo"/>
                <a:cs typeface="Meiryo"/>
                <a:sym typeface="Meiryo"/>
              </a:rPr>
              <a:t>第二稿　</a:t>
            </a:r>
            <a:r>
              <a:rPr lang="en-US" altLang="ja-JP" sz="1200" b="0" i="0" u="none" strike="noStrike" cap="none" dirty="0">
                <a:solidFill>
                  <a:schemeClr val="dk1"/>
                </a:solidFill>
                <a:latin typeface="Meiryo"/>
                <a:ea typeface="Meiryo"/>
                <a:cs typeface="Meiryo"/>
                <a:sym typeface="Meiryo"/>
              </a:rPr>
              <a:t>2024</a:t>
            </a:r>
            <a:r>
              <a:rPr lang="ja-JP" altLang="en-US" sz="1200" b="0" i="0" u="none" strike="noStrike" cap="none" dirty="0">
                <a:solidFill>
                  <a:schemeClr val="dk1"/>
                </a:solidFill>
                <a:latin typeface="Meiryo"/>
                <a:ea typeface="Meiryo"/>
                <a:cs typeface="Meiryo"/>
                <a:sym typeface="Meiryo"/>
              </a:rPr>
              <a:t>年</a:t>
            </a:r>
            <a:r>
              <a:rPr lang="en-US" altLang="ja-JP" sz="1200" dirty="0">
                <a:solidFill>
                  <a:schemeClr val="dk1"/>
                </a:solidFill>
                <a:latin typeface="Meiryo"/>
                <a:ea typeface="Meiryo"/>
                <a:cs typeface="Meiryo"/>
                <a:sym typeface="Meiryo"/>
              </a:rPr>
              <a:t>1</a:t>
            </a:r>
            <a:r>
              <a:rPr lang="ja-JP" altLang="en-US" sz="1200" b="0" i="0" u="none" strike="noStrike" cap="none" dirty="0">
                <a:solidFill>
                  <a:schemeClr val="dk1"/>
                </a:solidFill>
                <a:latin typeface="Meiryo"/>
                <a:ea typeface="Meiryo"/>
                <a:cs typeface="Meiryo"/>
                <a:sym typeface="Meiryo"/>
              </a:rPr>
              <a:t>月</a:t>
            </a:r>
            <a:r>
              <a:rPr lang="en-US" altLang="ja-JP" sz="1200" b="0" i="0" u="none" strike="noStrike" cap="none" dirty="0">
                <a:solidFill>
                  <a:schemeClr val="dk1"/>
                </a:solidFill>
                <a:latin typeface="Meiryo"/>
                <a:ea typeface="Meiryo"/>
                <a:cs typeface="Meiryo"/>
                <a:sym typeface="Meiryo"/>
              </a:rPr>
              <a:t>24</a:t>
            </a:r>
            <a:r>
              <a:rPr lang="ja-JP" altLang="en-US" sz="1200" b="0" i="0" u="none" strike="noStrike" cap="none" dirty="0">
                <a:solidFill>
                  <a:schemeClr val="dk1"/>
                </a:solidFill>
                <a:latin typeface="Meiryo"/>
                <a:ea typeface="Meiryo"/>
                <a:cs typeface="Meiryo"/>
                <a:sym typeface="Meiryo"/>
              </a:rPr>
              <a:t>日</a:t>
            </a:r>
            <a:endParaRPr lang="en-US" altLang="ja-JP" sz="1200" b="0" i="0" u="none" strike="noStrike" cap="none" dirty="0">
              <a:solidFill>
                <a:schemeClr val="dk1"/>
              </a:solidFill>
              <a:latin typeface="Meiryo"/>
              <a:ea typeface="Meiryo"/>
              <a:cs typeface="Meiryo"/>
              <a:sym typeface="Meiryo"/>
            </a:endParaRPr>
          </a:p>
          <a:p>
            <a:pPr algn="ctr">
              <a:buSzPts val="1100"/>
            </a:pPr>
            <a:r>
              <a:rPr lang="ja-JP" altLang="en-US" sz="1200" dirty="0">
                <a:solidFill>
                  <a:schemeClr val="dk1"/>
                </a:solidFill>
                <a:latin typeface="Meiryo"/>
                <a:ea typeface="Meiryo"/>
                <a:cs typeface="Meiryo"/>
                <a:sym typeface="Meiryo"/>
              </a:rPr>
              <a:t>第二稿　</a:t>
            </a:r>
            <a:r>
              <a:rPr lang="en-US" altLang="ja-JP" sz="1200" dirty="0">
                <a:solidFill>
                  <a:schemeClr val="dk1"/>
                </a:solidFill>
                <a:latin typeface="Meiryo"/>
                <a:ea typeface="Meiryo"/>
                <a:cs typeface="Meiryo"/>
                <a:sym typeface="Meiryo"/>
              </a:rPr>
              <a:t>2024</a:t>
            </a:r>
            <a:r>
              <a:rPr lang="ja-JP" altLang="en-US" sz="1200" dirty="0">
                <a:solidFill>
                  <a:schemeClr val="dk1"/>
                </a:solidFill>
                <a:latin typeface="Meiryo"/>
                <a:ea typeface="Meiryo"/>
                <a:cs typeface="Meiryo"/>
                <a:sym typeface="Meiryo"/>
              </a:rPr>
              <a:t>年</a:t>
            </a:r>
            <a:r>
              <a:rPr lang="en-US" altLang="ja-JP" sz="1200" dirty="0">
                <a:solidFill>
                  <a:schemeClr val="dk1"/>
                </a:solidFill>
                <a:latin typeface="Meiryo"/>
                <a:ea typeface="Meiryo"/>
                <a:cs typeface="Meiryo"/>
                <a:sym typeface="Meiryo"/>
              </a:rPr>
              <a:t>2</a:t>
            </a:r>
            <a:r>
              <a:rPr lang="ja-JP" altLang="en-US" sz="1200" dirty="0">
                <a:solidFill>
                  <a:schemeClr val="dk1"/>
                </a:solidFill>
                <a:latin typeface="Meiryo"/>
                <a:ea typeface="Meiryo"/>
                <a:cs typeface="Meiryo"/>
                <a:sym typeface="Meiryo"/>
              </a:rPr>
              <a:t>月</a:t>
            </a:r>
            <a:r>
              <a:rPr lang="en-US" altLang="ja-JP" sz="1200" dirty="0">
                <a:solidFill>
                  <a:schemeClr val="dk1"/>
                </a:solidFill>
                <a:latin typeface="Meiryo"/>
                <a:ea typeface="Meiryo"/>
                <a:cs typeface="Meiryo"/>
                <a:sym typeface="Meiryo"/>
              </a:rPr>
              <a:t>6</a:t>
            </a:r>
            <a:r>
              <a:rPr lang="ja-JP" altLang="en-US" sz="1200" dirty="0">
                <a:solidFill>
                  <a:schemeClr val="dk1"/>
                </a:solidFill>
                <a:latin typeface="Meiryo"/>
                <a:ea typeface="Meiryo"/>
                <a:cs typeface="Meiryo"/>
                <a:sym typeface="Meiryo"/>
              </a:rPr>
              <a:t>日</a:t>
            </a:r>
            <a:endParaRPr lang="en-US" altLang="ja-JP" sz="1200" dirty="0">
              <a:solidFill>
                <a:schemeClr val="dk1"/>
              </a:solidFill>
              <a:latin typeface="Meiryo"/>
              <a:ea typeface="Meiryo"/>
              <a:cs typeface="Meiryo"/>
              <a:sym typeface="Meiryo"/>
            </a:endParaRPr>
          </a:p>
        </p:txBody>
      </p:sp>
      <p:sp>
        <p:nvSpPr>
          <p:cNvPr id="26" name="Google Shape;26;p1"/>
          <p:cNvSpPr txBox="1"/>
          <p:nvPr/>
        </p:nvSpPr>
        <p:spPr>
          <a:xfrm>
            <a:off x="152009" y="3413613"/>
            <a:ext cx="6494426" cy="1138733"/>
          </a:xfrm>
          <a:prstGeom prst="rect">
            <a:avLst/>
          </a:prstGeom>
          <a:noFill/>
          <a:ln>
            <a:noFill/>
          </a:ln>
        </p:spPr>
        <p:txBody>
          <a:bodyPr spcFirstLastPara="1" wrap="square" lIns="91425" tIns="45700" rIns="91425" bIns="45700" anchor="t" anchorCtr="0">
            <a:spAutoFit/>
          </a:bodyPr>
          <a:lstStyle/>
          <a:p>
            <a:pPr algn="ctr">
              <a:spcBef>
                <a:spcPts val="1200"/>
              </a:spcBef>
            </a:pPr>
            <a:r>
              <a:rPr lang="ja-JP" altLang="en-US" sz="2400" dirty="0">
                <a:solidFill>
                  <a:srgbClr val="FF0000"/>
                </a:solidFill>
                <a:latin typeface="Meiryo UI" panose="020B0604030504040204" pitchFamily="50" charset="-128"/>
                <a:ea typeface="Meiryo UI" panose="020B0604030504040204" pitchFamily="50" charset="-128"/>
                <a:cs typeface="Arial" panose="020B0604020202020204" pitchFamily="34" charset="0"/>
              </a:rPr>
              <a:t>湯梨浜町立泊小学校への給食提供</a:t>
            </a:r>
            <a:endParaRPr lang="en-US" altLang="ja-JP" sz="2400" dirty="0">
              <a:solidFill>
                <a:srgbClr val="FF0000"/>
              </a:solidFill>
              <a:latin typeface="Meiryo UI" panose="020B0604030504040204" pitchFamily="50" charset="-128"/>
              <a:ea typeface="Meiryo UI" panose="020B0604030504040204" pitchFamily="50" charset="-128"/>
              <a:cs typeface="Arial" panose="020B0604020202020204" pitchFamily="34" charset="0"/>
            </a:endParaRPr>
          </a:p>
          <a:p>
            <a:pPr algn="ctr">
              <a:spcBef>
                <a:spcPts val="1200"/>
              </a:spcBef>
            </a:pPr>
            <a:r>
              <a:rPr lang="ja-JP" altLang="en-US" sz="2400" dirty="0">
                <a:solidFill>
                  <a:srgbClr val="FF0000"/>
                </a:solidFill>
                <a:latin typeface="Meiryo UI" panose="020B0604030504040204" pitchFamily="50" charset="-128"/>
                <a:ea typeface="Meiryo UI" panose="020B0604030504040204" pitchFamily="50" charset="-128"/>
                <a:cs typeface="Arial" panose="020B0604020202020204" pitchFamily="34" charset="0"/>
              </a:rPr>
              <a:t>～鳥取の海を食べて学ぶ～</a:t>
            </a:r>
            <a:endParaRPr lang="en-US" altLang="ja-JP" sz="2400" dirty="0">
              <a:solidFill>
                <a:srgbClr val="FF0000"/>
              </a:solidFill>
              <a:latin typeface="Meiryo UI" panose="020B0604030504040204" pitchFamily="50" charset="-128"/>
              <a:ea typeface="Meiryo UI" panose="020B0604030504040204" pitchFamily="50" charset="-128"/>
              <a:cs typeface="Arial" panose="020B0604020202020204" pitchFamily="34" charset="0"/>
            </a:endParaRPr>
          </a:p>
        </p:txBody>
      </p:sp>
      <p:sp>
        <p:nvSpPr>
          <p:cNvPr id="27" name="Google Shape;27;p1"/>
          <p:cNvSpPr txBox="1"/>
          <p:nvPr/>
        </p:nvSpPr>
        <p:spPr>
          <a:xfrm>
            <a:off x="1829042" y="9283965"/>
            <a:ext cx="3140360" cy="307736"/>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000000"/>
              </a:buClr>
              <a:buSzPts val="1400"/>
              <a:buFont typeface="Arial"/>
              <a:buNone/>
            </a:pPr>
            <a:r>
              <a:rPr lang="ja-JP" sz="1400" b="0" i="0" u="none" strike="noStrike" cap="none">
                <a:solidFill>
                  <a:srgbClr val="002060"/>
                </a:solidFill>
                <a:latin typeface="Meiryo"/>
                <a:ea typeface="Meiryo"/>
                <a:cs typeface="Meiryo"/>
                <a:sym typeface="Meiryo"/>
              </a:rPr>
              <a:t>海のごちそう地域モデルin</a:t>
            </a:r>
            <a:r>
              <a:rPr lang="ja-JP" altLang="en-US">
                <a:solidFill>
                  <a:srgbClr val="002060"/>
                </a:solidFill>
                <a:latin typeface="Meiryo"/>
                <a:ea typeface="Meiryo"/>
                <a:cs typeface="Meiryo"/>
                <a:sym typeface="Meiryo"/>
              </a:rPr>
              <a:t>鳥取</a:t>
            </a:r>
            <a:endParaRPr lang="en-US" altLang="ja-JP" sz="1400" b="0" i="0" u="none" strike="noStrike" cap="none">
              <a:solidFill>
                <a:srgbClr val="002060"/>
              </a:solidFill>
              <a:latin typeface="Meiryo"/>
              <a:ea typeface="Meiryo"/>
              <a:cs typeface="Meiryo"/>
            </a:endParaRPr>
          </a:p>
        </p:txBody>
      </p:sp>
      <p:sp>
        <p:nvSpPr>
          <p:cNvPr id="28" name="Google Shape;28;p1"/>
          <p:cNvSpPr txBox="1">
            <a:spLocks noGrp="1"/>
          </p:cNvSpPr>
          <p:nvPr>
            <p:ph type="sldNum" idx="12"/>
          </p:nvPr>
        </p:nvSpPr>
        <p:spPr>
          <a:xfrm>
            <a:off x="6363040" y="9591701"/>
            <a:ext cx="403225" cy="230188"/>
          </a:xfrm>
          <a:prstGeom prst="rect">
            <a:avLst/>
          </a:prstGeom>
          <a:noFill/>
          <a:ln>
            <a:noFill/>
          </a:ln>
        </p:spPr>
        <p:txBody>
          <a:bodyPr spcFirstLastPara="1" wrap="square" lIns="91425" tIns="45700" rIns="91425" bIns="45700" anchor="t" anchorCtr="0">
            <a:noAutofit/>
          </a:bodyPr>
          <a:lstStyle/>
          <a:p>
            <a:pPr marL="0" lvl="0" indent="0" algn="ctr" rtl="0">
              <a:lnSpc>
                <a:spcPct val="100000"/>
              </a:lnSpc>
              <a:spcBef>
                <a:spcPts val="0"/>
              </a:spcBef>
              <a:spcAft>
                <a:spcPts val="0"/>
              </a:spcAft>
              <a:buSzPts val="1000"/>
              <a:buNone/>
            </a:pPr>
            <a:fld id="{00000000-1234-1234-1234-123412341234}" type="slidenum">
              <a:rPr lang="en-US" altLang="ja-JP">
                <a:latin typeface="Meiryo"/>
                <a:ea typeface="Meiryo"/>
                <a:cs typeface="Meiryo"/>
                <a:sym typeface="Meiryo"/>
              </a:rPr>
              <a:t>0</a:t>
            </a:fld>
            <a:endParaRPr>
              <a:latin typeface="Meiryo"/>
              <a:ea typeface="Meiryo"/>
              <a:cs typeface="Meiryo"/>
              <a:sym typeface="Meiryo"/>
            </a:endParaRPr>
          </a:p>
        </p:txBody>
      </p:sp>
      <p:pic>
        <p:nvPicPr>
          <p:cNvPr id="29" name="Google Shape;29;p1"/>
          <p:cNvPicPr preferRelativeResize="0"/>
          <p:nvPr/>
        </p:nvPicPr>
        <p:blipFill rotWithShape="1">
          <a:blip r:embed="rId3" cstate="email">
            <a:alphaModFix/>
            <a:extLst>
              <a:ext uri="{28A0092B-C50C-407E-A947-70E740481C1C}">
                <a14:useLocalDpi xmlns:a14="http://schemas.microsoft.com/office/drawing/2010/main"/>
              </a:ext>
            </a:extLst>
          </a:blip>
          <a:srcRect/>
          <a:stretch/>
        </p:blipFill>
        <p:spPr>
          <a:xfrm>
            <a:off x="1287173" y="1017432"/>
            <a:ext cx="2027272" cy="1914835"/>
          </a:xfrm>
          <a:prstGeom prst="rect">
            <a:avLst/>
          </a:prstGeom>
          <a:noFill/>
          <a:ln>
            <a:noFill/>
          </a:ln>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93"/>
        <p:cNvGrpSpPr/>
        <p:nvPr/>
      </p:nvGrpSpPr>
      <p:grpSpPr>
        <a:xfrm>
          <a:off x="0" y="0"/>
          <a:ext cx="0" cy="0"/>
          <a:chOff x="0" y="0"/>
          <a:chExt cx="0" cy="0"/>
        </a:xfrm>
      </p:grpSpPr>
      <p:sp>
        <p:nvSpPr>
          <p:cNvPr id="194" name="Google Shape;194;p7"/>
          <p:cNvSpPr txBox="1"/>
          <p:nvPr/>
        </p:nvSpPr>
        <p:spPr>
          <a:xfrm>
            <a:off x="355824" y="46861"/>
            <a:ext cx="6479381" cy="398296"/>
          </a:xfrm>
          <a:prstGeom prst="rect">
            <a:avLst/>
          </a:prstGeom>
          <a:noFill/>
          <a:ln>
            <a:noFill/>
          </a:ln>
        </p:spPr>
        <p:txBody>
          <a:bodyPr spcFirstLastPara="1" wrap="square" lIns="95975" tIns="47975" rIns="95975" bIns="47975" anchor="ctr" anchorCtr="0">
            <a:noAutofit/>
          </a:bodyPr>
          <a:lstStyle/>
          <a:p>
            <a:pPr marL="0" marR="0" lvl="0" indent="0" algn="r" rtl="0">
              <a:lnSpc>
                <a:spcPct val="100000"/>
              </a:lnSpc>
              <a:spcBef>
                <a:spcPts val="0"/>
              </a:spcBef>
              <a:spcAft>
                <a:spcPts val="0"/>
              </a:spcAft>
              <a:buClr>
                <a:srgbClr val="000000"/>
              </a:buClr>
              <a:buSzPts val="1679"/>
              <a:buFont typeface="Arial"/>
              <a:buNone/>
            </a:pPr>
            <a:r>
              <a:rPr lang="ja-JP" sz="1679" b="0" i="0" u="none" strike="noStrike" cap="none">
                <a:solidFill>
                  <a:schemeClr val="dk1"/>
                </a:solidFill>
                <a:latin typeface="Meiryo"/>
                <a:ea typeface="Meiryo"/>
                <a:cs typeface="Meiryo"/>
                <a:sym typeface="Meiryo"/>
              </a:rPr>
              <a:t>会場詳細</a:t>
            </a:r>
            <a:endParaRPr sz="1400" b="0" i="0" u="none" strike="noStrike" cap="none">
              <a:solidFill>
                <a:srgbClr val="000000"/>
              </a:solidFill>
              <a:latin typeface="Meiryo"/>
              <a:ea typeface="Meiryo"/>
              <a:cs typeface="Meiryo"/>
              <a:sym typeface="Meiryo"/>
            </a:endParaRPr>
          </a:p>
        </p:txBody>
      </p:sp>
      <p:sp>
        <p:nvSpPr>
          <p:cNvPr id="195" name="Google Shape;195;p7"/>
          <p:cNvSpPr txBox="1"/>
          <p:nvPr/>
        </p:nvSpPr>
        <p:spPr>
          <a:xfrm>
            <a:off x="615315" y="1074511"/>
            <a:ext cx="5960397" cy="1891800"/>
          </a:xfrm>
          <a:prstGeom prst="rect">
            <a:avLst/>
          </a:prstGeom>
          <a:noFill/>
          <a:ln>
            <a:noFill/>
          </a:ln>
        </p:spPr>
        <p:txBody>
          <a:bodyPr spcFirstLastPara="1" wrap="square" lIns="84125" tIns="42050" rIns="84125" bIns="42050" anchor="t" anchorCtr="0">
            <a:noAutofit/>
          </a:bodyPr>
          <a:lstStyle/>
          <a:p>
            <a:pPr marL="0" marR="0" lvl="0" indent="0" algn="l" rtl="0">
              <a:lnSpc>
                <a:spcPct val="100000"/>
              </a:lnSpc>
              <a:spcBef>
                <a:spcPts val="0"/>
              </a:spcBef>
              <a:spcAft>
                <a:spcPts val="0"/>
              </a:spcAft>
              <a:buClr>
                <a:schemeClr val="dk1"/>
              </a:buClr>
              <a:buSzPts val="1000"/>
              <a:buFont typeface="Arial"/>
              <a:buNone/>
            </a:pPr>
            <a:r>
              <a:rPr lang="ja-JP" altLang="en-US" dirty="0">
                <a:solidFill>
                  <a:schemeClr val="dk1"/>
                </a:solidFill>
                <a:latin typeface="Meiryo"/>
                <a:ea typeface="Meiryo"/>
                <a:cs typeface="Meiryo"/>
                <a:sym typeface="Meiryo"/>
              </a:rPr>
              <a:t>□</a:t>
            </a:r>
            <a:r>
              <a:rPr lang="ja-JP" sz="1400" b="0" i="0" u="none" strike="noStrike" cap="none">
                <a:solidFill>
                  <a:schemeClr val="dk1"/>
                </a:solidFill>
                <a:latin typeface="Meiryo"/>
                <a:ea typeface="Meiryo"/>
                <a:cs typeface="Meiryo"/>
                <a:sym typeface="Meiryo"/>
              </a:rPr>
              <a:t>会場名		</a:t>
            </a:r>
            <a:r>
              <a:rPr lang="ja-JP" altLang="en-US" sz="1400" b="0" i="0" u="none" strike="noStrike" cap="none" dirty="0">
                <a:solidFill>
                  <a:schemeClr val="dk1"/>
                </a:solidFill>
                <a:latin typeface="Meiryo"/>
                <a:ea typeface="Meiryo"/>
                <a:cs typeface="Meiryo"/>
                <a:sym typeface="Meiryo"/>
              </a:rPr>
              <a:t>湯梨浜町立泊小学校</a:t>
            </a:r>
            <a:endParaRPr lang="en-US" altLang="ja-JP" sz="1400" b="0" i="0" u="none" strike="noStrike" cap="none" dirty="0">
              <a:solidFill>
                <a:schemeClr val="dk1"/>
              </a:solidFill>
              <a:latin typeface="Meiryo"/>
              <a:ea typeface="Meiryo"/>
              <a:cs typeface="Meiryo"/>
              <a:sym typeface="Meiryo"/>
            </a:endParaRPr>
          </a:p>
          <a:p>
            <a:pPr marL="0" marR="0" lvl="0" indent="0" algn="l" rtl="0">
              <a:lnSpc>
                <a:spcPct val="100000"/>
              </a:lnSpc>
              <a:spcBef>
                <a:spcPts val="0"/>
              </a:spcBef>
              <a:spcAft>
                <a:spcPts val="0"/>
              </a:spcAft>
              <a:buClr>
                <a:schemeClr val="dk1"/>
              </a:buClr>
              <a:buSzPts val="1000"/>
              <a:buFont typeface="Arial"/>
              <a:buNone/>
            </a:pPr>
            <a:endParaRPr sz="1400" b="0" i="0" u="none" strike="noStrike" cap="none">
              <a:solidFill>
                <a:schemeClr val="dk1"/>
              </a:solidFill>
              <a:latin typeface="Meiryo"/>
              <a:ea typeface="Meiryo"/>
              <a:cs typeface="Meiryo"/>
              <a:sym typeface="Meiryo"/>
            </a:endParaRPr>
          </a:p>
          <a:p>
            <a:pPr marL="0" marR="0" lvl="0" indent="0" algn="l" rtl="0">
              <a:lnSpc>
                <a:spcPct val="100000"/>
              </a:lnSpc>
              <a:spcBef>
                <a:spcPts val="600"/>
              </a:spcBef>
              <a:spcAft>
                <a:spcPts val="0"/>
              </a:spcAft>
              <a:buClr>
                <a:schemeClr val="dk1"/>
              </a:buClr>
              <a:buSzPts val="1000"/>
              <a:buFont typeface="Arial"/>
              <a:buNone/>
            </a:pPr>
            <a:r>
              <a:rPr lang="ja-JP" altLang="en-US" dirty="0">
                <a:solidFill>
                  <a:schemeClr val="dk1"/>
                </a:solidFill>
                <a:latin typeface="Meiryo"/>
                <a:ea typeface="Meiryo"/>
                <a:cs typeface="Meiryo"/>
                <a:sym typeface="Meiryo"/>
              </a:rPr>
              <a:t>□</a:t>
            </a:r>
            <a:r>
              <a:rPr lang="ja-JP" sz="1400" b="0" i="0" u="none" strike="noStrike" cap="none">
                <a:solidFill>
                  <a:schemeClr val="dk1"/>
                </a:solidFill>
                <a:latin typeface="Meiryo"/>
                <a:ea typeface="Meiryo"/>
                <a:cs typeface="Meiryo"/>
                <a:sym typeface="Meiryo"/>
              </a:rPr>
              <a:t>住所		〒</a:t>
            </a:r>
            <a:r>
              <a:rPr lang="en-US" altLang="ja-JP" dirty="0">
                <a:solidFill>
                  <a:schemeClr val="dk1"/>
                </a:solidFill>
                <a:latin typeface="Meiryo"/>
                <a:ea typeface="Meiryo"/>
                <a:cs typeface="Meiryo"/>
                <a:sym typeface="Meiryo"/>
              </a:rPr>
              <a:t>689-0601</a:t>
            </a:r>
            <a:r>
              <a:rPr lang="ja-JP" sz="1400" b="0" i="0" u="none" strike="noStrike" cap="none" dirty="0">
                <a:solidFill>
                  <a:schemeClr val="dk1"/>
                </a:solidFill>
                <a:latin typeface="Meiryo"/>
                <a:ea typeface="Meiryo"/>
                <a:cs typeface="Meiryo"/>
                <a:sym typeface="Meiryo"/>
              </a:rPr>
              <a:t>　</a:t>
            </a:r>
            <a:r>
              <a:rPr lang="ja-JP" altLang="en-US" sz="1400" b="0" i="0" u="none" strike="noStrike" cap="none" dirty="0">
                <a:solidFill>
                  <a:schemeClr val="dk1"/>
                </a:solidFill>
                <a:latin typeface="Meiryo"/>
                <a:ea typeface="Meiryo"/>
                <a:cs typeface="Meiryo"/>
                <a:sym typeface="Meiryo"/>
              </a:rPr>
              <a:t>鳥取県東伯郡湯梨浜町泊</a:t>
            </a:r>
            <a:r>
              <a:rPr lang="en-US" altLang="ja-JP" sz="1400" b="0" i="0" u="none" strike="noStrike" cap="none" dirty="0">
                <a:solidFill>
                  <a:schemeClr val="dk1"/>
                </a:solidFill>
                <a:latin typeface="Meiryo"/>
                <a:ea typeface="Meiryo"/>
                <a:cs typeface="Meiryo"/>
                <a:sym typeface="Meiryo"/>
              </a:rPr>
              <a:t>280</a:t>
            </a:r>
            <a:endParaRPr sz="1400" b="0" i="0" u="none" strike="noStrike" cap="none">
              <a:solidFill>
                <a:schemeClr val="dk1"/>
              </a:solidFill>
              <a:highlight>
                <a:srgbClr val="FFFF00"/>
              </a:highlight>
              <a:latin typeface="Meiryo"/>
              <a:ea typeface="Meiryo"/>
              <a:cs typeface="Meiryo"/>
              <a:sym typeface="Meiryo"/>
            </a:endParaRPr>
          </a:p>
          <a:p>
            <a:pPr marL="0" marR="0" lvl="0" indent="0" algn="l" rtl="0">
              <a:lnSpc>
                <a:spcPct val="100000"/>
              </a:lnSpc>
              <a:spcBef>
                <a:spcPts val="600"/>
              </a:spcBef>
              <a:spcAft>
                <a:spcPts val="0"/>
              </a:spcAft>
              <a:buClr>
                <a:schemeClr val="dk1"/>
              </a:buClr>
              <a:buSzPts val="1000"/>
              <a:buFont typeface="Arial"/>
              <a:buNone/>
            </a:pPr>
            <a:endParaRPr sz="1400" b="0" i="0" u="none" strike="noStrike" cap="none">
              <a:solidFill>
                <a:schemeClr val="dk1"/>
              </a:solidFill>
              <a:latin typeface="Meiryo"/>
              <a:ea typeface="Meiryo"/>
              <a:cs typeface="Meiryo"/>
              <a:sym typeface="Meiryo"/>
            </a:endParaRPr>
          </a:p>
          <a:p>
            <a:pPr marL="0" marR="0" lvl="0" indent="0" algn="l" rtl="0">
              <a:lnSpc>
                <a:spcPct val="100000"/>
              </a:lnSpc>
              <a:spcBef>
                <a:spcPts val="600"/>
              </a:spcBef>
              <a:spcAft>
                <a:spcPts val="0"/>
              </a:spcAft>
              <a:buClr>
                <a:schemeClr val="dk1"/>
              </a:buClr>
              <a:buSzPts val="1000"/>
              <a:buFont typeface="Arial"/>
              <a:buNone/>
            </a:pPr>
            <a:r>
              <a:rPr lang="ja-JP" altLang="en-US" dirty="0">
                <a:solidFill>
                  <a:schemeClr val="dk1"/>
                </a:solidFill>
                <a:latin typeface="Meiryo"/>
                <a:ea typeface="Meiryo"/>
                <a:cs typeface="Meiryo"/>
                <a:sym typeface="Meiryo"/>
              </a:rPr>
              <a:t>□</a:t>
            </a:r>
            <a:r>
              <a:rPr lang="ja-JP" sz="1400" b="0" i="0" u="none" strike="noStrike" cap="none">
                <a:solidFill>
                  <a:schemeClr val="dk1"/>
                </a:solidFill>
                <a:latin typeface="Meiryo"/>
                <a:ea typeface="Meiryo"/>
                <a:cs typeface="Meiryo"/>
                <a:sym typeface="Meiryo"/>
              </a:rPr>
              <a:t>最寄り駅		</a:t>
            </a:r>
            <a:r>
              <a:rPr lang="en-US" altLang="ja-JP" sz="1400" b="0" i="0" u="none" strike="noStrike" cap="none" dirty="0">
                <a:solidFill>
                  <a:schemeClr val="dk1"/>
                </a:solidFill>
                <a:latin typeface="Meiryo"/>
                <a:ea typeface="Meiryo"/>
                <a:cs typeface="Meiryo"/>
                <a:sym typeface="Meiryo"/>
              </a:rPr>
              <a:t>JR</a:t>
            </a:r>
            <a:r>
              <a:rPr lang="ja-JP" altLang="en-US" sz="1400" b="0" i="0" u="none" strike="noStrike" cap="none" dirty="0">
                <a:solidFill>
                  <a:schemeClr val="dk1"/>
                </a:solidFill>
                <a:latin typeface="Meiryo"/>
                <a:ea typeface="Meiryo"/>
                <a:cs typeface="Meiryo"/>
                <a:sym typeface="Meiryo"/>
              </a:rPr>
              <a:t>山陰本線「泊駅」から</a:t>
            </a:r>
            <a:r>
              <a:rPr lang="ja-JP" sz="1400" b="0" i="0" u="none" strike="noStrike" cap="none" dirty="0">
                <a:solidFill>
                  <a:schemeClr val="dk1"/>
                </a:solidFill>
                <a:latin typeface="Meiryo"/>
                <a:ea typeface="Meiryo"/>
                <a:cs typeface="Meiryo"/>
                <a:sym typeface="Meiryo"/>
              </a:rPr>
              <a:t> </a:t>
            </a:r>
            <a:r>
              <a:rPr lang="ja-JP" sz="1400" b="0" i="0" u="none" strike="noStrike" cap="none">
                <a:solidFill>
                  <a:schemeClr val="dk1"/>
                </a:solidFill>
                <a:latin typeface="Meiryo"/>
                <a:ea typeface="Meiryo"/>
                <a:cs typeface="Meiryo"/>
                <a:sym typeface="Meiryo"/>
              </a:rPr>
              <a:t>徒歩</a:t>
            </a:r>
            <a:r>
              <a:rPr lang="en-US" altLang="ja-JP" sz="1400" b="0" i="0" u="none" strike="noStrike" cap="none" dirty="0">
                <a:solidFill>
                  <a:schemeClr val="dk1"/>
                </a:solidFill>
                <a:latin typeface="Meiryo"/>
                <a:ea typeface="Meiryo"/>
                <a:cs typeface="Meiryo"/>
                <a:sym typeface="Meiryo"/>
              </a:rPr>
              <a:t>11</a:t>
            </a:r>
            <a:r>
              <a:rPr lang="ja-JP" sz="1400" b="0" i="0" u="none" strike="noStrike" cap="none" dirty="0">
                <a:solidFill>
                  <a:schemeClr val="dk1"/>
                </a:solidFill>
                <a:latin typeface="Meiryo"/>
                <a:ea typeface="Meiryo"/>
                <a:cs typeface="Meiryo"/>
                <a:sym typeface="Meiryo"/>
              </a:rPr>
              <a:t>分</a:t>
            </a:r>
            <a:endParaRPr sz="1400" b="0" i="0" u="none" strike="noStrike" cap="none">
              <a:solidFill>
                <a:srgbClr val="FF0000"/>
              </a:solidFill>
              <a:latin typeface="Meiryo"/>
              <a:ea typeface="Meiryo"/>
              <a:cs typeface="Meiryo"/>
              <a:sym typeface="Meiryo"/>
            </a:endParaRPr>
          </a:p>
          <a:p>
            <a:pPr marL="0" marR="0" lvl="0" indent="0" algn="l" rtl="0">
              <a:lnSpc>
                <a:spcPct val="100000"/>
              </a:lnSpc>
              <a:spcBef>
                <a:spcPts val="600"/>
              </a:spcBef>
              <a:spcAft>
                <a:spcPts val="0"/>
              </a:spcAft>
              <a:buClr>
                <a:schemeClr val="dk1"/>
              </a:buClr>
              <a:buSzPts val="1000"/>
              <a:buFont typeface="Arial"/>
              <a:buNone/>
            </a:pPr>
            <a:r>
              <a:rPr lang="ja-JP" sz="1400" b="0" i="0" u="none" strike="noStrike" cap="none">
                <a:solidFill>
                  <a:schemeClr val="dk1"/>
                </a:solidFill>
                <a:latin typeface="Meiryo"/>
                <a:ea typeface="Meiryo"/>
                <a:cs typeface="Meiryo"/>
                <a:sym typeface="Meiryo"/>
              </a:rPr>
              <a:t>					</a:t>
            </a:r>
            <a:endParaRPr sz="1400" b="0" i="0" u="none" strike="noStrike" cap="none">
              <a:solidFill>
                <a:srgbClr val="FF0000"/>
              </a:solidFill>
              <a:latin typeface="Meiryo"/>
              <a:ea typeface="Meiryo"/>
              <a:cs typeface="Meiryo"/>
              <a:sym typeface="Meiryo"/>
            </a:endParaRPr>
          </a:p>
        </p:txBody>
      </p:sp>
      <p:sp>
        <p:nvSpPr>
          <p:cNvPr id="196" name="Google Shape;196;p7"/>
          <p:cNvSpPr txBox="1">
            <a:spLocks noGrp="1"/>
          </p:cNvSpPr>
          <p:nvPr>
            <p:ph type="sldNum" idx="12"/>
          </p:nvPr>
        </p:nvSpPr>
        <p:spPr>
          <a:xfrm>
            <a:off x="6363040" y="9570435"/>
            <a:ext cx="403225" cy="230188"/>
          </a:xfrm>
          <a:prstGeom prst="rect">
            <a:avLst/>
          </a:prstGeom>
          <a:noFill/>
          <a:ln>
            <a:noFill/>
          </a:ln>
        </p:spPr>
        <p:txBody>
          <a:bodyPr spcFirstLastPara="1" wrap="square" lIns="91425" tIns="45700" rIns="91425" bIns="45700" anchor="t" anchorCtr="0">
            <a:noAutofit/>
          </a:bodyPr>
          <a:lstStyle/>
          <a:p>
            <a:pPr marL="0" lvl="0" indent="0" algn="ctr" rtl="0">
              <a:lnSpc>
                <a:spcPct val="100000"/>
              </a:lnSpc>
              <a:spcBef>
                <a:spcPts val="0"/>
              </a:spcBef>
              <a:spcAft>
                <a:spcPts val="0"/>
              </a:spcAft>
              <a:buSzPts val="1000"/>
              <a:buNone/>
            </a:pPr>
            <a:fld id="{00000000-1234-1234-1234-123412341234}" type="slidenum">
              <a:rPr lang="en-US" altLang="ja-JP">
                <a:latin typeface="Meiryo"/>
                <a:ea typeface="Meiryo"/>
                <a:cs typeface="Meiryo"/>
                <a:sym typeface="Meiryo"/>
              </a:rPr>
              <a:t>9</a:t>
            </a:fld>
            <a:endParaRPr>
              <a:latin typeface="Meiryo"/>
              <a:ea typeface="Meiryo"/>
              <a:cs typeface="Meiryo"/>
              <a:sym typeface="Meiryo"/>
            </a:endParaRPr>
          </a:p>
        </p:txBody>
      </p:sp>
      <p:pic>
        <p:nvPicPr>
          <p:cNvPr id="3" name="図 2" descr="マップ&#10;&#10;自動的に生成された説明">
            <a:extLst>
              <a:ext uri="{FF2B5EF4-FFF2-40B4-BE49-F238E27FC236}">
                <a16:creationId xmlns:a16="http://schemas.microsoft.com/office/drawing/2014/main" id="{41E6212F-A5A2-474E-9E73-A97D4BA53A20}"/>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378013" y="3259645"/>
            <a:ext cx="6186639" cy="5071556"/>
          </a:xfrm>
          <a:prstGeom prst="rect">
            <a:avLst/>
          </a:prstGeom>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355"/>
        <p:cNvGrpSpPr/>
        <p:nvPr/>
      </p:nvGrpSpPr>
      <p:grpSpPr>
        <a:xfrm>
          <a:off x="0" y="0"/>
          <a:ext cx="0" cy="0"/>
          <a:chOff x="0" y="0"/>
          <a:chExt cx="0" cy="0"/>
        </a:xfrm>
      </p:grpSpPr>
      <p:sp>
        <p:nvSpPr>
          <p:cNvPr id="356" name="Google Shape;356;p16"/>
          <p:cNvSpPr txBox="1">
            <a:spLocks noGrp="1"/>
          </p:cNvSpPr>
          <p:nvPr>
            <p:ph type="title" idx="4294967295"/>
          </p:nvPr>
        </p:nvSpPr>
        <p:spPr>
          <a:xfrm>
            <a:off x="627063" y="25400"/>
            <a:ext cx="6172200" cy="379413"/>
          </a:xfrm>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Clr>
                <a:schemeClr val="dk1"/>
              </a:buClr>
              <a:buSzPts val="1600"/>
              <a:buFont typeface="Arial"/>
              <a:buNone/>
            </a:pPr>
            <a:r>
              <a:rPr lang="ja-JP" b="1" dirty="0">
                <a:latin typeface="Meiryo"/>
                <a:ea typeface="Meiryo"/>
                <a:cs typeface="Meiryo"/>
                <a:sym typeface="Meiryo"/>
              </a:rPr>
              <a:t>緊急時対応</a:t>
            </a:r>
            <a:endParaRPr b="1" dirty="0">
              <a:latin typeface="Meiryo"/>
              <a:ea typeface="Meiryo"/>
              <a:cs typeface="Meiryo"/>
              <a:sym typeface="Meiryo"/>
            </a:endParaRPr>
          </a:p>
        </p:txBody>
      </p:sp>
      <p:sp>
        <p:nvSpPr>
          <p:cNvPr id="357" name="Google Shape;357;p16"/>
          <p:cNvSpPr txBox="1"/>
          <p:nvPr/>
        </p:nvSpPr>
        <p:spPr>
          <a:xfrm>
            <a:off x="115888" y="868457"/>
            <a:ext cx="6742112" cy="313892"/>
          </a:xfrm>
          <a:prstGeom prst="rect">
            <a:avLst/>
          </a:prstGeom>
          <a:solidFill>
            <a:srgbClr val="BFBFBF"/>
          </a:solidFill>
          <a:ln>
            <a:noFill/>
          </a:ln>
        </p:spPr>
        <p:txBody>
          <a:bodyPr spcFirstLastPara="1" wrap="square" lIns="91425" tIns="45700" rIns="91425" bIns="45700" anchor="t" anchorCtr="0">
            <a:spAutoFit/>
          </a:bodyPr>
          <a:lstStyle/>
          <a:p>
            <a:pPr marL="609600" marR="0" lvl="0" indent="-609600" algn="l" rtl="0">
              <a:lnSpc>
                <a:spcPct val="120000"/>
              </a:lnSpc>
              <a:spcBef>
                <a:spcPts val="0"/>
              </a:spcBef>
              <a:spcAft>
                <a:spcPts val="0"/>
              </a:spcAft>
              <a:buClr>
                <a:schemeClr val="dk1"/>
              </a:buClr>
              <a:buSzPts val="1200"/>
              <a:buFont typeface="Arial"/>
              <a:buNone/>
            </a:pPr>
            <a:r>
              <a:rPr lang="ja-JP" sz="1200" b="1" i="0" u="none" strike="noStrike" cap="none">
                <a:solidFill>
                  <a:schemeClr val="dk1"/>
                </a:solidFill>
                <a:latin typeface="Meiryo"/>
                <a:ea typeface="Meiryo"/>
                <a:cs typeface="Meiryo"/>
                <a:sym typeface="Meiryo"/>
              </a:rPr>
              <a:t>　■イベントの中断・中止の判断、連絡</a:t>
            </a:r>
            <a:endParaRPr sz="2800" b="0" i="0" u="none" strike="noStrike" cap="none">
              <a:solidFill>
                <a:schemeClr val="dk1"/>
              </a:solidFill>
              <a:latin typeface="Meiryo"/>
              <a:ea typeface="Meiryo"/>
              <a:cs typeface="Meiryo"/>
              <a:sym typeface="Meiryo"/>
            </a:endParaRPr>
          </a:p>
        </p:txBody>
      </p:sp>
      <p:sp>
        <p:nvSpPr>
          <p:cNvPr id="358" name="Google Shape;358;p16"/>
          <p:cNvSpPr txBox="1"/>
          <p:nvPr/>
        </p:nvSpPr>
        <p:spPr>
          <a:xfrm>
            <a:off x="404813" y="1194713"/>
            <a:ext cx="6192837" cy="246221"/>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333333"/>
              </a:buClr>
              <a:buSzPts val="1000"/>
              <a:buFont typeface="Arial"/>
              <a:buNone/>
            </a:pPr>
            <a:r>
              <a:rPr lang="ja-JP" sz="1000" b="0" i="0" u="none" strike="noStrike" cap="none">
                <a:solidFill>
                  <a:srgbClr val="333333"/>
                </a:solidFill>
                <a:latin typeface="Meiryo"/>
                <a:ea typeface="Meiryo"/>
                <a:cs typeface="Meiryo"/>
                <a:sym typeface="Meiryo"/>
              </a:rPr>
              <a:t>〇アクシデントにて、イベントを中断あるいは中止する際は以下の連絡網にて行う</a:t>
            </a:r>
            <a:endParaRPr sz="1000" b="0" i="0" u="none" strike="noStrike" cap="none">
              <a:solidFill>
                <a:schemeClr val="dk1"/>
              </a:solidFill>
              <a:latin typeface="Meiryo"/>
              <a:ea typeface="Meiryo"/>
              <a:cs typeface="Meiryo"/>
              <a:sym typeface="Meiryo"/>
            </a:endParaRPr>
          </a:p>
        </p:txBody>
      </p:sp>
      <p:sp>
        <p:nvSpPr>
          <p:cNvPr id="359" name="Google Shape;359;p16"/>
          <p:cNvSpPr/>
          <p:nvPr/>
        </p:nvSpPr>
        <p:spPr>
          <a:xfrm>
            <a:off x="116632" y="1437996"/>
            <a:ext cx="1528727" cy="544845"/>
          </a:xfrm>
          <a:prstGeom prst="ellipse">
            <a:avLst/>
          </a:prstGeom>
          <a:gradFill>
            <a:gsLst>
              <a:gs pos="0">
                <a:srgbClr val="FF0000"/>
              </a:gs>
              <a:gs pos="17000">
                <a:srgbClr val="FF0000"/>
              </a:gs>
              <a:gs pos="100000">
                <a:srgbClr val="FFFFFF"/>
              </a:gs>
            </a:gsLst>
            <a:path path="circle">
              <a:fillToRect l="50000" t="50000" r="50000" b="50000"/>
            </a:path>
            <a:tileRect/>
          </a:gradFill>
          <a:ln>
            <a:noFill/>
          </a:ln>
        </p:spPr>
        <p:txBody>
          <a:bodyPr spcFirstLastPara="1" wrap="square" lIns="95575" tIns="47775" rIns="95575" bIns="47775" anchor="ctr" anchorCtr="0">
            <a:noAutofit/>
          </a:bodyPr>
          <a:lstStyle/>
          <a:p>
            <a:pPr marL="0" marR="0" lvl="0" indent="0" algn="ctr" rtl="0">
              <a:lnSpc>
                <a:spcPct val="100000"/>
              </a:lnSpc>
              <a:spcBef>
                <a:spcPts val="0"/>
              </a:spcBef>
              <a:spcAft>
                <a:spcPts val="0"/>
              </a:spcAft>
              <a:buClr>
                <a:srgbClr val="FFFFFF"/>
              </a:buClr>
              <a:buSzPts val="1200"/>
              <a:buFont typeface="Arial"/>
              <a:buNone/>
            </a:pPr>
            <a:r>
              <a:rPr lang="ja-JP" sz="1200" b="1" i="0" u="none" strike="noStrike" cap="none">
                <a:solidFill>
                  <a:srgbClr val="FFFFFF"/>
                </a:solidFill>
                <a:latin typeface="Meiryo"/>
                <a:ea typeface="Meiryo"/>
                <a:cs typeface="Meiryo"/>
                <a:sym typeface="Meiryo"/>
              </a:rPr>
              <a:t>発生</a:t>
            </a:r>
            <a:endParaRPr sz="2800" b="0" i="0" u="none" strike="noStrike" cap="none">
              <a:solidFill>
                <a:schemeClr val="dk1"/>
              </a:solidFill>
              <a:latin typeface="Meiryo"/>
              <a:ea typeface="Meiryo"/>
              <a:cs typeface="Meiryo"/>
              <a:sym typeface="Meiryo"/>
            </a:endParaRPr>
          </a:p>
        </p:txBody>
      </p:sp>
      <p:sp>
        <p:nvSpPr>
          <p:cNvPr id="360" name="Google Shape;360;p16"/>
          <p:cNvSpPr/>
          <p:nvPr/>
        </p:nvSpPr>
        <p:spPr>
          <a:xfrm>
            <a:off x="188640" y="1980422"/>
            <a:ext cx="1283799" cy="913549"/>
          </a:xfrm>
          <a:prstGeom prst="rect">
            <a:avLst/>
          </a:prstGeom>
          <a:solidFill>
            <a:srgbClr val="BFBFBF"/>
          </a:solidFill>
          <a:ln>
            <a:noFill/>
          </a:ln>
        </p:spPr>
        <p:txBody>
          <a:bodyPr spcFirstLastPara="1" wrap="square" lIns="95575" tIns="47775" rIns="95575" bIns="47775" anchor="ctr" anchorCtr="0">
            <a:noAutofit/>
          </a:bodyPr>
          <a:lstStyle/>
          <a:p>
            <a:pPr marL="0" marR="0" lvl="0" indent="0" algn="ctr" rtl="0">
              <a:lnSpc>
                <a:spcPct val="100000"/>
              </a:lnSpc>
              <a:spcBef>
                <a:spcPts val="0"/>
              </a:spcBef>
              <a:spcAft>
                <a:spcPts val="0"/>
              </a:spcAft>
              <a:buClr>
                <a:srgbClr val="000000"/>
              </a:buClr>
              <a:buSzPts val="1000"/>
              <a:buFont typeface="Arial"/>
              <a:buNone/>
            </a:pPr>
            <a:r>
              <a:rPr lang="ja-JP" sz="1000" b="0" i="0" u="none" strike="noStrike" cap="none">
                <a:solidFill>
                  <a:srgbClr val="000000"/>
                </a:solidFill>
                <a:latin typeface="Meiryo"/>
                <a:ea typeface="Meiryo"/>
                <a:cs typeface="Meiryo"/>
                <a:sym typeface="Meiryo"/>
              </a:rPr>
              <a:t>全体管理者と</a:t>
            </a:r>
            <a:endParaRPr sz="1000" b="0" i="0" u="none" strike="noStrike" cap="none">
              <a:solidFill>
                <a:srgbClr val="000000"/>
              </a:solidFill>
              <a:latin typeface="Meiryo"/>
              <a:ea typeface="Meiryo"/>
              <a:cs typeface="Meiryo"/>
              <a:sym typeface="Meiryo"/>
            </a:endParaRPr>
          </a:p>
          <a:p>
            <a:pPr marL="0" marR="0" lvl="0" indent="0" algn="ctr" rtl="0">
              <a:lnSpc>
                <a:spcPct val="100000"/>
              </a:lnSpc>
              <a:spcBef>
                <a:spcPts val="0"/>
              </a:spcBef>
              <a:spcAft>
                <a:spcPts val="0"/>
              </a:spcAft>
              <a:buClr>
                <a:srgbClr val="000000"/>
              </a:buClr>
              <a:buSzPts val="1000"/>
              <a:buFont typeface="Arial"/>
              <a:buNone/>
            </a:pPr>
            <a:r>
              <a:rPr lang="ja-JP" sz="1000" b="0" i="0" u="none" strike="noStrike" cap="none">
                <a:solidFill>
                  <a:srgbClr val="000000"/>
                </a:solidFill>
                <a:latin typeface="Meiryo"/>
                <a:ea typeface="Meiryo"/>
                <a:cs typeface="Meiryo"/>
                <a:sym typeface="Meiryo"/>
              </a:rPr>
              <a:t>各ブース担当者・蔦屋書店担当者が</a:t>
            </a:r>
            <a:endParaRPr sz="1000" b="0" i="0" u="none" strike="noStrike" cap="none">
              <a:solidFill>
                <a:srgbClr val="000000"/>
              </a:solidFill>
              <a:latin typeface="Meiryo"/>
              <a:ea typeface="Meiryo"/>
              <a:cs typeface="Meiryo"/>
              <a:sym typeface="Meiryo"/>
            </a:endParaRPr>
          </a:p>
          <a:p>
            <a:pPr marL="0" marR="0" lvl="0" indent="0" algn="ctr" rtl="0">
              <a:lnSpc>
                <a:spcPct val="100000"/>
              </a:lnSpc>
              <a:spcBef>
                <a:spcPts val="0"/>
              </a:spcBef>
              <a:spcAft>
                <a:spcPts val="0"/>
              </a:spcAft>
              <a:buClr>
                <a:srgbClr val="000000"/>
              </a:buClr>
              <a:buSzPts val="1000"/>
              <a:buFont typeface="Arial"/>
              <a:buNone/>
            </a:pPr>
            <a:r>
              <a:rPr lang="ja-JP" sz="1000" b="0" i="0" u="none" strike="noStrike" cap="none">
                <a:solidFill>
                  <a:srgbClr val="000000"/>
                </a:solidFill>
                <a:latin typeface="Meiryo"/>
                <a:ea typeface="Meiryo"/>
                <a:cs typeface="Meiryo"/>
                <a:sym typeface="Meiryo"/>
              </a:rPr>
              <a:t>協議・状況確認</a:t>
            </a:r>
            <a:endParaRPr sz="2800" b="0" i="0" u="none" strike="noStrike" cap="none">
              <a:solidFill>
                <a:schemeClr val="dk1"/>
              </a:solidFill>
              <a:latin typeface="Meiryo"/>
              <a:ea typeface="Meiryo"/>
              <a:cs typeface="Meiryo"/>
              <a:sym typeface="Meiryo"/>
            </a:endParaRPr>
          </a:p>
        </p:txBody>
      </p:sp>
      <p:sp>
        <p:nvSpPr>
          <p:cNvPr id="361" name="Google Shape;361;p16"/>
          <p:cNvSpPr txBox="1"/>
          <p:nvPr/>
        </p:nvSpPr>
        <p:spPr>
          <a:xfrm>
            <a:off x="1667783" y="1475977"/>
            <a:ext cx="1283799" cy="484435"/>
          </a:xfrm>
          <a:prstGeom prst="rect">
            <a:avLst/>
          </a:prstGeom>
          <a:noFill/>
          <a:ln>
            <a:noFill/>
          </a:ln>
        </p:spPr>
        <p:txBody>
          <a:bodyPr spcFirstLastPara="1" wrap="square" lIns="18800" tIns="11275" rIns="18800" bIns="11275" anchor="ctr" anchorCtr="1">
            <a:spAutoFit/>
          </a:bodyPr>
          <a:lstStyle/>
          <a:p>
            <a:pPr marL="0" marR="0" lvl="0" indent="0" algn="l" rtl="0">
              <a:lnSpc>
                <a:spcPct val="100000"/>
              </a:lnSpc>
              <a:spcBef>
                <a:spcPts val="0"/>
              </a:spcBef>
              <a:spcAft>
                <a:spcPts val="0"/>
              </a:spcAft>
              <a:buClr>
                <a:schemeClr val="dk1"/>
              </a:buClr>
              <a:buSzPts val="1000"/>
              <a:buFont typeface="Arial"/>
              <a:buNone/>
            </a:pPr>
            <a:r>
              <a:rPr lang="ja-JP" sz="1000" b="0" i="0" u="none" strike="noStrike" cap="none">
                <a:solidFill>
                  <a:schemeClr val="dk1"/>
                </a:solidFill>
                <a:latin typeface="Meiryo"/>
                <a:ea typeface="Meiryo"/>
                <a:cs typeface="Meiryo"/>
                <a:sym typeface="Meiryo"/>
              </a:rPr>
              <a:t>参加者へ</a:t>
            </a:r>
            <a:endParaRPr sz="1000" b="0" i="0" u="none" strike="noStrike" cap="none">
              <a:solidFill>
                <a:schemeClr val="dk1"/>
              </a:solidFill>
              <a:latin typeface="Meiryo"/>
              <a:ea typeface="Meiryo"/>
              <a:cs typeface="Meiryo"/>
              <a:sym typeface="Meiryo"/>
            </a:endParaRPr>
          </a:p>
          <a:p>
            <a:pPr marL="0" marR="0" lvl="0" indent="0" algn="l" rtl="0">
              <a:lnSpc>
                <a:spcPct val="100000"/>
              </a:lnSpc>
              <a:spcBef>
                <a:spcPts val="0"/>
              </a:spcBef>
              <a:spcAft>
                <a:spcPts val="0"/>
              </a:spcAft>
              <a:buClr>
                <a:schemeClr val="dk1"/>
              </a:buClr>
              <a:buSzPts val="1000"/>
              <a:buFont typeface="Arial"/>
              <a:buNone/>
            </a:pPr>
            <a:r>
              <a:rPr lang="ja-JP" sz="1000" b="0" i="0" u="none" strike="noStrike" cap="none">
                <a:solidFill>
                  <a:schemeClr val="dk1"/>
                </a:solidFill>
                <a:latin typeface="Meiryo"/>
                <a:ea typeface="Meiryo"/>
                <a:cs typeface="Meiryo"/>
                <a:sym typeface="Meiryo"/>
              </a:rPr>
              <a:t>全体管理者が</a:t>
            </a:r>
            <a:endParaRPr sz="1000" b="0" i="0" u="none" strike="noStrike" cap="none">
              <a:solidFill>
                <a:schemeClr val="dk1"/>
              </a:solidFill>
              <a:latin typeface="Meiryo"/>
              <a:ea typeface="Meiryo"/>
              <a:cs typeface="Meiryo"/>
              <a:sym typeface="Meiryo"/>
            </a:endParaRPr>
          </a:p>
          <a:p>
            <a:pPr marL="0" marR="0" lvl="0" indent="0" algn="l" rtl="0">
              <a:lnSpc>
                <a:spcPct val="100000"/>
              </a:lnSpc>
              <a:spcBef>
                <a:spcPts val="0"/>
              </a:spcBef>
              <a:spcAft>
                <a:spcPts val="0"/>
              </a:spcAft>
              <a:buClr>
                <a:schemeClr val="dk1"/>
              </a:buClr>
              <a:buSzPts val="1000"/>
              <a:buFont typeface="Arial"/>
              <a:buNone/>
            </a:pPr>
            <a:r>
              <a:rPr lang="ja-JP" sz="1000" b="0" i="0" u="none" strike="noStrike" cap="none">
                <a:solidFill>
                  <a:schemeClr val="dk1"/>
                </a:solidFill>
                <a:latin typeface="Meiryo"/>
                <a:ea typeface="Meiryo"/>
                <a:cs typeface="Meiryo"/>
                <a:sym typeface="Meiryo"/>
              </a:rPr>
              <a:t>口頭指示</a:t>
            </a:r>
            <a:endParaRPr sz="2800" b="0" i="0" u="none" strike="noStrike" cap="none">
              <a:solidFill>
                <a:schemeClr val="dk1"/>
              </a:solidFill>
              <a:latin typeface="Meiryo"/>
              <a:ea typeface="Meiryo"/>
              <a:cs typeface="Meiryo"/>
              <a:sym typeface="Meiryo"/>
            </a:endParaRPr>
          </a:p>
        </p:txBody>
      </p:sp>
      <p:sp>
        <p:nvSpPr>
          <p:cNvPr id="362" name="Google Shape;362;p16"/>
          <p:cNvSpPr/>
          <p:nvPr/>
        </p:nvSpPr>
        <p:spPr>
          <a:xfrm>
            <a:off x="1552130" y="2331379"/>
            <a:ext cx="407988" cy="188912"/>
          </a:xfrm>
          <a:prstGeom prst="rightArrow">
            <a:avLst>
              <a:gd name="adj1" fmla="val 50000"/>
              <a:gd name="adj2" fmla="val 53992"/>
            </a:avLst>
          </a:prstGeom>
          <a:solidFill>
            <a:srgbClr val="FF0000"/>
          </a:solidFill>
          <a:ln w="9525" cap="flat" cmpd="sng">
            <a:solidFill>
              <a:srgbClr val="000000"/>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chemeClr val="dk1"/>
              </a:buClr>
              <a:buSzPts val="1400"/>
              <a:buFont typeface="Arial"/>
              <a:buNone/>
            </a:pPr>
            <a:endParaRPr sz="1400" b="0" i="0" u="none" strike="noStrike" cap="none">
              <a:solidFill>
                <a:srgbClr val="000000"/>
              </a:solidFill>
              <a:latin typeface="Meiryo"/>
              <a:ea typeface="Meiryo"/>
              <a:cs typeface="Meiryo"/>
              <a:sym typeface="Meiryo"/>
            </a:endParaRPr>
          </a:p>
        </p:txBody>
      </p:sp>
      <p:sp>
        <p:nvSpPr>
          <p:cNvPr id="363" name="Google Shape;363;p16"/>
          <p:cNvSpPr txBox="1"/>
          <p:nvPr/>
        </p:nvSpPr>
        <p:spPr>
          <a:xfrm>
            <a:off x="1583681" y="2118111"/>
            <a:ext cx="345778" cy="207466"/>
          </a:xfrm>
          <a:prstGeom prst="rect">
            <a:avLst/>
          </a:prstGeom>
          <a:noFill/>
          <a:ln>
            <a:noFill/>
          </a:ln>
        </p:spPr>
        <p:txBody>
          <a:bodyPr spcFirstLastPara="1" wrap="square" lIns="18800" tIns="11275" rIns="18800" bIns="11275" anchor="ctr" anchorCtr="1">
            <a:spAutoFit/>
          </a:bodyPr>
          <a:lstStyle/>
          <a:p>
            <a:pPr marL="0" marR="0" lvl="0" indent="0" algn="l" rtl="0">
              <a:lnSpc>
                <a:spcPct val="100000"/>
              </a:lnSpc>
              <a:spcBef>
                <a:spcPts val="0"/>
              </a:spcBef>
              <a:spcAft>
                <a:spcPts val="0"/>
              </a:spcAft>
              <a:buClr>
                <a:srgbClr val="FF0000"/>
              </a:buClr>
              <a:buSzPts val="1200"/>
              <a:buFont typeface="Arial"/>
              <a:buNone/>
            </a:pPr>
            <a:r>
              <a:rPr lang="ja-JP" sz="1200" b="0" i="0" u="none" strike="noStrike" cap="none">
                <a:solidFill>
                  <a:srgbClr val="FF0000"/>
                </a:solidFill>
                <a:latin typeface="Meiryo"/>
                <a:ea typeface="Meiryo"/>
                <a:cs typeface="Meiryo"/>
                <a:sym typeface="Meiryo"/>
              </a:rPr>
              <a:t>中断</a:t>
            </a:r>
            <a:endParaRPr sz="2800" b="0" i="0" u="none" strike="noStrike" cap="none">
              <a:solidFill>
                <a:schemeClr val="dk1"/>
              </a:solidFill>
              <a:latin typeface="Meiryo"/>
              <a:ea typeface="Meiryo"/>
              <a:cs typeface="Meiryo"/>
              <a:sym typeface="Meiryo"/>
            </a:endParaRPr>
          </a:p>
        </p:txBody>
      </p:sp>
      <p:sp>
        <p:nvSpPr>
          <p:cNvPr id="364" name="Google Shape;364;p16"/>
          <p:cNvSpPr/>
          <p:nvPr/>
        </p:nvSpPr>
        <p:spPr>
          <a:xfrm>
            <a:off x="2000670" y="1990832"/>
            <a:ext cx="1365904" cy="624549"/>
          </a:xfrm>
          <a:prstGeom prst="rect">
            <a:avLst/>
          </a:prstGeom>
          <a:solidFill>
            <a:srgbClr val="BFBFBF"/>
          </a:solidFill>
          <a:ln>
            <a:noFill/>
          </a:ln>
        </p:spPr>
        <p:txBody>
          <a:bodyPr spcFirstLastPara="1" wrap="square" lIns="95575" tIns="47775" rIns="95575" bIns="47775" anchor="ctr" anchorCtr="0">
            <a:noAutofit/>
          </a:bodyPr>
          <a:lstStyle/>
          <a:p>
            <a:pPr marL="0" marR="0" lvl="0" indent="0" algn="ctr" rtl="0">
              <a:lnSpc>
                <a:spcPct val="100000"/>
              </a:lnSpc>
              <a:spcBef>
                <a:spcPts val="0"/>
              </a:spcBef>
              <a:spcAft>
                <a:spcPts val="0"/>
              </a:spcAft>
              <a:buClr>
                <a:srgbClr val="000000"/>
              </a:buClr>
              <a:buSzPts val="1000"/>
              <a:buFont typeface="Arial"/>
              <a:buNone/>
            </a:pPr>
            <a:r>
              <a:rPr lang="ja-JP" sz="1000" b="0" i="0" u="none" strike="noStrike" cap="none">
                <a:solidFill>
                  <a:srgbClr val="000000"/>
                </a:solidFill>
                <a:latin typeface="Meiryo"/>
                <a:ea typeface="Meiryo"/>
                <a:cs typeface="Meiryo"/>
                <a:sym typeface="Meiryo"/>
              </a:rPr>
              <a:t>荷物等まとめて</a:t>
            </a:r>
            <a:endParaRPr sz="1000" b="0" i="0" u="none" strike="noStrike" cap="none">
              <a:solidFill>
                <a:srgbClr val="000000"/>
              </a:solidFill>
              <a:latin typeface="Meiryo"/>
              <a:ea typeface="Meiryo"/>
              <a:cs typeface="Meiryo"/>
              <a:sym typeface="Meiryo"/>
            </a:endParaRPr>
          </a:p>
          <a:p>
            <a:pPr marL="0" marR="0" lvl="0" indent="0" algn="ctr" rtl="0">
              <a:lnSpc>
                <a:spcPct val="100000"/>
              </a:lnSpc>
              <a:spcBef>
                <a:spcPts val="0"/>
              </a:spcBef>
              <a:spcAft>
                <a:spcPts val="0"/>
              </a:spcAft>
              <a:buClr>
                <a:srgbClr val="000000"/>
              </a:buClr>
              <a:buSzPts val="1000"/>
              <a:buFont typeface="Arial"/>
              <a:buNone/>
            </a:pPr>
            <a:r>
              <a:rPr lang="ja-JP" sz="1000" b="0" i="0" u="none" strike="noStrike" cap="none">
                <a:solidFill>
                  <a:srgbClr val="000000"/>
                </a:solidFill>
                <a:latin typeface="Meiryo"/>
                <a:ea typeface="Meiryo"/>
                <a:cs typeface="Meiryo"/>
                <a:sym typeface="Meiryo"/>
              </a:rPr>
              <a:t>避難</a:t>
            </a:r>
            <a:endParaRPr sz="2800" b="0" i="0" u="none" strike="noStrike" cap="none">
              <a:solidFill>
                <a:schemeClr val="dk1"/>
              </a:solidFill>
              <a:latin typeface="Meiryo"/>
              <a:ea typeface="Meiryo"/>
              <a:cs typeface="Meiryo"/>
              <a:sym typeface="Meiryo"/>
            </a:endParaRPr>
          </a:p>
        </p:txBody>
      </p:sp>
      <p:sp>
        <p:nvSpPr>
          <p:cNvPr id="365" name="Google Shape;365;p16"/>
          <p:cNvSpPr/>
          <p:nvPr/>
        </p:nvSpPr>
        <p:spPr>
          <a:xfrm>
            <a:off x="2005374" y="2650408"/>
            <a:ext cx="1365904" cy="457835"/>
          </a:xfrm>
          <a:prstGeom prst="rect">
            <a:avLst/>
          </a:prstGeom>
          <a:solidFill>
            <a:srgbClr val="BFBFBF"/>
          </a:solidFill>
          <a:ln>
            <a:noFill/>
          </a:ln>
        </p:spPr>
        <p:txBody>
          <a:bodyPr spcFirstLastPara="1" wrap="square" lIns="95575" tIns="47775" rIns="95575" bIns="47775" anchor="ctr" anchorCtr="0">
            <a:noAutofit/>
          </a:bodyPr>
          <a:lstStyle/>
          <a:p>
            <a:pPr marL="0" marR="0" lvl="0" indent="0" algn="ctr" rtl="0">
              <a:lnSpc>
                <a:spcPct val="100000"/>
              </a:lnSpc>
              <a:spcBef>
                <a:spcPts val="0"/>
              </a:spcBef>
              <a:spcAft>
                <a:spcPts val="0"/>
              </a:spcAft>
              <a:buClr>
                <a:srgbClr val="000000"/>
              </a:buClr>
              <a:buSzPts val="1000"/>
              <a:buFont typeface="Arial"/>
              <a:buNone/>
            </a:pPr>
            <a:r>
              <a:rPr lang="ja-JP" sz="1000" b="0" i="0" u="none" strike="noStrike" cap="none">
                <a:solidFill>
                  <a:srgbClr val="000000"/>
                </a:solidFill>
                <a:latin typeface="Meiryo"/>
                <a:ea typeface="Meiryo"/>
                <a:cs typeface="Meiryo"/>
                <a:sym typeface="Meiryo"/>
              </a:rPr>
              <a:t>直ぐに避難</a:t>
            </a:r>
            <a:endParaRPr sz="2800" b="0" i="0" u="none" strike="noStrike" cap="none">
              <a:solidFill>
                <a:schemeClr val="dk1"/>
              </a:solidFill>
              <a:latin typeface="Meiryo"/>
              <a:ea typeface="Meiryo"/>
              <a:cs typeface="Meiryo"/>
              <a:sym typeface="Meiryo"/>
            </a:endParaRPr>
          </a:p>
        </p:txBody>
      </p:sp>
      <p:sp>
        <p:nvSpPr>
          <p:cNvPr id="366" name="Google Shape;366;p16"/>
          <p:cNvSpPr/>
          <p:nvPr/>
        </p:nvSpPr>
        <p:spPr>
          <a:xfrm>
            <a:off x="3740935" y="2012153"/>
            <a:ext cx="1283799" cy="913549"/>
          </a:xfrm>
          <a:prstGeom prst="rect">
            <a:avLst/>
          </a:prstGeom>
          <a:solidFill>
            <a:srgbClr val="BFBFBF"/>
          </a:solidFill>
          <a:ln>
            <a:noFill/>
          </a:ln>
        </p:spPr>
        <p:txBody>
          <a:bodyPr spcFirstLastPara="1" wrap="square" lIns="95575" tIns="47775" rIns="95575" bIns="47775" anchor="ctr" anchorCtr="0">
            <a:noAutofit/>
          </a:bodyPr>
          <a:lstStyle/>
          <a:p>
            <a:pPr marL="0" marR="0" lvl="0" indent="0" algn="ctr" rtl="0">
              <a:lnSpc>
                <a:spcPct val="100000"/>
              </a:lnSpc>
              <a:spcBef>
                <a:spcPts val="0"/>
              </a:spcBef>
              <a:spcAft>
                <a:spcPts val="0"/>
              </a:spcAft>
              <a:buClr>
                <a:srgbClr val="000000"/>
              </a:buClr>
              <a:buSzPts val="1000"/>
              <a:buFont typeface="Arial"/>
              <a:buNone/>
            </a:pPr>
            <a:r>
              <a:rPr lang="ja-JP" sz="1000" b="0" i="0" u="none" strike="noStrike" cap="none">
                <a:solidFill>
                  <a:srgbClr val="000000"/>
                </a:solidFill>
                <a:latin typeface="Meiryo"/>
                <a:ea typeface="Meiryo"/>
                <a:cs typeface="Meiryo"/>
                <a:sym typeface="Meiryo"/>
              </a:rPr>
              <a:t>状況が収まったら</a:t>
            </a:r>
            <a:endParaRPr sz="1000" b="0" i="0" u="none" strike="noStrike" cap="none">
              <a:solidFill>
                <a:srgbClr val="000000"/>
              </a:solidFill>
              <a:latin typeface="Meiryo"/>
              <a:ea typeface="Meiryo"/>
              <a:cs typeface="Meiryo"/>
              <a:sym typeface="Meiryo"/>
            </a:endParaRPr>
          </a:p>
          <a:p>
            <a:pPr marL="0" marR="0" lvl="0" indent="0" algn="ctr" rtl="0">
              <a:lnSpc>
                <a:spcPct val="100000"/>
              </a:lnSpc>
              <a:spcBef>
                <a:spcPts val="0"/>
              </a:spcBef>
              <a:spcAft>
                <a:spcPts val="0"/>
              </a:spcAft>
              <a:buClr>
                <a:srgbClr val="000000"/>
              </a:buClr>
              <a:buSzPts val="1000"/>
              <a:buFont typeface="Arial"/>
              <a:buNone/>
            </a:pPr>
            <a:r>
              <a:rPr lang="ja-JP" sz="1000" b="0" i="0" u="none" strike="noStrike" cap="none">
                <a:solidFill>
                  <a:srgbClr val="000000"/>
                </a:solidFill>
                <a:latin typeface="Meiryo"/>
                <a:ea typeface="Meiryo"/>
                <a:cs typeface="Meiryo"/>
                <a:sym typeface="Meiryo"/>
              </a:rPr>
              <a:t>保護者・事務局長に</a:t>
            </a:r>
            <a:endParaRPr sz="1000" b="0" i="0" u="none" strike="noStrike" cap="none">
              <a:solidFill>
                <a:srgbClr val="000000"/>
              </a:solidFill>
              <a:latin typeface="Meiryo"/>
              <a:ea typeface="Meiryo"/>
              <a:cs typeface="Meiryo"/>
              <a:sym typeface="Meiryo"/>
            </a:endParaRPr>
          </a:p>
          <a:p>
            <a:pPr marL="0" marR="0" lvl="0" indent="0" algn="ctr" rtl="0">
              <a:lnSpc>
                <a:spcPct val="100000"/>
              </a:lnSpc>
              <a:spcBef>
                <a:spcPts val="0"/>
              </a:spcBef>
              <a:spcAft>
                <a:spcPts val="0"/>
              </a:spcAft>
              <a:buClr>
                <a:srgbClr val="000000"/>
              </a:buClr>
              <a:buSzPts val="1000"/>
              <a:buFont typeface="Arial"/>
              <a:buNone/>
            </a:pPr>
            <a:r>
              <a:rPr lang="ja-JP" sz="1000" b="0" i="0" u="none" strike="noStrike" cap="none">
                <a:solidFill>
                  <a:srgbClr val="000000"/>
                </a:solidFill>
                <a:latin typeface="Meiryo"/>
                <a:ea typeface="Meiryo"/>
                <a:cs typeface="Meiryo"/>
                <a:sym typeface="Meiryo"/>
              </a:rPr>
              <a:t>携帯電話連絡</a:t>
            </a:r>
            <a:endParaRPr sz="1000" b="0" i="0" u="none" strike="noStrike" cap="none">
              <a:solidFill>
                <a:srgbClr val="000000"/>
              </a:solidFill>
              <a:latin typeface="Meiryo"/>
              <a:ea typeface="Meiryo"/>
              <a:cs typeface="Meiryo"/>
              <a:sym typeface="Meiryo"/>
            </a:endParaRPr>
          </a:p>
        </p:txBody>
      </p:sp>
      <p:sp>
        <p:nvSpPr>
          <p:cNvPr id="367" name="Google Shape;367;p16"/>
          <p:cNvSpPr/>
          <p:nvPr/>
        </p:nvSpPr>
        <p:spPr>
          <a:xfrm>
            <a:off x="3314400" y="2374449"/>
            <a:ext cx="407988" cy="188912"/>
          </a:xfrm>
          <a:prstGeom prst="rightArrow">
            <a:avLst>
              <a:gd name="adj1" fmla="val 50000"/>
              <a:gd name="adj2" fmla="val 53992"/>
            </a:avLst>
          </a:prstGeom>
          <a:solidFill>
            <a:schemeClr val="dk1"/>
          </a:solidFill>
          <a:ln w="9525" cap="flat" cmpd="sng">
            <a:solidFill>
              <a:srgbClr val="000000"/>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chemeClr val="dk1"/>
              </a:buClr>
              <a:buSzPts val="1400"/>
              <a:buFont typeface="Arial"/>
              <a:buNone/>
            </a:pPr>
            <a:endParaRPr sz="1400" b="0" i="0" u="none" strike="noStrike" cap="none">
              <a:solidFill>
                <a:srgbClr val="000000"/>
              </a:solidFill>
              <a:latin typeface="Meiryo"/>
              <a:ea typeface="Meiryo"/>
              <a:cs typeface="Meiryo"/>
              <a:sym typeface="Meiryo"/>
            </a:endParaRPr>
          </a:p>
        </p:txBody>
      </p:sp>
      <p:sp>
        <p:nvSpPr>
          <p:cNvPr id="368" name="Google Shape;368;p16"/>
          <p:cNvSpPr/>
          <p:nvPr/>
        </p:nvSpPr>
        <p:spPr>
          <a:xfrm>
            <a:off x="1565936" y="3698387"/>
            <a:ext cx="407988" cy="188912"/>
          </a:xfrm>
          <a:prstGeom prst="rightArrow">
            <a:avLst>
              <a:gd name="adj1" fmla="val 50000"/>
              <a:gd name="adj2" fmla="val 53992"/>
            </a:avLst>
          </a:prstGeom>
          <a:solidFill>
            <a:srgbClr val="FF0000"/>
          </a:solidFill>
          <a:ln w="9525" cap="flat" cmpd="sng">
            <a:solidFill>
              <a:srgbClr val="000000"/>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chemeClr val="dk1"/>
              </a:buClr>
              <a:buSzPts val="1400"/>
              <a:buFont typeface="Arial"/>
              <a:buNone/>
            </a:pPr>
            <a:endParaRPr sz="1400" b="0" i="0" u="none" strike="noStrike" cap="none">
              <a:solidFill>
                <a:srgbClr val="000000"/>
              </a:solidFill>
              <a:latin typeface="Meiryo"/>
              <a:ea typeface="Meiryo"/>
              <a:cs typeface="Meiryo"/>
              <a:sym typeface="Meiryo"/>
            </a:endParaRPr>
          </a:p>
        </p:txBody>
      </p:sp>
      <p:sp>
        <p:nvSpPr>
          <p:cNvPr id="369" name="Google Shape;369;p16"/>
          <p:cNvSpPr txBox="1"/>
          <p:nvPr/>
        </p:nvSpPr>
        <p:spPr>
          <a:xfrm>
            <a:off x="1597487" y="3485119"/>
            <a:ext cx="345778" cy="207466"/>
          </a:xfrm>
          <a:prstGeom prst="rect">
            <a:avLst/>
          </a:prstGeom>
          <a:noFill/>
          <a:ln>
            <a:noFill/>
          </a:ln>
        </p:spPr>
        <p:txBody>
          <a:bodyPr spcFirstLastPara="1" wrap="square" lIns="18800" tIns="11275" rIns="18800" bIns="11275" anchor="ctr" anchorCtr="1">
            <a:spAutoFit/>
          </a:bodyPr>
          <a:lstStyle/>
          <a:p>
            <a:pPr marL="0" marR="0" lvl="0" indent="0" algn="l" rtl="0">
              <a:lnSpc>
                <a:spcPct val="100000"/>
              </a:lnSpc>
              <a:spcBef>
                <a:spcPts val="0"/>
              </a:spcBef>
              <a:spcAft>
                <a:spcPts val="0"/>
              </a:spcAft>
              <a:buClr>
                <a:srgbClr val="FF0000"/>
              </a:buClr>
              <a:buSzPts val="1200"/>
              <a:buFont typeface="Arial"/>
              <a:buNone/>
            </a:pPr>
            <a:r>
              <a:rPr lang="ja-JP" sz="1200" b="0" i="0" u="none" strike="noStrike" cap="none">
                <a:solidFill>
                  <a:srgbClr val="FF0000"/>
                </a:solidFill>
                <a:latin typeface="Meiryo"/>
                <a:ea typeface="Meiryo"/>
                <a:cs typeface="Meiryo"/>
                <a:sym typeface="Meiryo"/>
              </a:rPr>
              <a:t>中止</a:t>
            </a:r>
            <a:endParaRPr sz="2800" b="0" i="0" u="none" strike="noStrike" cap="none">
              <a:solidFill>
                <a:schemeClr val="dk1"/>
              </a:solidFill>
              <a:latin typeface="Meiryo"/>
              <a:ea typeface="Meiryo"/>
              <a:cs typeface="Meiryo"/>
              <a:sym typeface="Meiryo"/>
            </a:endParaRPr>
          </a:p>
        </p:txBody>
      </p:sp>
      <p:sp>
        <p:nvSpPr>
          <p:cNvPr id="370" name="Google Shape;370;p16"/>
          <p:cNvSpPr/>
          <p:nvPr/>
        </p:nvSpPr>
        <p:spPr>
          <a:xfrm>
            <a:off x="2001864" y="3280949"/>
            <a:ext cx="1365904" cy="632290"/>
          </a:xfrm>
          <a:prstGeom prst="rect">
            <a:avLst/>
          </a:prstGeom>
          <a:solidFill>
            <a:srgbClr val="BFBFBF"/>
          </a:solidFill>
          <a:ln>
            <a:noFill/>
          </a:ln>
        </p:spPr>
        <p:txBody>
          <a:bodyPr spcFirstLastPara="1" wrap="square" lIns="95575" tIns="47775" rIns="95575" bIns="47775" anchor="ctr" anchorCtr="0">
            <a:noAutofit/>
          </a:bodyPr>
          <a:lstStyle/>
          <a:p>
            <a:pPr marL="0" marR="0" lvl="0" indent="0" algn="ctr" rtl="0">
              <a:lnSpc>
                <a:spcPct val="100000"/>
              </a:lnSpc>
              <a:spcBef>
                <a:spcPts val="0"/>
              </a:spcBef>
              <a:spcAft>
                <a:spcPts val="0"/>
              </a:spcAft>
              <a:buClr>
                <a:srgbClr val="000000"/>
              </a:buClr>
              <a:buSzPts val="1000"/>
              <a:buFont typeface="Arial"/>
              <a:buNone/>
            </a:pPr>
            <a:r>
              <a:rPr lang="ja-JP" sz="1000" b="0" i="0" u="none" strike="noStrike" cap="none">
                <a:solidFill>
                  <a:srgbClr val="000000"/>
                </a:solidFill>
                <a:latin typeface="Meiryo"/>
                <a:ea typeface="Meiryo"/>
                <a:cs typeface="Meiryo"/>
                <a:sym typeface="Meiryo"/>
              </a:rPr>
              <a:t>荷物等まとめて</a:t>
            </a:r>
            <a:endParaRPr sz="1000" b="0" i="0" u="none" strike="noStrike" cap="none">
              <a:solidFill>
                <a:srgbClr val="000000"/>
              </a:solidFill>
              <a:latin typeface="Meiryo"/>
              <a:ea typeface="Meiryo"/>
              <a:cs typeface="Meiryo"/>
              <a:sym typeface="Meiryo"/>
            </a:endParaRPr>
          </a:p>
          <a:p>
            <a:pPr marL="0" marR="0" lvl="0" indent="0" algn="ctr" rtl="0">
              <a:lnSpc>
                <a:spcPct val="100000"/>
              </a:lnSpc>
              <a:spcBef>
                <a:spcPts val="0"/>
              </a:spcBef>
              <a:spcAft>
                <a:spcPts val="0"/>
              </a:spcAft>
              <a:buClr>
                <a:srgbClr val="000000"/>
              </a:buClr>
              <a:buSzPts val="1000"/>
              <a:buFont typeface="Arial"/>
              <a:buNone/>
            </a:pPr>
            <a:r>
              <a:rPr lang="ja-JP" sz="1000" b="0" i="0" u="none" strike="noStrike" cap="none">
                <a:solidFill>
                  <a:srgbClr val="000000"/>
                </a:solidFill>
                <a:latin typeface="Meiryo"/>
                <a:ea typeface="Meiryo"/>
                <a:cs typeface="Meiryo"/>
                <a:sym typeface="Meiryo"/>
              </a:rPr>
              <a:t>終了・避難</a:t>
            </a:r>
            <a:endParaRPr sz="2800" b="0" i="0" u="none" strike="noStrike" cap="none">
              <a:solidFill>
                <a:schemeClr val="dk1"/>
              </a:solidFill>
              <a:latin typeface="Meiryo"/>
              <a:ea typeface="Meiryo"/>
              <a:cs typeface="Meiryo"/>
              <a:sym typeface="Meiryo"/>
            </a:endParaRPr>
          </a:p>
        </p:txBody>
      </p:sp>
      <p:sp>
        <p:nvSpPr>
          <p:cNvPr id="371" name="Google Shape;371;p16"/>
          <p:cNvSpPr/>
          <p:nvPr/>
        </p:nvSpPr>
        <p:spPr>
          <a:xfrm>
            <a:off x="2006568" y="3970022"/>
            <a:ext cx="1365904" cy="457835"/>
          </a:xfrm>
          <a:prstGeom prst="rect">
            <a:avLst/>
          </a:prstGeom>
          <a:solidFill>
            <a:srgbClr val="BFBFBF"/>
          </a:solidFill>
          <a:ln>
            <a:noFill/>
          </a:ln>
        </p:spPr>
        <p:txBody>
          <a:bodyPr spcFirstLastPara="1" wrap="square" lIns="95575" tIns="47775" rIns="95575" bIns="47775" anchor="ctr" anchorCtr="0">
            <a:noAutofit/>
          </a:bodyPr>
          <a:lstStyle/>
          <a:p>
            <a:pPr marL="0" marR="0" lvl="0" indent="0" algn="ctr" rtl="0">
              <a:lnSpc>
                <a:spcPct val="100000"/>
              </a:lnSpc>
              <a:spcBef>
                <a:spcPts val="0"/>
              </a:spcBef>
              <a:spcAft>
                <a:spcPts val="0"/>
              </a:spcAft>
              <a:buClr>
                <a:srgbClr val="000000"/>
              </a:buClr>
              <a:buSzPts val="1000"/>
              <a:buFont typeface="Arial"/>
              <a:buNone/>
            </a:pPr>
            <a:r>
              <a:rPr lang="ja-JP" sz="1000" b="0" i="0" u="none" strike="noStrike" cap="none">
                <a:solidFill>
                  <a:srgbClr val="000000"/>
                </a:solidFill>
                <a:latin typeface="Meiryo"/>
                <a:ea typeface="Meiryo"/>
                <a:cs typeface="Meiryo"/>
                <a:sym typeface="Meiryo"/>
              </a:rPr>
              <a:t>直ぐに避難</a:t>
            </a:r>
            <a:endParaRPr sz="2800" b="0" i="0" u="none" strike="noStrike" cap="none">
              <a:solidFill>
                <a:schemeClr val="dk1"/>
              </a:solidFill>
              <a:latin typeface="Meiryo"/>
              <a:ea typeface="Meiryo"/>
              <a:cs typeface="Meiryo"/>
              <a:sym typeface="Meiryo"/>
            </a:endParaRPr>
          </a:p>
        </p:txBody>
      </p:sp>
      <p:sp>
        <p:nvSpPr>
          <p:cNvPr id="372" name="Google Shape;372;p16"/>
          <p:cNvSpPr txBox="1"/>
          <p:nvPr/>
        </p:nvSpPr>
        <p:spPr>
          <a:xfrm>
            <a:off x="2393984" y="2395266"/>
            <a:ext cx="666850" cy="176658"/>
          </a:xfrm>
          <a:prstGeom prst="rect">
            <a:avLst/>
          </a:prstGeom>
          <a:noFill/>
          <a:ln>
            <a:noFill/>
          </a:ln>
        </p:spPr>
        <p:txBody>
          <a:bodyPr spcFirstLastPara="1" wrap="square" lIns="18800" tIns="11275" rIns="18800" bIns="11275" anchor="ctr" anchorCtr="1">
            <a:spAutoFit/>
          </a:bodyPr>
          <a:lstStyle/>
          <a:p>
            <a:pPr marL="0" marR="0" lvl="0" indent="0" algn="l" rtl="0">
              <a:lnSpc>
                <a:spcPct val="100000"/>
              </a:lnSpc>
              <a:spcBef>
                <a:spcPts val="0"/>
              </a:spcBef>
              <a:spcAft>
                <a:spcPts val="0"/>
              </a:spcAft>
              <a:buClr>
                <a:schemeClr val="dk1"/>
              </a:buClr>
              <a:buSzPts val="1000"/>
              <a:buFont typeface="Arial"/>
              <a:buNone/>
            </a:pPr>
            <a:r>
              <a:rPr lang="ja-JP" sz="1000" b="0" i="0" u="none" strike="noStrike" cap="none">
                <a:solidFill>
                  <a:schemeClr val="dk1"/>
                </a:solidFill>
                <a:latin typeface="Meiryo"/>
                <a:ea typeface="Meiryo"/>
                <a:cs typeface="Meiryo"/>
                <a:sym typeface="Meiryo"/>
              </a:rPr>
              <a:t>あるいは</a:t>
            </a:r>
            <a:endParaRPr sz="2800" b="0" i="0" u="none" strike="noStrike" cap="none">
              <a:solidFill>
                <a:schemeClr val="dk1"/>
              </a:solidFill>
              <a:latin typeface="Meiryo"/>
              <a:ea typeface="Meiryo"/>
              <a:cs typeface="Meiryo"/>
              <a:sym typeface="Meiryo"/>
            </a:endParaRPr>
          </a:p>
        </p:txBody>
      </p:sp>
      <p:sp>
        <p:nvSpPr>
          <p:cNvPr id="373" name="Google Shape;373;p16"/>
          <p:cNvSpPr txBox="1"/>
          <p:nvPr/>
        </p:nvSpPr>
        <p:spPr>
          <a:xfrm>
            <a:off x="2392308" y="3681805"/>
            <a:ext cx="649275" cy="176658"/>
          </a:xfrm>
          <a:prstGeom prst="rect">
            <a:avLst/>
          </a:prstGeom>
          <a:noFill/>
          <a:ln>
            <a:noFill/>
          </a:ln>
        </p:spPr>
        <p:txBody>
          <a:bodyPr spcFirstLastPara="1" wrap="square" lIns="18800" tIns="11275" rIns="18800" bIns="11275" anchor="ctr" anchorCtr="1">
            <a:spAutoFit/>
          </a:bodyPr>
          <a:lstStyle/>
          <a:p>
            <a:pPr marL="0" marR="0" lvl="0" indent="0" algn="l" rtl="0">
              <a:lnSpc>
                <a:spcPct val="100000"/>
              </a:lnSpc>
              <a:spcBef>
                <a:spcPts val="0"/>
              </a:spcBef>
              <a:spcAft>
                <a:spcPts val="0"/>
              </a:spcAft>
              <a:buClr>
                <a:schemeClr val="dk1"/>
              </a:buClr>
              <a:buSzPts val="1000"/>
              <a:buFont typeface="Arial"/>
              <a:buNone/>
            </a:pPr>
            <a:r>
              <a:rPr lang="ja-JP" sz="1000" b="0" i="0" u="none" strike="noStrike" cap="none">
                <a:solidFill>
                  <a:schemeClr val="dk1"/>
                </a:solidFill>
                <a:latin typeface="Meiryo"/>
                <a:ea typeface="Meiryo"/>
                <a:cs typeface="Meiryo"/>
                <a:sym typeface="Meiryo"/>
              </a:rPr>
              <a:t>あるいは</a:t>
            </a:r>
            <a:endParaRPr sz="2800" b="0" i="0" u="none" strike="noStrike" cap="none">
              <a:solidFill>
                <a:schemeClr val="dk1"/>
              </a:solidFill>
              <a:latin typeface="Meiryo"/>
              <a:ea typeface="Meiryo"/>
              <a:cs typeface="Meiryo"/>
              <a:sym typeface="Meiryo"/>
            </a:endParaRPr>
          </a:p>
        </p:txBody>
      </p:sp>
      <p:sp>
        <p:nvSpPr>
          <p:cNvPr id="374" name="Google Shape;374;p16"/>
          <p:cNvSpPr/>
          <p:nvPr/>
        </p:nvSpPr>
        <p:spPr>
          <a:xfrm>
            <a:off x="3271640" y="3652749"/>
            <a:ext cx="407988" cy="188912"/>
          </a:xfrm>
          <a:prstGeom prst="rightArrow">
            <a:avLst>
              <a:gd name="adj1" fmla="val 50000"/>
              <a:gd name="adj2" fmla="val 53992"/>
            </a:avLst>
          </a:prstGeom>
          <a:solidFill>
            <a:srgbClr val="FF0000"/>
          </a:solidFill>
          <a:ln w="9525" cap="flat" cmpd="sng">
            <a:solidFill>
              <a:srgbClr val="000000"/>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chemeClr val="dk1"/>
              </a:buClr>
              <a:buSzPts val="1400"/>
              <a:buFont typeface="Arial"/>
              <a:buNone/>
            </a:pPr>
            <a:endParaRPr sz="1400" b="0" i="0" u="none" strike="noStrike" cap="none">
              <a:solidFill>
                <a:srgbClr val="000000"/>
              </a:solidFill>
              <a:latin typeface="Meiryo"/>
              <a:ea typeface="Meiryo"/>
              <a:cs typeface="Meiryo"/>
              <a:sym typeface="Meiryo"/>
            </a:endParaRPr>
          </a:p>
        </p:txBody>
      </p:sp>
      <p:sp>
        <p:nvSpPr>
          <p:cNvPr id="375" name="Google Shape;375;p16"/>
          <p:cNvSpPr/>
          <p:nvPr/>
        </p:nvSpPr>
        <p:spPr>
          <a:xfrm>
            <a:off x="3679628" y="3256513"/>
            <a:ext cx="1345106" cy="913549"/>
          </a:xfrm>
          <a:prstGeom prst="rect">
            <a:avLst/>
          </a:prstGeom>
          <a:solidFill>
            <a:srgbClr val="FF0000"/>
          </a:solidFill>
          <a:ln>
            <a:noFill/>
          </a:ln>
        </p:spPr>
        <p:txBody>
          <a:bodyPr spcFirstLastPara="1" wrap="square" lIns="95575" tIns="47775" rIns="95575" bIns="47775" anchor="ctr" anchorCtr="0">
            <a:noAutofit/>
          </a:bodyPr>
          <a:lstStyle/>
          <a:p>
            <a:pPr marL="174625" marR="0" lvl="0" indent="-174625" algn="l" rtl="0">
              <a:lnSpc>
                <a:spcPct val="100000"/>
              </a:lnSpc>
              <a:spcBef>
                <a:spcPts val="0"/>
              </a:spcBef>
              <a:spcAft>
                <a:spcPts val="0"/>
              </a:spcAft>
              <a:buClr>
                <a:schemeClr val="lt1"/>
              </a:buClr>
              <a:buSzPts val="900"/>
              <a:buFont typeface="Arial"/>
              <a:buNone/>
            </a:pPr>
            <a:r>
              <a:rPr lang="ja-JP" sz="900" b="1" i="0" u="none" strike="noStrike" cap="none">
                <a:solidFill>
                  <a:schemeClr val="lt1"/>
                </a:solidFill>
                <a:latin typeface="Meiryo"/>
                <a:ea typeface="Meiryo"/>
                <a:cs typeface="Meiryo"/>
                <a:sym typeface="Meiryo"/>
              </a:rPr>
              <a:t>誘致メディア</a:t>
            </a:r>
            <a:endParaRPr sz="900" b="1" i="0" u="none" strike="noStrike" cap="none">
              <a:solidFill>
                <a:schemeClr val="lt1"/>
              </a:solidFill>
              <a:latin typeface="Meiryo"/>
              <a:ea typeface="Meiryo"/>
              <a:cs typeface="Meiryo"/>
              <a:sym typeface="Meiryo"/>
            </a:endParaRPr>
          </a:p>
          <a:p>
            <a:pPr marL="174625" marR="0" lvl="0" indent="-174625" algn="l" rtl="0">
              <a:lnSpc>
                <a:spcPct val="100000"/>
              </a:lnSpc>
              <a:spcBef>
                <a:spcPts val="0"/>
              </a:spcBef>
              <a:spcAft>
                <a:spcPts val="0"/>
              </a:spcAft>
              <a:buClr>
                <a:schemeClr val="lt1"/>
              </a:buClr>
              <a:buSzPts val="900"/>
              <a:buFont typeface="Arial"/>
              <a:buNone/>
            </a:pPr>
            <a:r>
              <a:rPr lang="ja-JP" sz="900" b="1" i="0" u="none" strike="noStrike" cap="none">
                <a:solidFill>
                  <a:schemeClr val="lt1"/>
                </a:solidFill>
                <a:latin typeface="Meiryo"/>
                <a:ea typeface="Meiryo"/>
                <a:cs typeface="Meiryo"/>
                <a:sym typeface="Meiryo"/>
              </a:rPr>
              <a:t>日本財団 事業担当者</a:t>
            </a:r>
            <a:endParaRPr sz="900" b="1" i="0" u="none" strike="noStrike" cap="none">
              <a:solidFill>
                <a:schemeClr val="lt1"/>
              </a:solidFill>
              <a:latin typeface="Meiryo"/>
              <a:ea typeface="Meiryo"/>
              <a:cs typeface="Meiryo"/>
              <a:sym typeface="Meiryo"/>
            </a:endParaRPr>
          </a:p>
          <a:p>
            <a:pPr marL="174625" marR="0" lvl="0" indent="-174625" algn="l" rtl="0">
              <a:lnSpc>
                <a:spcPct val="100000"/>
              </a:lnSpc>
              <a:spcBef>
                <a:spcPts val="0"/>
              </a:spcBef>
              <a:spcAft>
                <a:spcPts val="0"/>
              </a:spcAft>
              <a:buClr>
                <a:schemeClr val="lt1"/>
              </a:buClr>
              <a:buSzPts val="900"/>
              <a:buFont typeface="Arial"/>
              <a:buNone/>
            </a:pPr>
            <a:r>
              <a:rPr lang="ja-JP" sz="900" b="1" i="0" u="none" strike="noStrike" cap="none">
                <a:solidFill>
                  <a:schemeClr val="lt1"/>
                </a:solidFill>
                <a:latin typeface="Meiryo"/>
                <a:ea typeface="Meiryo"/>
                <a:cs typeface="Meiryo"/>
                <a:sym typeface="Meiryo"/>
              </a:rPr>
              <a:t>日本財団 事務センター</a:t>
            </a:r>
            <a:endParaRPr sz="900" b="1" i="0" u="none" strike="noStrike" cap="none">
              <a:solidFill>
                <a:schemeClr val="lt1"/>
              </a:solidFill>
              <a:latin typeface="Meiryo"/>
              <a:ea typeface="Meiryo"/>
              <a:cs typeface="Meiryo"/>
              <a:sym typeface="Meiryo"/>
            </a:endParaRPr>
          </a:p>
          <a:p>
            <a:pPr marL="174625" marR="0" lvl="0" indent="-174625" algn="l" rtl="0">
              <a:lnSpc>
                <a:spcPct val="100000"/>
              </a:lnSpc>
              <a:spcBef>
                <a:spcPts val="0"/>
              </a:spcBef>
              <a:spcAft>
                <a:spcPts val="0"/>
              </a:spcAft>
              <a:buClr>
                <a:schemeClr val="lt1"/>
              </a:buClr>
              <a:buSzPts val="900"/>
              <a:buFont typeface="Arial"/>
              <a:buNone/>
            </a:pPr>
            <a:r>
              <a:rPr lang="ja-JP" sz="900" b="1" i="0" u="none" strike="noStrike" cap="none">
                <a:solidFill>
                  <a:schemeClr val="lt1"/>
                </a:solidFill>
                <a:latin typeface="Meiryo"/>
                <a:ea typeface="Meiryo"/>
                <a:cs typeface="Meiryo"/>
                <a:sym typeface="Meiryo"/>
              </a:rPr>
              <a:t>海プロ総合運営事務局</a:t>
            </a:r>
            <a:endParaRPr sz="900" b="1" i="0" u="none" strike="noStrike" cap="none">
              <a:solidFill>
                <a:schemeClr val="lt1"/>
              </a:solidFill>
              <a:latin typeface="Meiryo"/>
              <a:ea typeface="Meiryo"/>
              <a:cs typeface="Meiryo"/>
              <a:sym typeface="Meiryo"/>
            </a:endParaRPr>
          </a:p>
          <a:p>
            <a:pPr marL="174625" marR="0" lvl="0" indent="-174625" algn="l" rtl="0">
              <a:lnSpc>
                <a:spcPct val="100000"/>
              </a:lnSpc>
              <a:spcBef>
                <a:spcPts val="0"/>
              </a:spcBef>
              <a:spcAft>
                <a:spcPts val="0"/>
              </a:spcAft>
              <a:buClr>
                <a:schemeClr val="lt1"/>
              </a:buClr>
              <a:buSzPts val="900"/>
              <a:buFont typeface="Arial"/>
              <a:buNone/>
            </a:pPr>
            <a:r>
              <a:rPr lang="ja-JP" sz="900" b="1" i="0" u="none" strike="noStrike" cap="none">
                <a:solidFill>
                  <a:schemeClr val="lt1"/>
                </a:solidFill>
                <a:latin typeface="Meiryo"/>
                <a:ea typeface="Meiryo"/>
                <a:cs typeface="Meiryo"/>
                <a:sym typeface="Meiryo"/>
              </a:rPr>
              <a:t>へ連絡</a:t>
            </a:r>
            <a:endParaRPr sz="900" b="1" i="0" u="none" strike="noStrike" cap="none">
              <a:solidFill>
                <a:schemeClr val="lt1"/>
              </a:solidFill>
              <a:latin typeface="Meiryo"/>
              <a:ea typeface="Meiryo"/>
              <a:cs typeface="Meiryo"/>
              <a:sym typeface="Meiryo"/>
            </a:endParaRPr>
          </a:p>
        </p:txBody>
      </p:sp>
      <p:sp>
        <p:nvSpPr>
          <p:cNvPr id="376" name="Google Shape;376;p16"/>
          <p:cNvSpPr txBox="1"/>
          <p:nvPr/>
        </p:nvSpPr>
        <p:spPr>
          <a:xfrm>
            <a:off x="5088538" y="2384827"/>
            <a:ext cx="1710725" cy="415458"/>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chemeClr val="dk1"/>
              </a:buClr>
              <a:buSzPts val="700"/>
              <a:buFont typeface="Arial"/>
              <a:buNone/>
            </a:pPr>
            <a:r>
              <a:rPr lang="ja-JP" sz="700" b="0" i="0" u="none" strike="noStrike" cap="none">
                <a:solidFill>
                  <a:schemeClr val="dk1"/>
                </a:solidFill>
                <a:latin typeface="Meiryo"/>
                <a:ea typeface="Meiryo"/>
                <a:cs typeface="Meiryo"/>
                <a:sym typeface="Meiryo"/>
              </a:rPr>
              <a:t>日本財団事務センター　Email</a:t>
            </a:r>
            <a:endParaRPr sz="2800" b="0" i="0" u="none" strike="noStrike" cap="none">
              <a:solidFill>
                <a:schemeClr val="dk1"/>
              </a:solidFill>
              <a:latin typeface="Meiryo"/>
              <a:ea typeface="Meiryo"/>
              <a:cs typeface="Meiryo"/>
              <a:sym typeface="Meiryo"/>
            </a:endParaRPr>
          </a:p>
          <a:p>
            <a:pPr marL="0" marR="0" lvl="0" indent="0" algn="l" rtl="0">
              <a:lnSpc>
                <a:spcPct val="100000"/>
              </a:lnSpc>
              <a:spcBef>
                <a:spcPts val="0"/>
              </a:spcBef>
              <a:spcAft>
                <a:spcPts val="0"/>
              </a:spcAft>
              <a:buClr>
                <a:schemeClr val="dk1"/>
              </a:buClr>
              <a:buSzPts val="700"/>
              <a:buFont typeface="Arial"/>
              <a:buNone/>
            </a:pPr>
            <a:r>
              <a:rPr lang="ja-JP" sz="700" b="0" i="0" u="sng" strike="noStrike" cap="none">
                <a:solidFill>
                  <a:schemeClr val="dk1"/>
                </a:solidFill>
                <a:latin typeface="Meiryo"/>
                <a:ea typeface="Meiryo"/>
                <a:cs typeface="Meiryo"/>
                <a:sym typeface="Meiryo"/>
                <a:hlinkClick r:id="rId3">
                  <a:extLst>
                    <a:ext uri="{A12FA001-AC4F-418D-AE19-62706E023703}">
                      <ahyp:hlinkClr xmlns:ahyp="http://schemas.microsoft.com/office/drawing/2018/hyperlinkcolor" val="tx"/>
                    </a:ext>
                  </a:extLst>
                </a:hlinkClick>
              </a:rPr>
              <a:t>jimu_center@ps.nippon-foundation.or.jp</a:t>
            </a:r>
            <a:endParaRPr sz="700" b="0" i="0" u="sng" strike="noStrike" cap="none">
              <a:solidFill>
                <a:schemeClr val="dk1"/>
              </a:solidFill>
              <a:latin typeface="Meiryo"/>
              <a:ea typeface="Meiryo"/>
              <a:cs typeface="Meiryo"/>
              <a:sym typeface="Meiryo"/>
            </a:endParaRPr>
          </a:p>
        </p:txBody>
      </p:sp>
      <p:sp>
        <p:nvSpPr>
          <p:cNvPr id="377" name="Google Shape;377;p16"/>
          <p:cNvSpPr txBox="1"/>
          <p:nvPr/>
        </p:nvSpPr>
        <p:spPr>
          <a:xfrm>
            <a:off x="5088537" y="2918227"/>
            <a:ext cx="1597397" cy="415458"/>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chemeClr val="dk1"/>
              </a:buClr>
              <a:buSzPts val="700"/>
              <a:buFont typeface="Arial"/>
              <a:buNone/>
            </a:pPr>
            <a:r>
              <a:rPr lang="ja-JP" sz="700" b="0" i="0" u="none" strike="noStrike" cap="none">
                <a:solidFill>
                  <a:schemeClr val="dk1"/>
                </a:solidFill>
                <a:latin typeface="Meiryo"/>
                <a:ea typeface="Meiryo"/>
                <a:cs typeface="Meiryo"/>
                <a:sym typeface="Meiryo"/>
              </a:rPr>
              <a:t>海と日本PROJECT</a:t>
            </a:r>
            <a:br>
              <a:rPr lang="ja-JP" sz="700" b="0" i="0" u="none" strike="noStrike" cap="none">
                <a:solidFill>
                  <a:schemeClr val="dk1"/>
                </a:solidFill>
                <a:latin typeface="Meiryo"/>
                <a:ea typeface="Meiryo"/>
                <a:cs typeface="Meiryo"/>
                <a:sym typeface="Meiryo"/>
              </a:rPr>
            </a:br>
            <a:r>
              <a:rPr lang="ja-JP" sz="700" b="0" i="0" u="none" strike="noStrike" cap="none">
                <a:solidFill>
                  <a:schemeClr val="dk1"/>
                </a:solidFill>
                <a:latin typeface="Meiryo"/>
                <a:ea typeface="Meiryo"/>
                <a:cs typeface="Meiryo"/>
                <a:sym typeface="Meiryo"/>
              </a:rPr>
              <a:t>総合運営事務局　Email</a:t>
            </a:r>
            <a:endParaRPr sz="2800" b="0" i="0" u="none" strike="noStrike" cap="none">
              <a:solidFill>
                <a:schemeClr val="dk1"/>
              </a:solidFill>
              <a:latin typeface="Meiryo"/>
              <a:ea typeface="Meiryo"/>
              <a:cs typeface="Meiryo"/>
              <a:sym typeface="Meiryo"/>
            </a:endParaRPr>
          </a:p>
          <a:p>
            <a:pPr marL="0" marR="0" lvl="0" indent="0" algn="l" rtl="0">
              <a:lnSpc>
                <a:spcPct val="100000"/>
              </a:lnSpc>
              <a:spcBef>
                <a:spcPts val="0"/>
              </a:spcBef>
              <a:spcAft>
                <a:spcPts val="0"/>
              </a:spcAft>
              <a:buClr>
                <a:schemeClr val="dk1"/>
              </a:buClr>
              <a:buSzPts val="700"/>
              <a:buFont typeface="Arial"/>
              <a:buNone/>
            </a:pPr>
            <a:r>
              <a:rPr lang="ja-JP" sz="700" b="0" i="0" u="sng" strike="noStrike" cap="none">
                <a:solidFill>
                  <a:schemeClr val="dk1"/>
                </a:solidFill>
                <a:latin typeface="Meiryo"/>
                <a:ea typeface="Meiryo"/>
                <a:cs typeface="Meiryo"/>
                <a:sym typeface="Meiryo"/>
                <a:hlinkClick r:id="rId4">
                  <a:extLst>
                    <a:ext uri="{A12FA001-AC4F-418D-AE19-62706E023703}">
                      <ahyp:hlinkClr xmlns:ahyp="http://schemas.microsoft.com/office/drawing/2018/hyperlinkcolor" val="tx"/>
                    </a:ext>
                  </a:extLst>
                </a:hlinkClick>
              </a:rPr>
              <a:t>umi-office@green-media.org</a:t>
            </a:r>
            <a:endParaRPr sz="700" b="0" i="0" u="none" strike="noStrike" cap="none">
              <a:solidFill>
                <a:schemeClr val="dk1"/>
              </a:solidFill>
              <a:latin typeface="Meiryo"/>
              <a:ea typeface="Meiryo"/>
              <a:cs typeface="Meiryo"/>
              <a:sym typeface="Meiryo"/>
            </a:endParaRPr>
          </a:p>
        </p:txBody>
      </p:sp>
      <p:sp>
        <p:nvSpPr>
          <p:cNvPr id="378" name="Google Shape;378;p16"/>
          <p:cNvSpPr txBox="1"/>
          <p:nvPr/>
        </p:nvSpPr>
        <p:spPr>
          <a:xfrm>
            <a:off x="5088538" y="3567479"/>
            <a:ext cx="1164778" cy="415458"/>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chemeClr val="dk1"/>
              </a:buClr>
              <a:buSzPts val="700"/>
              <a:buFont typeface="Arial"/>
              <a:buNone/>
            </a:pPr>
            <a:r>
              <a:rPr lang="ja-JP" sz="700" b="0" i="0" u="none" strike="noStrike" cap="none">
                <a:solidFill>
                  <a:schemeClr val="dk1"/>
                </a:solidFill>
                <a:latin typeface="Meiryo"/>
                <a:ea typeface="Meiryo"/>
                <a:cs typeface="Meiryo"/>
                <a:sym typeface="Meiryo"/>
              </a:rPr>
              <a:t>海と日本PROJECT </a:t>
            </a:r>
            <a:br>
              <a:rPr lang="ja-JP" sz="700" b="0" i="0" u="none" strike="noStrike" cap="none">
                <a:solidFill>
                  <a:schemeClr val="dk1"/>
                </a:solidFill>
                <a:latin typeface="Meiryo"/>
                <a:ea typeface="Meiryo"/>
                <a:cs typeface="Meiryo"/>
                <a:sym typeface="Meiryo"/>
              </a:rPr>
            </a:br>
            <a:r>
              <a:rPr lang="ja-JP" sz="700" b="0" i="0" u="none" strike="noStrike" cap="none">
                <a:solidFill>
                  <a:schemeClr val="dk1"/>
                </a:solidFill>
                <a:latin typeface="Meiryo"/>
                <a:ea typeface="Meiryo"/>
                <a:cs typeface="Meiryo"/>
                <a:sym typeface="Meiryo"/>
              </a:rPr>
              <a:t>広報チーム　Email</a:t>
            </a:r>
            <a:endParaRPr sz="2800" b="0" i="0" u="none" strike="noStrike" cap="none">
              <a:solidFill>
                <a:schemeClr val="dk1"/>
              </a:solidFill>
              <a:latin typeface="Meiryo"/>
              <a:ea typeface="Meiryo"/>
              <a:cs typeface="Meiryo"/>
              <a:sym typeface="Meiryo"/>
            </a:endParaRPr>
          </a:p>
          <a:p>
            <a:pPr marL="0" marR="0" lvl="0" indent="0" algn="l" rtl="0">
              <a:lnSpc>
                <a:spcPct val="100000"/>
              </a:lnSpc>
              <a:spcBef>
                <a:spcPts val="0"/>
              </a:spcBef>
              <a:spcAft>
                <a:spcPts val="0"/>
              </a:spcAft>
              <a:buClr>
                <a:schemeClr val="dk1"/>
              </a:buClr>
              <a:buSzPts val="700"/>
              <a:buFont typeface="Arial"/>
              <a:buNone/>
            </a:pPr>
            <a:r>
              <a:rPr lang="ja-JP" sz="700" b="0" i="0" u="sng" strike="noStrike" cap="none">
                <a:solidFill>
                  <a:schemeClr val="dk1"/>
                </a:solidFill>
                <a:latin typeface="Meiryo"/>
                <a:ea typeface="Meiryo"/>
                <a:cs typeface="Meiryo"/>
                <a:sym typeface="Meiryo"/>
                <a:hlinkClick r:id="rId5">
                  <a:extLst>
                    <a:ext uri="{A12FA001-AC4F-418D-AE19-62706E023703}">
                      <ahyp:hlinkClr xmlns:ahyp="http://schemas.microsoft.com/office/drawing/2018/hyperlinkcolor" val="tx"/>
                    </a:ext>
                  </a:extLst>
                </a:hlinkClick>
              </a:rPr>
              <a:t>release@uminohi.jp</a:t>
            </a:r>
            <a:endParaRPr sz="700" b="0" i="0" u="none" strike="noStrike" cap="none">
              <a:solidFill>
                <a:schemeClr val="dk1"/>
              </a:solidFill>
              <a:latin typeface="Meiryo"/>
              <a:ea typeface="Meiryo"/>
              <a:cs typeface="Meiryo"/>
              <a:sym typeface="Meiryo"/>
            </a:endParaRPr>
          </a:p>
        </p:txBody>
      </p:sp>
      <p:sp>
        <p:nvSpPr>
          <p:cNvPr id="379" name="Google Shape;379;p16"/>
          <p:cNvSpPr txBox="1"/>
          <p:nvPr/>
        </p:nvSpPr>
        <p:spPr>
          <a:xfrm>
            <a:off x="104578" y="4689059"/>
            <a:ext cx="6742112" cy="313892"/>
          </a:xfrm>
          <a:prstGeom prst="rect">
            <a:avLst/>
          </a:prstGeom>
          <a:solidFill>
            <a:srgbClr val="BFBFBF"/>
          </a:solidFill>
          <a:ln>
            <a:noFill/>
          </a:ln>
        </p:spPr>
        <p:txBody>
          <a:bodyPr spcFirstLastPara="1" wrap="square" lIns="91425" tIns="45700" rIns="91425" bIns="45700" anchor="t" anchorCtr="0">
            <a:spAutoFit/>
          </a:bodyPr>
          <a:lstStyle/>
          <a:p>
            <a:pPr marL="609600" marR="0" lvl="0" indent="-609600" algn="l" rtl="0">
              <a:lnSpc>
                <a:spcPct val="120000"/>
              </a:lnSpc>
              <a:spcBef>
                <a:spcPts val="0"/>
              </a:spcBef>
              <a:spcAft>
                <a:spcPts val="0"/>
              </a:spcAft>
              <a:buClr>
                <a:schemeClr val="dk1"/>
              </a:buClr>
              <a:buSzPts val="1200"/>
              <a:buFont typeface="Arial"/>
              <a:buNone/>
            </a:pPr>
            <a:r>
              <a:rPr lang="ja-JP" sz="1200" b="1" i="0" u="none" strike="noStrike" cap="none">
                <a:solidFill>
                  <a:schemeClr val="dk1"/>
                </a:solidFill>
                <a:latin typeface="Meiryo"/>
                <a:ea typeface="Meiryo"/>
                <a:cs typeface="Meiryo"/>
                <a:sym typeface="Meiryo"/>
              </a:rPr>
              <a:t>　■救護対応</a:t>
            </a:r>
            <a:endParaRPr sz="2800" b="0" i="0" u="none" strike="noStrike" cap="none">
              <a:solidFill>
                <a:schemeClr val="dk1"/>
              </a:solidFill>
              <a:latin typeface="Meiryo"/>
              <a:ea typeface="Meiryo"/>
              <a:cs typeface="Meiryo"/>
              <a:sym typeface="Meiryo"/>
            </a:endParaRPr>
          </a:p>
        </p:txBody>
      </p:sp>
      <p:sp>
        <p:nvSpPr>
          <p:cNvPr id="380" name="Google Shape;380;p16"/>
          <p:cNvSpPr/>
          <p:nvPr/>
        </p:nvSpPr>
        <p:spPr>
          <a:xfrm>
            <a:off x="450849" y="5160108"/>
            <a:ext cx="1144588" cy="220663"/>
          </a:xfrm>
          <a:prstGeom prst="roundRect">
            <a:avLst>
              <a:gd name="adj" fmla="val 0"/>
            </a:avLst>
          </a:prstGeom>
          <a:noFill/>
          <a:ln>
            <a:noFill/>
          </a:ln>
        </p:spPr>
        <p:txBody>
          <a:bodyPr spcFirstLastPara="1" wrap="square" lIns="95575" tIns="47775" rIns="95575" bIns="47775" anchor="ctr" anchorCtr="0">
            <a:noAutofit/>
          </a:bodyPr>
          <a:lstStyle/>
          <a:p>
            <a:pPr marL="0" marR="0" lvl="0" indent="0" algn="l" rtl="0">
              <a:lnSpc>
                <a:spcPct val="100000"/>
              </a:lnSpc>
              <a:spcBef>
                <a:spcPts val="0"/>
              </a:spcBef>
              <a:spcAft>
                <a:spcPts val="0"/>
              </a:spcAft>
              <a:buClr>
                <a:schemeClr val="dk1"/>
              </a:buClr>
              <a:buSzPts val="1050"/>
              <a:buFont typeface="Arial"/>
              <a:buNone/>
            </a:pPr>
            <a:r>
              <a:rPr lang="ja-JP" sz="1050" b="0" i="0" u="none" strike="noStrike" cap="none">
                <a:solidFill>
                  <a:schemeClr val="dk1"/>
                </a:solidFill>
                <a:latin typeface="Meiryo"/>
                <a:ea typeface="Meiryo"/>
                <a:cs typeface="Meiryo"/>
                <a:sym typeface="Meiryo"/>
              </a:rPr>
              <a:t>【対応フロー】</a:t>
            </a:r>
            <a:endParaRPr sz="2800" b="0" i="0" u="none" strike="noStrike" cap="none">
              <a:solidFill>
                <a:schemeClr val="dk1"/>
              </a:solidFill>
              <a:latin typeface="Meiryo"/>
              <a:ea typeface="Meiryo"/>
              <a:cs typeface="Meiryo"/>
              <a:sym typeface="Meiryo"/>
            </a:endParaRPr>
          </a:p>
        </p:txBody>
      </p:sp>
      <p:sp>
        <p:nvSpPr>
          <p:cNvPr id="381" name="Google Shape;381;p16"/>
          <p:cNvSpPr/>
          <p:nvPr/>
        </p:nvSpPr>
        <p:spPr>
          <a:xfrm>
            <a:off x="1806574" y="6128394"/>
            <a:ext cx="4445000" cy="619125"/>
          </a:xfrm>
          <a:prstGeom prst="roundRect">
            <a:avLst>
              <a:gd name="adj" fmla="val 0"/>
            </a:avLst>
          </a:prstGeom>
          <a:noFill/>
          <a:ln w="9525" cap="flat" cmpd="sng">
            <a:solidFill>
              <a:srgbClr val="FF0000"/>
            </a:solidFill>
            <a:prstDash val="dot"/>
            <a:round/>
            <a:headEnd type="none" w="sm" len="sm"/>
            <a:tailEnd type="none" w="sm" len="sm"/>
          </a:ln>
        </p:spPr>
        <p:txBody>
          <a:bodyPr spcFirstLastPara="1" wrap="square" lIns="95575" tIns="56450" rIns="95575" bIns="47775" anchor="t" anchorCtr="0">
            <a:noAutofit/>
          </a:bodyPr>
          <a:lstStyle/>
          <a:p>
            <a:pPr marL="0" marR="0" lvl="0" indent="0" algn="l" rtl="0">
              <a:lnSpc>
                <a:spcPct val="100000"/>
              </a:lnSpc>
              <a:spcBef>
                <a:spcPts val="0"/>
              </a:spcBef>
              <a:spcAft>
                <a:spcPts val="0"/>
              </a:spcAft>
              <a:buNone/>
            </a:pPr>
            <a:r>
              <a:rPr lang="ja-JP" sz="1000" b="0" i="0" u="none" strike="noStrike" cap="none" dirty="0">
                <a:solidFill>
                  <a:schemeClr val="dk1"/>
                </a:solidFill>
                <a:latin typeface="Meiryo"/>
                <a:ea typeface="Meiryo"/>
                <a:cs typeface="Meiryo"/>
                <a:sym typeface="Meiryo"/>
              </a:rPr>
              <a:t>①保健室に案内し、休んでもらう。</a:t>
            </a:r>
            <a:endParaRPr sz="1000" b="0" i="0" u="none" strike="noStrike" cap="none" dirty="0">
              <a:solidFill>
                <a:schemeClr val="dk1"/>
              </a:solidFill>
              <a:latin typeface="Meiryo"/>
              <a:ea typeface="Meiryo"/>
              <a:cs typeface="Meiryo"/>
              <a:sym typeface="Meiryo"/>
            </a:endParaRPr>
          </a:p>
          <a:p>
            <a:pPr marL="0" marR="0" lvl="0" indent="0" algn="l" rtl="0">
              <a:lnSpc>
                <a:spcPct val="100000"/>
              </a:lnSpc>
              <a:spcBef>
                <a:spcPts val="300"/>
              </a:spcBef>
              <a:spcAft>
                <a:spcPts val="0"/>
              </a:spcAft>
              <a:buClr>
                <a:schemeClr val="dk1"/>
              </a:buClr>
              <a:buSzPts val="1000"/>
              <a:buFont typeface="Arial"/>
              <a:buNone/>
            </a:pPr>
            <a:r>
              <a:rPr lang="ja-JP" sz="1000" b="0" i="0" u="none" strike="noStrike" cap="none" dirty="0">
                <a:solidFill>
                  <a:schemeClr val="dk1"/>
                </a:solidFill>
                <a:latin typeface="Meiryo"/>
                <a:ea typeface="Meiryo"/>
                <a:cs typeface="Meiryo"/>
                <a:sym typeface="Meiryo"/>
              </a:rPr>
              <a:t>②落ち着いてから、怪我の状況、病状などを確認</a:t>
            </a:r>
            <a:endParaRPr sz="1000" b="0" i="0" u="none" strike="noStrike" cap="none" dirty="0">
              <a:solidFill>
                <a:schemeClr val="dk1"/>
              </a:solidFill>
              <a:latin typeface="Meiryo"/>
              <a:ea typeface="Meiryo"/>
              <a:cs typeface="Meiryo"/>
              <a:sym typeface="Meiryo"/>
            </a:endParaRPr>
          </a:p>
        </p:txBody>
      </p:sp>
      <p:sp>
        <p:nvSpPr>
          <p:cNvPr id="382" name="Google Shape;382;p16"/>
          <p:cNvSpPr/>
          <p:nvPr/>
        </p:nvSpPr>
        <p:spPr>
          <a:xfrm>
            <a:off x="1289049" y="5709294"/>
            <a:ext cx="361950" cy="131762"/>
          </a:xfrm>
          <a:prstGeom prst="downArrow">
            <a:avLst>
              <a:gd name="adj1" fmla="val 52963"/>
              <a:gd name="adj2" fmla="val 65625"/>
            </a:avLst>
          </a:prstGeom>
          <a:noFill/>
          <a:ln w="12700" cap="flat" cmpd="sng">
            <a:solidFill>
              <a:srgbClr val="3399FF"/>
            </a:solidFill>
            <a:prstDash val="solid"/>
            <a:miter lim="800000"/>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chemeClr val="dk1"/>
              </a:buClr>
              <a:buSzPts val="2800"/>
              <a:buFont typeface="Arial"/>
              <a:buNone/>
            </a:pPr>
            <a:endParaRPr sz="2800" b="0" i="0" u="none" strike="noStrike" cap="none">
              <a:solidFill>
                <a:schemeClr val="dk1"/>
              </a:solidFill>
              <a:latin typeface="Meiryo"/>
              <a:ea typeface="Meiryo"/>
              <a:cs typeface="Meiryo"/>
              <a:sym typeface="Meiryo"/>
            </a:endParaRPr>
          </a:p>
        </p:txBody>
      </p:sp>
      <p:sp>
        <p:nvSpPr>
          <p:cNvPr id="383" name="Google Shape;383;p16"/>
          <p:cNvSpPr txBox="1"/>
          <p:nvPr/>
        </p:nvSpPr>
        <p:spPr>
          <a:xfrm rot="5400000">
            <a:off x="1427017" y="5656406"/>
            <a:ext cx="85966" cy="191700"/>
          </a:xfrm>
          <a:prstGeom prst="rect">
            <a:avLst/>
          </a:prstGeom>
          <a:no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chemeClr val="dk1"/>
              </a:buClr>
              <a:buSzPts val="1400"/>
              <a:buFont typeface="Arial"/>
              <a:buNone/>
            </a:pPr>
            <a:endParaRPr sz="1400" b="0" i="0" u="none" strike="noStrike" cap="none">
              <a:solidFill>
                <a:schemeClr val="dk1"/>
              </a:solidFill>
              <a:latin typeface="Meiryo"/>
              <a:ea typeface="Meiryo"/>
              <a:cs typeface="Meiryo"/>
              <a:sym typeface="Meiryo"/>
            </a:endParaRPr>
          </a:p>
        </p:txBody>
      </p:sp>
      <p:sp>
        <p:nvSpPr>
          <p:cNvPr id="384" name="Google Shape;384;p16"/>
          <p:cNvSpPr/>
          <p:nvPr/>
        </p:nvSpPr>
        <p:spPr>
          <a:xfrm>
            <a:off x="931862" y="6128394"/>
            <a:ext cx="808037" cy="619125"/>
          </a:xfrm>
          <a:prstGeom prst="homePlate">
            <a:avLst>
              <a:gd name="adj" fmla="val 16385"/>
            </a:avLst>
          </a:prstGeom>
          <a:solidFill>
            <a:srgbClr val="3F3F3F"/>
          </a:solidFill>
          <a:ln>
            <a:noFill/>
          </a:ln>
        </p:spPr>
        <p:txBody>
          <a:bodyPr spcFirstLastPara="1" wrap="square" lIns="95575" tIns="47775" rIns="95575" bIns="47775" anchor="ctr" anchorCtr="0">
            <a:noAutofit/>
          </a:bodyPr>
          <a:lstStyle/>
          <a:p>
            <a:pPr marL="0" marR="0" lvl="0" indent="0" algn="l" rtl="0">
              <a:lnSpc>
                <a:spcPct val="100000"/>
              </a:lnSpc>
              <a:spcBef>
                <a:spcPts val="0"/>
              </a:spcBef>
              <a:spcAft>
                <a:spcPts val="0"/>
              </a:spcAft>
              <a:buClr>
                <a:srgbClr val="FFFFFF"/>
              </a:buClr>
              <a:buSzPts val="1100"/>
              <a:buFont typeface="Arial"/>
              <a:buNone/>
            </a:pPr>
            <a:r>
              <a:rPr lang="ja-JP" sz="1100" b="0" i="0" u="none" strike="noStrike" cap="none">
                <a:solidFill>
                  <a:srgbClr val="FFFFFF"/>
                </a:solidFill>
                <a:latin typeface="Meiryo"/>
                <a:ea typeface="Meiryo"/>
                <a:cs typeface="Meiryo"/>
                <a:sym typeface="Meiryo"/>
              </a:rPr>
              <a:t>歩ける</a:t>
            </a:r>
            <a:endParaRPr sz="2800" b="0" i="0" u="none" strike="noStrike" cap="none">
              <a:solidFill>
                <a:schemeClr val="dk1"/>
              </a:solidFill>
              <a:latin typeface="Meiryo"/>
              <a:ea typeface="Meiryo"/>
              <a:cs typeface="Meiryo"/>
              <a:sym typeface="Meiryo"/>
            </a:endParaRPr>
          </a:p>
        </p:txBody>
      </p:sp>
      <p:sp>
        <p:nvSpPr>
          <p:cNvPr id="385" name="Google Shape;385;p16"/>
          <p:cNvSpPr/>
          <p:nvPr/>
        </p:nvSpPr>
        <p:spPr>
          <a:xfrm>
            <a:off x="739774" y="5425221"/>
            <a:ext cx="5592763" cy="338554"/>
          </a:xfrm>
          <a:prstGeom prst="rect">
            <a:avLst/>
          </a:prstGeom>
          <a:noFill/>
          <a:ln>
            <a:noFill/>
          </a:ln>
        </p:spPr>
        <p:txBody>
          <a:bodyPr spcFirstLastPara="1" wrap="square" lIns="0" tIns="0" rIns="0" bIns="0" anchor="t" anchorCtr="0">
            <a:spAutoFit/>
          </a:bodyPr>
          <a:lstStyle/>
          <a:p>
            <a:pPr marL="0" marR="0" lvl="0" indent="0" algn="l" rtl="0">
              <a:lnSpc>
                <a:spcPct val="110000"/>
              </a:lnSpc>
              <a:spcBef>
                <a:spcPts val="0"/>
              </a:spcBef>
              <a:spcAft>
                <a:spcPts val="0"/>
              </a:spcAft>
              <a:buClr>
                <a:schemeClr val="dk1"/>
              </a:buClr>
              <a:buSzPts val="1000"/>
              <a:buFont typeface="Arial"/>
              <a:buNone/>
            </a:pPr>
            <a:r>
              <a:rPr lang="ja-JP" sz="1000" b="0" i="0" u="none" strike="noStrike" cap="none">
                <a:solidFill>
                  <a:schemeClr val="dk1"/>
                </a:solidFill>
                <a:latin typeface="Meiryo"/>
                <a:ea typeface="Meiryo"/>
                <a:cs typeface="Meiryo"/>
                <a:sym typeface="Meiryo"/>
              </a:rPr>
              <a:t>① 怪我人・急病人が発生した場合、</a:t>
            </a:r>
            <a:endParaRPr sz="2800" b="0" i="0" u="none" strike="noStrike" cap="none">
              <a:solidFill>
                <a:schemeClr val="dk1"/>
              </a:solidFill>
              <a:latin typeface="Meiryo"/>
              <a:ea typeface="Meiryo"/>
              <a:cs typeface="Meiryo"/>
              <a:sym typeface="Meiryo"/>
            </a:endParaRPr>
          </a:p>
          <a:p>
            <a:pPr marL="0" marR="0" lvl="0" indent="0" algn="l" rtl="0">
              <a:lnSpc>
                <a:spcPct val="110000"/>
              </a:lnSpc>
              <a:spcBef>
                <a:spcPts val="0"/>
              </a:spcBef>
              <a:spcAft>
                <a:spcPts val="0"/>
              </a:spcAft>
              <a:buClr>
                <a:schemeClr val="dk1"/>
              </a:buClr>
              <a:buSzPts val="1000"/>
              <a:buFont typeface="Arial"/>
              <a:buNone/>
            </a:pPr>
            <a:r>
              <a:rPr lang="ja-JP" sz="1000" b="0" i="0" u="none" strike="noStrike" cap="none">
                <a:solidFill>
                  <a:schemeClr val="dk1"/>
                </a:solidFill>
                <a:latin typeface="Meiryo"/>
                <a:ea typeface="Meiryo"/>
                <a:cs typeface="Meiryo"/>
                <a:sym typeface="Meiryo"/>
              </a:rPr>
              <a:t>　</a:t>
            </a:r>
            <a:endParaRPr sz="1000" b="0" i="0" u="none" strike="noStrike" cap="none">
              <a:solidFill>
                <a:schemeClr val="dk1"/>
              </a:solidFill>
              <a:latin typeface="Meiryo"/>
              <a:ea typeface="Meiryo"/>
              <a:cs typeface="Meiryo"/>
              <a:sym typeface="Meiryo"/>
            </a:endParaRPr>
          </a:p>
        </p:txBody>
      </p:sp>
      <p:sp>
        <p:nvSpPr>
          <p:cNvPr id="386" name="Google Shape;386;p16"/>
          <p:cNvSpPr/>
          <p:nvPr/>
        </p:nvSpPr>
        <p:spPr>
          <a:xfrm>
            <a:off x="931862" y="6871344"/>
            <a:ext cx="808037" cy="717614"/>
          </a:xfrm>
          <a:prstGeom prst="homePlate">
            <a:avLst>
              <a:gd name="adj" fmla="val 8936"/>
            </a:avLst>
          </a:prstGeom>
          <a:solidFill>
            <a:srgbClr val="3F3F3F"/>
          </a:solidFill>
          <a:ln>
            <a:noFill/>
          </a:ln>
        </p:spPr>
        <p:txBody>
          <a:bodyPr spcFirstLastPara="1" wrap="square" lIns="95575" tIns="47775" rIns="95575" bIns="47775" anchor="ctr" anchorCtr="0">
            <a:noAutofit/>
          </a:bodyPr>
          <a:lstStyle/>
          <a:p>
            <a:pPr marL="0" marR="0" lvl="0" indent="0" algn="l" rtl="0">
              <a:lnSpc>
                <a:spcPct val="100000"/>
              </a:lnSpc>
              <a:spcBef>
                <a:spcPts val="0"/>
              </a:spcBef>
              <a:spcAft>
                <a:spcPts val="0"/>
              </a:spcAft>
              <a:buClr>
                <a:srgbClr val="FFFFFF"/>
              </a:buClr>
              <a:buSzPts val="1100"/>
              <a:buFont typeface="Arial"/>
              <a:buNone/>
            </a:pPr>
            <a:r>
              <a:rPr lang="ja-JP" sz="1100" b="0" i="0" u="none" strike="noStrike" cap="none">
                <a:solidFill>
                  <a:srgbClr val="FFFFFF"/>
                </a:solidFill>
                <a:latin typeface="Meiryo"/>
                <a:ea typeface="Meiryo"/>
                <a:cs typeface="Meiryo"/>
                <a:sym typeface="Meiryo"/>
              </a:rPr>
              <a:t>歩けない</a:t>
            </a:r>
            <a:endParaRPr sz="2800" b="0" i="0" u="none" strike="noStrike" cap="none">
              <a:solidFill>
                <a:schemeClr val="dk1"/>
              </a:solidFill>
              <a:latin typeface="Meiryo"/>
              <a:ea typeface="Meiryo"/>
              <a:cs typeface="Meiryo"/>
              <a:sym typeface="Meiryo"/>
            </a:endParaRPr>
          </a:p>
        </p:txBody>
      </p:sp>
      <p:sp>
        <p:nvSpPr>
          <p:cNvPr id="387" name="Google Shape;387;p16"/>
          <p:cNvSpPr/>
          <p:nvPr/>
        </p:nvSpPr>
        <p:spPr>
          <a:xfrm>
            <a:off x="739774" y="5902969"/>
            <a:ext cx="5249863" cy="169277"/>
          </a:xfrm>
          <a:prstGeom prst="rect">
            <a:avLst/>
          </a:prstGeom>
          <a:noFill/>
          <a:ln>
            <a:noFill/>
          </a:ln>
        </p:spPr>
        <p:txBody>
          <a:bodyPr spcFirstLastPara="1" wrap="square" lIns="0" tIns="0" rIns="0" bIns="0" anchor="t" anchorCtr="0">
            <a:spAutoFit/>
          </a:bodyPr>
          <a:lstStyle/>
          <a:p>
            <a:pPr marL="0" marR="0" lvl="0" indent="0" algn="l" rtl="0">
              <a:lnSpc>
                <a:spcPct val="110000"/>
              </a:lnSpc>
              <a:spcBef>
                <a:spcPts val="0"/>
              </a:spcBef>
              <a:spcAft>
                <a:spcPts val="0"/>
              </a:spcAft>
              <a:buClr>
                <a:schemeClr val="dk1"/>
              </a:buClr>
              <a:buSzPts val="1000"/>
              <a:buFont typeface="Arial"/>
              <a:buNone/>
            </a:pPr>
            <a:r>
              <a:rPr lang="ja-JP" sz="1000" b="0" i="0" u="none" strike="noStrike" cap="none">
                <a:solidFill>
                  <a:schemeClr val="dk1"/>
                </a:solidFill>
                <a:latin typeface="Meiryo"/>
                <a:ea typeface="Meiryo"/>
                <a:cs typeface="Meiryo"/>
                <a:sym typeface="Meiryo"/>
              </a:rPr>
              <a:t>② 状況に応じた対応／基本的には子ども園のレギュレーションに従う</a:t>
            </a:r>
            <a:endParaRPr sz="2800" b="0" i="0" u="none" strike="noStrike" cap="none">
              <a:solidFill>
                <a:schemeClr val="dk1"/>
              </a:solidFill>
              <a:latin typeface="Meiryo"/>
              <a:ea typeface="Meiryo"/>
              <a:cs typeface="Meiryo"/>
              <a:sym typeface="Meiryo"/>
            </a:endParaRPr>
          </a:p>
        </p:txBody>
      </p:sp>
      <p:sp>
        <p:nvSpPr>
          <p:cNvPr id="388" name="Google Shape;388;p16"/>
          <p:cNvSpPr/>
          <p:nvPr/>
        </p:nvSpPr>
        <p:spPr>
          <a:xfrm>
            <a:off x="1806574" y="6857056"/>
            <a:ext cx="4445000" cy="728772"/>
          </a:xfrm>
          <a:prstGeom prst="roundRect">
            <a:avLst>
              <a:gd name="adj" fmla="val 0"/>
            </a:avLst>
          </a:prstGeom>
          <a:noFill/>
          <a:ln w="9525" cap="flat" cmpd="sng">
            <a:solidFill>
              <a:srgbClr val="FF0000"/>
            </a:solidFill>
            <a:prstDash val="dot"/>
            <a:round/>
            <a:headEnd type="none" w="sm" len="sm"/>
            <a:tailEnd type="none" w="sm" len="sm"/>
          </a:ln>
        </p:spPr>
        <p:txBody>
          <a:bodyPr spcFirstLastPara="1" wrap="square" lIns="95575" tIns="56450" rIns="95575" bIns="47775" anchor="t" anchorCtr="0">
            <a:noAutofit/>
          </a:bodyPr>
          <a:lstStyle/>
          <a:p>
            <a:pPr marL="0" marR="0" lvl="0" indent="0" algn="l" rtl="0">
              <a:lnSpc>
                <a:spcPct val="100000"/>
              </a:lnSpc>
              <a:spcBef>
                <a:spcPts val="0"/>
              </a:spcBef>
              <a:spcAft>
                <a:spcPts val="0"/>
              </a:spcAft>
              <a:buClr>
                <a:schemeClr val="dk1"/>
              </a:buClr>
              <a:buSzPts val="1000"/>
              <a:buFont typeface="Arial"/>
              <a:buNone/>
            </a:pPr>
            <a:r>
              <a:rPr lang="ja-JP" sz="1000" b="0" i="0" u="none" strike="noStrike" cap="none">
                <a:solidFill>
                  <a:schemeClr val="dk1"/>
                </a:solidFill>
                <a:latin typeface="Meiryo"/>
                <a:ea typeface="Meiryo"/>
                <a:cs typeface="Meiryo"/>
                <a:sym typeface="Meiryo"/>
              </a:rPr>
              <a:t>①必ずスタッフが付き添い、 無暗に動かさない。</a:t>
            </a:r>
            <a:endParaRPr sz="2800" b="0" i="0" u="none" strike="noStrike" cap="none">
              <a:solidFill>
                <a:schemeClr val="dk1"/>
              </a:solidFill>
              <a:latin typeface="Meiryo"/>
              <a:ea typeface="Meiryo"/>
              <a:cs typeface="Meiryo"/>
              <a:sym typeface="Meiryo"/>
            </a:endParaRPr>
          </a:p>
          <a:p>
            <a:pPr marL="0" marR="0" lvl="0" indent="0" algn="l" rtl="0">
              <a:lnSpc>
                <a:spcPct val="100000"/>
              </a:lnSpc>
              <a:spcBef>
                <a:spcPts val="0"/>
              </a:spcBef>
              <a:spcAft>
                <a:spcPts val="0"/>
              </a:spcAft>
              <a:buClr>
                <a:schemeClr val="dk1"/>
              </a:buClr>
              <a:buSzPts val="1000"/>
              <a:buFont typeface="Arial"/>
              <a:buNone/>
            </a:pPr>
            <a:r>
              <a:rPr lang="ja-JP" sz="1000" b="0" i="0" u="none" strike="noStrike" cap="none">
                <a:solidFill>
                  <a:schemeClr val="dk1"/>
                </a:solidFill>
                <a:latin typeface="Meiryo"/>
                <a:ea typeface="Meiryo"/>
                <a:cs typeface="Meiryo"/>
                <a:sym typeface="Meiryo"/>
              </a:rPr>
              <a:t>　 ★特に、頭を打っている場合は、要注意！</a:t>
            </a:r>
            <a:endParaRPr sz="2800" b="0" i="0" u="none" strike="noStrike" cap="none">
              <a:solidFill>
                <a:schemeClr val="dk1"/>
              </a:solidFill>
              <a:latin typeface="Meiryo"/>
              <a:ea typeface="Meiryo"/>
              <a:cs typeface="Meiryo"/>
              <a:sym typeface="Meiryo"/>
            </a:endParaRPr>
          </a:p>
          <a:p>
            <a:pPr marL="0" marR="0" lvl="0" indent="0" algn="l" rtl="0">
              <a:lnSpc>
                <a:spcPct val="100000"/>
              </a:lnSpc>
              <a:spcBef>
                <a:spcPts val="300"/>
              </a:spcBef>
              <a:spcAft>
                <a:spcPts val="0"/>
              </a:spcAft>
              <a:buClr>
                <a:schemeClr val="dk1"/>
              </a:buClr>
              <a:buSzPts val="1000"/>
              <a:buFont typeface="Arial"/>
              <a:buNone/>
            </a:pPr>
            <a:r>
              <a:rPr lang="ja-JP" sz="1000" b="0" i="0" u="none" strike="noStrike" cap="none">
                <a:solidFill>
                  <a:schemeClr val="dk1"/>
                </a:solidFill>
                <a:latin typeface="Meiryo"/>
                <a:ea typeface="Meiryo"/>
                <a:cs typeface="Meiryo"/>
                <a:sym typeface="Meiryo"/>
              </a:rPr>
              <a:t>②本人または周囲のスタッフから、怪我の状況、病状などを確認</a:t>
            </a:r>
            <a:endParaRPr sz="1000" b="0" i="0" u="none" strike="noStrike" cap="none">
              <a:solidFill>
                <a:schemeClr val="dk1"/>
              </a:solidFill>
              <a:latin typeface="Meiryo"/>
              <a:ea typeface="Meiryo"/>
              <a:cs typeface="Meiryo"/>
              <a:sym typeface="Meiryo"/>
            </a:endParaRPr>
          </a:p>
        </p:txBody>
      </p:sp>
      <p:sp>
        <p:nvSpPr>
          <p:cNvPr id="389" name="Google Shape;389;p16"/>
          <p:cNvSpPr/>
          <p:nvPr/>
        </p:nvSpPr>
        <p:spPr>
          <a:xfrm>
            <a:off x="734343" y="7950386"/>
            <a:ext cx="5667375" cy="169277"/>
          </a:xfrm>
          <a:prstGeom prst="rect">
            <a:avLst/>
          </a:prstGeom>
          <a:noFill/>
          <a:ln>
            <a:noFill/>
          </a:ln>
        </p:spPr>
        <p:txBody>
          <a:bodyPr spcFirstLastPara="1" wrap="square" lIns="0" tIns="0" rIns="0" bIns="0" anchor="t" anchorCtr="0">
            <a:spAutoFit/>
          </a:bodyPr>
          <a:lstStyle/>
          <a:p>
            <a:pPr marL="0" marR="0" lvl="0" indent="0" algn="l" rtl="0">
              <a:lnSpc>
                <a:spcPct val="110000"/>
              </a:lnSpc>
              <a:spcBef>
                <a:spcPts val="0"/>
              </a:spcBef>
              <a:spcAft>
                <a:spcPts val="0"/>
              </a:spcAft>
              <a:buClr>
                <a:schemeClr val="dk1"/>
              </a:buClr>
              <a:buSzPts val="1000"/>
              <a:buFont typeface="Arial"/>
              <a:buNone/>
            </a:pPr>
            <a:r>
              <a:rPr lang="ja-JP" sz="1000" b="0" i="0" u="none" strike="noStrike" cap="none">
                <a:solidFill>
                  <a:schemeClr val="dk1"/>
                </a:solidFill>
                <a:latin typeface="Meiryo"/>
                <a:ea typeface="Meiryo"/>
                <a:cs typeface="Meiryo"/>
                <a:sym typeface="Meiryo"/>
              </a:rPr>
              <a:t>③ 状況によって救急車出動要請・近隣病院への連絡。</a:t>
            </a:r>
            <a:endParaRPr sz="1000" b="0" i="0" u="none" strike="noStrike" cap="none">
              <a:solidFill>
                <a:schemeClr val="dk1"/>
              </a:solidFill>
              <a:latin typeface="Meiryo"/>
              <a:ea typeface="Meiryo"/>
              <a:cs typeface="Meiryo"/>
              <a:sym typeface="Meiryo"/>
            </a:endParaRPr>
          </a:p>
        </p:txBody>
      </p:sp>
      <p:sp>
        <p:nvSpPr>
          <p:cNvPr id="390" name="Google Shape;390;p16"/>
          <p:cNvSpPr/>
          <p:nvPr/>
        </p:nvSpPr>
        <p:spPr>
          <a:xfrm>
            <a:off x="1289049" y="7744321"/>
            <a:ext cx="361950" cy="131762"/>
          </a:xfrm>
          <a:prstGeom prst="downArrow">
            <a:avLst>
              <a:gd name="adj1" fmla="val 52963"/>
              <a:gd name="adj2" fmla="val 65625"/>
            </a:avLst>
          </a:prstGeom>
          <a:noFill/>
          <a:ln w="12700" cap="flat" cmpd="sng">
            <a:solidFill>
              <a:srgbClr val="3399FF"/>
            </a:solidFill>
            <a:prstDash val="solid"/>
            <a:miter lim="800000"/>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chemeClr val="dk1"/>
              </a:buClr>
              <a:buSzPts val="2800"/>
              <a:buFont typeface="Arial"/>
              <a:buNone/>
            </a:pPr>
            <a:endParaRPr sz="2800" b="0" i="0" u="none" strike="noStrike" cap="none">
              <a:solidFill>
                <a:schemeClr val="dk1"/>
              </a:solidFill>
              <a:latin typeface="Meiryo"/>
              <a:ea typeface="Meiryo"/>
              <a:cs typeface="Meiryo"/>
              <a:sym typeface="Meiryo"/>
            </a:endParaRPr>
          </a:p>
        </p:txBody>
      </p:sp>
      <p:sp>
        <p:nvSpPr>
          <p:cNvPr id="391" name="Google Shape;391;p16"/>
          <p:cNvSpPr txBox="1"/>
          <p:nvPr/>
        </p:nvSpPr>
        <p:spPr>
          <a:xfrm rot="5400000">
            <a:off x="1427017" y="7691431"/>
            <a:ext cx="85966" cy="191700"/>
          </a:xfrm>
          <a:prstGeom prst="rect">
            <a:avLst/>
          </a:prstGeom>
          <a:no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chemeClr val="dk1"/>
              </a:buClr>
              <a:buSzPts val="1400"/>
              <a:buFont typeface="Arial"/>
              <a:buNone/>
            </a:pPr>
            <a:endParaRPr sz="1400" b="0" i="0" u="none" strike="noStrike" cap="none">
              <a:solidFill>
                <a:schemeClr val="dk1"/>
              </a:solidFill>
              <a:latin typeface="Meiryo"/>
              <a:ea typeface="Meiryo"/>
              <a:cs typeface="Meiryo"/>
              <a:sym typeface="Meiryo"/>
            </a:endParaRPr>
          </a:p>
        </p:txBody>
      </p:sp>
      <p:sp>
        <p:nvSpPr>
          <p:cNvPr id="392" name="Google Shape;392;p16"/>
          <p:cNvSpPr/>
          <p:nvPr/>
        </p:nvSpPr>
        <p:spPr>
          <a:xfrm>
            <a:off x="752704" y="8467004"/>
            <a:ext cx="5249863" cy="338554"/>
          </a:xfrm>
          <a:prstGeom prst="rect">
            <a:avLst/>
          </a:prstGeom>
          <a:noFill/>
          <a:ln>
            <a:noFill/>
          </a:ln>
        </p:spPr>
        <p:txBody>
          <a:bodyPr spcFirstLastPara="1" wrap="square" lIns="0" tIns="0" rIns="0" bIns="0" anchor="t" anchorCtr="0">
            <a:spAutoFit/>
          </a:bodyPr>
          <a:lstStyle/>
          <a:p>
            <a:pPr marL="0" marR="0" lvl="0" indent="0" algn="l" rtl="0">
              <a:lnSpc>
                <a:spcPct val="110000"/>
              </a:lnSpc>
              <a:spcBef>
                <a:spcPts val="0"/>
              </a:spcBef>
              <a:spcAft>
                <a:spcPts val="0"/>
              </a:spcAft>
              <a:buClr>
                <a:schemeClr val="dk1"/>
              </a:buClr>
              <a:buSzPts val="1000"/>
              <a:buFont typeface="Arial"/>
              <a:buNone/>
            </a:pPr>
            <a:r>
              <a:rPr lang="ja-JP" sz="1000" b="0" i="0" u="none" strike="noStrike" cap="none">
                <a:solidFill>
                  <a:schemeClr val="dk1"/>
                </a:solidFill>
                <a:latin typeface="Meiryo"/>
                <a:ea typeface="Meiryo"/>
                <a:cs typeface="Meiryo"/>
                <a:sym typeface="Meiryo"/>
              </a:rPr>
              <a:t>④ 救急車の誘導体制を整え、 現場へスムーズに誘導します。</a:t>
            </a:r>
            <a:endParaRPr sz="1000" b="0" i="0" u="none" strike="noStrike" cap="none">
              <a:solidFill>
                <a:schemeClr val="dk1"/>
              </a:solidFill>
              <a:latin typeface="Meiryo"/>
              <a:ea typeface="Meiryo"/>
              <a:cs typeface="Meiryo"/>
              <a:sym typeface="Meiryo"/>
            </a:endParaRPr>
          </a:p>
          <a:p>
            <a:pPr marL="0" marR="0" lvl="0" indent="0" algn="l" rtl="0">
              <a:lnSpc>
                <a:spcPct val="110000"/>
              </a:lnSpc>
              <a:spcBef>
                <a:spcPts val="0"/>
              </a:spcBef>
              <a:spcAft>
                <a:spcPts val="0"/>
              </a:spcAft>
              <a:buClr>
                <a:schemeClr val="dk1"/>
              </a:buClr>
              <a:buSzPts val="1000"/>
              <a:buFont typeface="Arial"/>
              <a:buNone/>
            </a:pPr>
            <a:r>
              <a:rPr lang="ja-JP" sz="1000" b="0" i="0" u="none" strike="noStrike" cap="none">
                <a:solidFill>
                  <a:schemeClr val="dk1"/>
                </a:solidFill>
                <a:latin typeface="Meiryo"/>
                <a:ea typeface="Meiryo"/>
                <a:cs typeface="Meiryo"/>
                <a:sym typeface="Meiryo"/>
              </a:rPr>
              <a:t>　　※救急車には、スタッフが付き添う</a:t>
            </a:r>
            <a:endParaRPr sz="2800" b="0" i="0" u="none" strike="noStrike" cap="none">
              <a:solidFill>
                <a:schemeClr val="dk1"/>
              </a:solidFill>
              <a:latin typeface="Meiryo"/>
              <a:ea typeface="Meiryo"/>
              <a:cs typeface="Meiryo"/>
              <a:sym typeface="Meiryo"/>
            </a:endParaRPr>
          </a:p>
        </p:txBody>
      </p:sp>
      <p:sp>
        <p:nvSpPr>
          <p:cNvPr id="393" name="Google Shape;393;p16"/>
          <p:cNvSpPr/>
          <p:nvPr/>
        </p:nvSpPr>
        <p:spPr>
          <a:xfrm>
            <a:off x="1283409" y="8237511"/>
            <a:ext cx="361950" cy="157512"/>
          </a:xfrm>
          <a:prstGeom prst="downArrow">
            <a:avLst>
              <a:gd name="adj1" fmla="val 52963"/>
              <a:gd name="adj2" fmla="val 65625"/>
            </a:avLst>
          </a:prstGeom>
          <a:noFill/>
          <a:ln w="12700" cap="flat" cmpd="sng">
            <a:solidFill>
              <a:srgbClr val="3399FF"/>
            </a:solidFill>
            <a:prstDash val="solid"/>
            <a:miter lim="800000"/>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chemeClr val="dk1"/>
              </a:buClr>
              <a:buSzPts val="2800"/>
              <a:buFont typeface="Arial"/>
              <a:buNone/>
            </a:pPr>
            <a:endParaRPr sz="2800" b="0" i="0" u="none" strike="noStrike" cap="none">
              <a:solidFill>
                <a:schemeClr val="dk1"/>
              </a:solidFill>
              <a:latin typeface="Meiryo"/>
              <a:ea typeface="Meiryo"/>
              <a:cs typeface="Meiryo"/>
              <a:sym typeface="Meiryo"/>
            </a:endParaRPr>
          </a:p>
        </p:txBody>
      </p:sp>
      <p:sp>
        <p:nvSpPr>
          <p:cNvPr id="394" name="Google Shape;394;p16"/>
          <p:cNvSpPr txBox="1"/>
          <p:nvPr/>
        </p:nvSpPr>
        <p:spPr>
          <a:xfrm rot="5400000">
            <a:off x="1412992" y="8193031"/>
            <a:ext cx="102766" cy="191700"/>
          </a:xfrm>
          <a:prstGeom prst="rect">
            <a:avLst/>
          </a:prstGeom>
          <a:no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chemeClr val="dk1"/>
              </a:buClr>
              <a:buSzPts val="1400"/>
              <a:buFont typeface="Arial"/>
              <a:buNone/>
            </a:pPr>
            <a:endParaRPr sz="1400" b="0" i="0" u="none" strike="noStrike" cap="none">
              <a:solidFill>
                <a:schemeClr val="dk1"/>
              </a:solidFill>
              <a:latin typeface="Meiryo"/>
              <a:ea typeface="Meiryo"/>
              <a:cs typeface="Meiryo"/>
              <a:sym typeface="Meiryo"/>
            </a:endParaRPr>
          </a:p>
        </p:txBody>
      </p:sp>
      <p:sp>
        <p:nvSpPr>
          <p:cNvPr id="395" name="Google Shape;395;p16"/>
          <p:cNvSpPr txBox="1">
            <a:spLocks noGrp="1"/>
          </p:cNvSpPr>
          <p:nvPr>
            <p:ph type="sldNum" idx="12"/>
          </p:nvPr>
        </p:nvSpPr>
        <p:spPr>
          <a:xfrm>
            <a:off x="6346086" y="9594483"/>
            <a:ext cx="403225" cy="230188"/>
          </a:xfrm>
          <a:prstGeom prst="rect">
            <a:avLst/>
          </a:prstGeom>
          <a:noFill/>
          <a:ln>
            <a:noFill/>
          </a:ln>
        </p:spPr>
        <p:txBody>
          <a:bodyPr spcFirstLastPara="1" wrap="square" lIns="91425" tIns="45700" rIns="91425" bIns="45700" anchor="t" anchorCtr="0">
            <a:noAutofit/>
          </a:bodyPr>
          <a:lstStyle/>
          <a:p>
            <a:pPr marL="0" lvl="0" indent="0" algn="ctr" rtl="0">
              <a:lnSpc>
                <a:spcPct val="100000"/>
              </a:lnSpc>
              <a:spcBef>
                <a:spcPts val="0"/>
              </a:spcBef>
              <a:spcAft>
                <a:spcPts val="0"/>
              </a:spcAft>
              <a:buClr>
                <a:schemeClr val="lt1"/>
              </a:buClr>
              <a:buSzPts val="1000"/>
              <a:buFont typeface="Arial"/>
              <a:buNone/>
            </a:pPr>
            <a:fld id="{00000000-1234-1234-1234-123412341234}" type="slidenum">
              <a:rPr lang="en-US" altLang="ja-JP">
                <a:latin typeface="Meiryo"/>
                <a:ea typeface="Meiryo"/>
                <a:cs typeface="Meiryo"/>
                <a:sym typeface="Meiryo"/>
              </a:rPr>
              <a:t>10</a:t>
            </a:fld>
            <a:endParaRPr>
              <a:latin typeface="Meiryo"/>
              <a:ea typeface="Meiryo"/>
              <a:cs typeface="Meiryo"/>
              <a:sym typeface="Meiryo"/>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473"/>
        <p:cNvGrpSpPr/>
        <p:nvPr/>
      </p:nvGrpSpPr>
      <p:grpSpPr>
        <a:xfrm>
          <a:off x="0" y="0"/>
          <a:ext cx="0" cy="0"/>
          <a:chOff x="0" y="0"/>
          <a:chExt cx="0" cy="0"/>
        </a:xfrm>
      </p:grpSpPr>
      <p:sp>
        <p:nvSpPr>
          <p:cNvPr id="474" name="Google Shape;474;p20"/>
          <p:cNvSpPr txBox="1">
            <a:spLocks noGrp="1"/>
          </p:cNvSpPr>
          <p:nvPr>
            <p:ph type="title" idx="4294967295"/>
          </p:nvPr>
        </p:nvSpPr>
        <p:spPr>
          <a:xfrm>
            <a:off x="627063" y="25400"/>
            <a:ext cx="6172200" cy="379413"/>
          </a:xfrm>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SzPts val="1400"/>
              <a:buNone/>
            </a:pPr>
            <a:r>
              <a:rPr lang="ja-JP" b="1" dirty="0">
                <a:latin typeface="Meiryo"/>
                <a:ea typeface="Meiryo"/>
                <a:cs typeface="Meiryo"/>
                <a:sym typeface="Meiryo"/>
              </a:rPr>
              <a:t>備品一覧</a:t>
            </a:r>
            <a:endParaRPr b="1" dirty="0">
              <a:latin typeface="Meiryo"/>
              <a:ea typeface="Meiryo"/>
              <a:cs typeface="Meiryo"/>
              <a:sym typeface="Meiryo"/>
            </a:endParaRPr>
          </a:p>
        </p:txBody>
      </p:sp>
      <p:sp>
        <p:nvSpPr>
          <p:cNvPr id="475" name="Google Shape;475;p20"/>
          <p:cNvSpPr txBox="1">
            <a:spLocks noGrp="1"/>
          </p:cNvSpPr>
          <p:nvPr>
            <p:ph type="sldNum" idx="12"/>
          </p:nvPr>
        </p:nvSpPr>
        <p:spPr>
          <a:xfrm>
            <a:off x="6363040" y="9570435"/>
            <a:ext cx="403225" cy="230188"/>
          </a:xfrm>
          <a:prstGeom prst="rect">
            <a:avLst/>
          </a:prstGeom>
          <a:noFill/>
          <a:ln>
            <a:noFill/>
          </a:ln>
        </p:spPr>
        <p:txBody>
          <a:bodyPr spcFirstLastPara="1" wrap="square" lIns="91425" tIns="45700" rIns="91425" bIns="45700" anchor="t" anchorCtr="0">
            <a:noAutofit/>
          </a:bodyPr>
          <a:lstStyle/>
          <a:p>
            <a:pPr marL="0" lvl="0" indent="0" algn="ctr" rtl="0">
              <a:lnSpc>
                <a:spcPct val="100000"/>
              </a:lnSpc>
              <a:spcBef>
                <a:spcPts val="0"/>
              </a:spcBef>
              <a:spcAft>
                <a:spcPts val="0"/>
              </a:spcAft>
              <a:buSzPts val="1000"/>
              <a:buNone/>
            </a:pPr>
            <a:fld id="{00000000-1234-1234-1234-123412341234}" type="slidenum">
              <a:rPr lang="en-US" altLang="ja-JP">
                <a:latin typeface="Meiryo"/>
                <a:ea typeface="Meiryo"/>
                <a:cs typeface="Meiryo"/>
                <a:sym typeface="Meiryo"/>
              </a:rPr>
              <a:t>11</a:t>
            </a:fld>
            <a:endParaRPr>
              <a:latin typeface="Meiryo"/>
              <a:ea typeface="Meiryo"/>
              <a:cs typeface="Meiryo"/>
              <a:sym typeface="Meiryo"/>
            </a:endParaRPr>
          </a:p>
        </p:txBody>
      </p:sp>
      <p:graphicFrame>
        <p:nvGraphicFramePr>
          <p:cNvPr id="476" name="Google Shape;476;p20"/>
          <p:cNvGraphicFramePr/>
          <p:nvPr>
            <p:extLst>
              <p:ext uri="{D42A27DB-BD31-4B8C-83A1-F6EECF244321}">
                <p14:modId xmlns:p14="http://schemas.microsoft.com/office/powerpoint/2010/main" val="3322533317"/>
              </p:ext>
            </p:extLst>
          </p:nvPr>
        </p:nvGraphicFramePr>
        <p:xfrm>
          <a:off x="188912" y="638340"/>
          <a:ext cx="6408425" cy="3564915"/>
        </p:xfrm>
        <a:graphic>
          <a:graphicData uri="http://schemas.openxmlformats.org/drawingml/2006/table">
            <a:tbl>
              <a:tblPr firstRow="1" bandRow="1">
                <a:noFill/>
                <a:tableStyleId>{C2E71EC1-BC99-4588-8329-E7C8AE431D96}</a:tableStyleId>
              </a:tblPr>
              <a:tblGrid>
                <a:gridCol w="2231975">
                  <a:extLst>
                    <a:ext uri="{9D8B030D-6E8A-4147-A177-3AD203B41FA5}">
                      <a16:colId xmlns:a16="http://schemas.microsoft.com/office/drawing/2014/main" val="20000"/>
                    </a:ext>
                  </a:extLst>
                </a:gridCol>
                <a:gridCol w="1584175">
                  <a:extLst>
                    <a:ext uri="{9D8B030D-6E8A-4147-A177-3AD203B41FA5}">
                      <a16:colId xmlns:a16="http://schemas.microsoft.com/office/drawing/2014/main" val="20001"/>
                    </a:ext>
                  </a:extLst>
                </a:gridCol>
                <a:gridCol w="990175">
                  <a:extLst>
                    <a:ext uri="{9D8B030D-6E8A-4147-A177-3AD203B41FA5}">
                      <a16:colId xmlns:a16="http://schemas.microsoft.com/office/drawing/2014/main" val="20002"/>
                    </a:ext>
                  </a:extLst>
                </a:gridCol>
                <a:gridCol w="1602100">
                  <a:extLst>
                    <a:ext uri="{9D8B030D-6E8A-4147-A177-3AD203B41FA5}">
                      <a16:colId xmlns:a16="http://schemas.microsoft.com/office/drawing/2014/main" val="20003"/>
                    </a:ext>
                  </a:extLst>
                </a:gridCol>
              </a:tblGrid>
              <a:tr h="392975">
                <a:tc>
                  <a:txBody>
                    <a:bodyPr/>
                    <a:lstStyle/>
                    <a:p>
                      <a:pPr marL="0" marR="0" lvl="0" indent="0" algn="ctr" rtl="0">
                        <a:lnSpc>
                          <a:spcPct val="100000"/>
                        </a:lnSpc>
                        <a:spcBef>
                          <a:spcPts val="0"/>
                        </a:spcBef>
                        <a:spcAft>
                          <a:spcPts val="0"/>
                        </a:spcAft>
                        <a:buClr>
                          <a:srgbClr val="000000"/>
                        </a:buClr>
                        <a:buSzPts val="1200"/>
                        <a:buFont typeface="Arial"/>
                        <a:buNone/>
                      </a:pPr>
                      <a:r>
                        <a:rPr lang="ja-JP" sz="1050" u="none" strike="noStrike" cap="none">
                          <a:solidFill>
                            <a:schemeClr val="lt1"/>
                          </a:solidFill>
                          <a:latin typeface="Meiryo"/>
                          <a:ea typeface="Meiryo"/>
                          <a:cs typeface="Meiryo"/>
                          <a:sym typeface="Meiryo"/>
                        </a:rPr>
                        <a:t>品名</a:t>
                      </a:r>
                      <a:endParaRPr sz="1050" u="none" strike="noStrike" cap="none">
                        <a:latin typeface="Meiryo"/>
                        <a:ea typeface="Meiryo"/>
                        <a:cs typeface="Meiryo"/>
                        <a:sym typeface="Meiryo"/>
                      </a:endParaRPr>
                    </a:p>
                  </a:txBody>
                  <a:tcPr marL="91450" marR="91450" marT="45725" marB="45725" anchor="ctr">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0070C0"/>
                    </a:solidFill>
                  </a:tcPr>
                </a:tc>
                <a:tc>
                  <a:txBody>
                    <a:bodyPr/>
                    <a:lstStyle/>
                    <a:p>
                      <a:pPr marL="0" marR="0" lvl="0" indent="0" algn="ctr" rtl="0">
                        <a:lnSpc>
                          <a:spcPct val="100000"/>
                        </a:lnSpc>
                        <a:spcBef>
                          <a:spcPts val="0"/>
                        </a:spcBef>
                        <a:spcAft>
                          <a:spcPts val="0"/>
                        </a:spcAft>
                        <a:buClr>
                          <a:srgbClr val="000000"/>
                        </a:buClr>
                        <a:buSzPts val="1200"/>
                        <a:buFont typeface="Arial"/>
                        <a:buNone/>
                      </a:pPr>
                      <a:r>
                        <a:rPr lang="ja-JP" sz="1050" u="none" strike="noStrike" cap="none">
                          <a:solidFill>
                            <a:schemeClr val="lt1"/>
                          </a:solidFill>
                          <a:latin typeface="Meiryo"/>
                          <a:ea typeface="Meiryo"/>
                          <a:cs typeface="Meiryo"/>
                          <a:sym typeface="Meiryo"/>
                        </a:rPr>
                        <a:t>仕様</a:t>
                      </a:r>
                      <a:endParaRPr sz="1050" u="none" strike="noStrike" cap="none">
                        <a:latin typeface="Meiryo"/>
                        <a:ea typeface="Meiryo"/>
                        <a:cs typeface="Meiryo"/>
                        <a:sym typeface="Meiryo"/>
                      </a:endParaRPr>
                    </a:p>
                  </a:txBody>
                  <a:tcPr marL="91450" marR="91450" marT="45725" marB="45725" anchor="ctr">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0070C0"/>
                    </a:solidFill>
                  </a:tcPr>
                </a:tc>
                <a:tc>
                  <a:txBody>
                    <a:bodyPr/>
                    <a:lstStyle/>
                    <a:p>
                      <a:pPr marL="0" marR="0" lvl="0" indent="0" algn="ctr" rtl="0">
                        <a:lnSpc>
                          <a:spcPct val="100000"/>
                        </a:lnSpc>
                        <a:spcBef>
                          <a:spcPts val="0"/>
                        </a:spcBef>
                        <a:spcAft>
                          <a:spcPts val="0"/>
                        </a:spcAft>
                        <a:buClr>
                          <a:srgbClr val="000000"/>
                        </a:buClr>
                        <a:buSzPts val="1200"/>
                        <a:buFont typeface="Arial"/>
                        <a:buNone/>
                      </a:pPr>
                      <a:r>
                        <a:rPr lang="ja-JP" sz="1050" u="none" strike="noStrike" cap="none">
                          <a:solidFill>
                            <a:schemeClr val="lt1"/>
                          </a:solidFill>
                          <a:latin typeface="Meiryo"/>
                          <a:ea typeface="Meiryo"/>
                          <a:cs typeface="Meiryo"/>
                          <a:sym typeface="Meiryo"/>
                        </a:rPr>
                        <a:t>数量</a:t>
                      </a:r>
                      <a:endParaRPr sz="1050" u="none" strike="noStrike" cap="none">
                        <a:latin typeface="Meiryo"/>
                        <a:ea typeface="Meiryo"/>
                        <a:cs typeface="Meiryo"/>
                        <a:sym typeface="Meiryo"/>
                      </a:endParaRPr>
                    </a:p>
                  </a:txBody>
                  <a:tcPr marL="91450" marR="91450" marT="45725" marB="45725" anchor="ctr">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0070C0"/>
                    </a:solidFill>
                  </a:tcPr>
                </a:tc>
                <a:tc>
                  <a:txBody>
                    <a:bodyPr/>
                    <a:lstStyle/>
                    <a:p>
                      <a:pPr marL="0" marR="0" lvl="0" indent="0" algn="ctr" rtl="0">
                        <a:lnSpc>
                          <a:spcPct val="100000"/>
                        </a:lnSpc>
                        <a:spcBef>
                          <a:spcPts val="0"/>
                        </a:spcBef>
                        <a:spcAft>
                          <a:spcPts val="0"/>
                        </a:spcAft>
                        <a:buClr>
                          <a:srgbClr val="000000"/>
                        </a:buClr>
                        <a:buSzPts val="1200"/>
                        <a:buFont typeface="Arial"/>
                        <a:buNone/>
                      </a:pPr>
                      <a:r>
                        <a:rPr lang="ja-JP" sz="1050" u="none" strike="noStrike" cap="none" dirty="0">
                          <a:solidFill>
                            <a:schemeClr val="lt1"/>
                          </a:solidFill>
                          <a:latin typeface="Meiryo"/>
                          <a:ea typeface="Meiryo"/>
                          <a:cs typeface="Meiryo"/>
                          <a:sym typeface="Meiryo"/>
                        </a:rPr>
                        <a:t>手配者</a:t>
                      </a:r>
                      <a:endParaRPr sz="1050" u="none" strike="noStrike" cap="none" dirty="0">
                        <a:latin typeface="Meiryo"/>
                        <a:ea typeface="Meiryo"/>
                        <a:cs typeface="Meiryo"/>
                        <a:sym typeface="Meiryo"/>
                      </a:endParaRPr>
                    </a:p>
                  </a:txBody>
                  <a:tcPr marL="91450" marR="91450" marT="45725" marB="45725" anchor="ctr">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0070C0"/>
                    </a:solidFill>
                  </a:tcPr>
                </a:tc>
                <a:extLst>
                  <a:ext uri="{0D108BD9-81ED-4DB2-BD59-A6C34878D82A}">
                    <a16:rowId xmlns:a16="http://schemas.microsoft.com/office/drawing/2014/main" val="10000"/>
                  </a:ext>
                </a:extLst>
              </a:tr>
              <a:tr h="394350">
                <a:tc>
                  <a:txBody>
                    <a:bodyPr/>
                    <a:lstStyle/>
                    <a:p>
                      <a:pPr marL="0" marR="0" lvl="0" indent="0" algn="l" rtl="0">
                        <a:lnSpc>
                          <a:spcPct val="100000"/>
                        </a:lnSpc>
                        <a:spcBef>
                          <a:spcPts val="0"/>
                        </a:spcBef>
                        <a:spcAft>
                          <a:spcPts val="0"/>
                        </a:spcAft>
                        <a:buClr>
                          <a:srgbClr val="000000"/>
                        </a:buClr>
                        <a:buSzPts val="1200"/>
                        <a:buFont typeface="Arial"/>
                        <a:buNone/>
                      </a:pPr>
                      <a:r>
                        <a:rPr lang="ja-JP" sz="1050" u="none" strike="noStrike" cap="none" dirty="0">
                          <a:solidFill>
                            <a:schemeClr val="dk1"/>
                          </a:solidFill>
                          <a:latin typeface="Meiryo"/>
                          <a:ea typeface="Meiryo"/>
                          <a:cs typeface="Meiryo"/>
                          <a:sym typeface="Meiryo"/>
                        </a:rPr>
                        <a:t>海プロのぼり</a:t>
                      </a:r>
                      <a:endParaRPr sz="1050" u="none" strike="noStrike" cap="none" dirty="0">
                        <a:solidFill>
                          <a:schemeClr val="dk1"/>
                        </a:solidFill>
                        <a:latin typeface="Meiryo"/>
                        <a:ea typeface="Meiryo"/>
                        <a:cs typeface="Meiryo"/>
                        <a:sym typeface="Meiryo"/>
                      </a:endParaRPr>
                    </a:p>
                  </a:txBody>
                  <a:tcPr marL="91450" marR="91450" marT="45725" marB="4572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200"/>
                        <a:buFont typeface="Arial"/>
                        <a:buNone/>
                      </a:pPr>
                      <a:endParaRPr sz="1050" u="none" strike="noStrike" cap="none">
                        <a:solidFill>
                          <a:schemeClr val="dk1"/>
                        </a:solidFill>
                        <a:latin typeface="Meiryo"/>
                        <a:ea typeface="Meiryo"/>
                        <a:cs typeface="Meiryo"/>
                        <a:sym typeface="Meiryo"/>
                      </a:endParaRPr>
                    </a:p>
                  </a:txBody>
                  <a:tcPr marL="91450" marR="91450" marT="45725" marB="4572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200"/>
                        <a:buFont typeface="Arial"/>
                        <a:buNone/>
                      </a:pPr>
                      <a:r>
                        <a:rPr lang="en-US" altLang="ja-JP" sz="1050" u="none" strike="noStrike" cap="none" dirty="0">
                          <a:solidFill>
                            <a:schemeClr val="dk1"/>
                          </a:solidFill>
                          <a:latin typeface="Meiryo"/>
                          <a:ea typeface="Meiryo"/>
                          <a:cs typeface="Meiryo"/>
                          <a:sym typeface="Meiryo"/>
                        </a:rPr>
                        <a:t>4</a:t>
                      </a:r>
                      <a:endParaRPr sz="1050" u="none" strike="noStrike" cap="none" dirty="0">
                        <a:latin typeface="Meiryo"/>
                        <a:ea typeface="Meiryo"/>
                        <a:cs typeface="Meiryo"/>
                        <a:sym typeface="Meiryo"/>
                      </a:endParaRPr>
                    </a:p>
                  </a:txBody>
                  <a:tcPr marL="91450" marR="91450" marT="45725" marB="4572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200"/>
                        <a:buFont typeface="Arial"/>
                        <a:buNone/>
                      </a:pPr>
                      <a:r>
                        <a:rPr lang="ja-JP" sz="1050" u="none" strike="noStrike" cap="none" dirty="0">
                          <a:solidFill>
                            <a:schemeClr val="dk1"/>
                          </a:solidFill>
                          <a:latin typeface="Meiryo"/>
                          <a:ea typeface="Meiryo"/>
                          <a:cs typeface="Meiryo"/>
                          <a:sym typeface="Meiryo"/>
                        </a:rPr>
                        <a:t>事務局</a:t>
                      </a:r>
                      <a:endParaRPr sz="1050" u="none" strike="noStrike" cap="none" dirty="0">
                        <a:solidFill>
                          <a:schemeClr val="dk1"/>
                        </a:solidFill>
                        <a:latin typeface="Meiryo"/>
                        <a:ea typeface="Meiryo"/>
                        <a:cs typeface="Meiryo"/>
                        <a:sym typeface="Meiryo"/>
                      </a:endParaRPr>
                    </a:p>
                  </a:txBody>
                  <a:tcPr marL="91450" marR="91450" marT="45725" marB="4572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extLst>
                  <a:ext uri="{0D108BD9-81ED-4DB2-BD59-A6C34878D82A}">
                    <a16:rowId xmlns:a16="http://schemas.microsoft.com/office/drawing/2014/main" val="10001"/>
                  </a:ext>
                </a:extLst>
              </a:tr>
              <a:tr h="394350">
                <a:tc>
                  <a:txBody>
                    <a:bodyPr/>
                    <a:lstStyle/>
                    <a:p>
                      <a:pPr marL="0" marR="0" lvl="0" indent="0" algn="l" rtl="0">
                        <a:lnSpc>
                          <a:spcPct val="100000"/>
                        </a:lnSpc>
                        <a:spcBef>
                          <a:spcPts val="0"/>
                        </a:spcBef>
                        <a:spcAft>
                          <a:spcPts val="0"/>
                        </a:spcAft>
                        <a:buClr>
                          <a:srgbClr val="000000"/>
                        </a:buClr>
                        <a:buSzPts val="1200"/>
                        <a:buFont typeface="Arial"/>
                        <a:buNone/>
                      </a:pPr>
                      <a:r>
                        <a:rPr lang="ja-JP" sz="1050" u="none" strike="noStrike" cap="none">
                          <a:solidFill>
                            <a:schemeClr val="dk1"/>
                          </a:solidFill>
                          <a:latin typeface="Meiryo"/>
                          <a:ea typeface="Meiryo"/>
                          <a:cs typeface="Meiryo"/>
                          <a:sym typeface="Meiryo"/>
                        </a:rPr>
                        <a:t>海プロ横断幕</a:t>
                      </a:r>
                      <a:endParaRPr sz="1050" u="none" strike="noStrike" cap="none">
                        <a:solidFill>
                          <a:schemeClr val="dk1"/>
                        </a:solidFill>
                        <a:latin typeface="Meiryo"/>
                        <a:ea typeface="Meiryo"/>
                        <a:cs typeface="Meiryo"/>
                        <a:sym typeface="Meiryo"/>
                      </a:endParaRPr>
                    </a:p>
                  </a:txBody>
                  <a:tcPr marL="91450" marR="91450" marT="45725" marB="4572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200"/>
                        <a:buFont typeface="Arial"/>
                        <a:buNone/>
                      </a:pPr>
                      <a:r>
                        <a:rPr lang="ja-JP" sz="1050" u="none" strike="noStrike" cap="none">
                          <a:solidFill>
                            <a:schemeClr val="dk1"/>
                          </a:solidFill>
                          <a:latin typeface="Meiryo"/>
                          <a:ea typeface="Meiryo"/>
                          <a:cs typeface="Meiryo"/>
                          <a:sym typeface="Meiryo"/>
                        </a:rPr>
                        <a:t>中サイズ</a:t>
                      </a:r>
                      <a:endParaRPr sz="1050" u="none" strike="noStrike" cap="none">
                        <a:solidFill>
                          <a:schemeClr val="dk1"/>
                        </a:solidFill>
                        <a:latin typeface="Meiryo"/>
                        <a:ea typeface="Meiryo"/>
                        <a:cs typeface="Meiryo"/>
                        <a:sym typeface="Meiryo"/>
                      </a:endParaRPr>
                    </a:p>
                  </a:txBody>
                  <a:tcPr marL="91450" marR="91450" marT="45725" marB="4572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200"/>
                        <a:buFont typeface="Arial"/>
                        <a:buNone/>
                      </a:pPr>
                      <a:r>
                        <a:rPr lang="ja-JP" sz="1050" u="none" strike="noStrike" cap="none">
                          <a:solidFill>
                            <a:schemeClr val="dk1"/>
                          </a:solidFill>
                          <a:latin typeface="Meiryo"/>
                          <a:ea typeface="Meiryo"/>
                          <a:cs typeface="Meiryo"/>
                          <a:sym typeface="Meiryo"/>
                        </a:rPr>
                        <a:t>1</a:t>
                      </a:r>
                      <a:endParaRPr sz="1050" u="none" strike="noStrike" cap="none">
                        <a:solidFill>
                          <a:schemeClr val="dk1"/>
                        </a:solidFill>
                        <a:latin typeface="Meiryo"/>
                        <a:ea typeface="Meiryo"/>
                        <a:cs typeface="Meiryo"/>
                        <a:sym typeface="Meiryo"/>
                      </a:endParaRPr>
                    </a:p>
                  </a:txBody>
                  <a:tcPr marL="91450" marR="91450" marT="45725" marB="4572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200"/>
                        <a:buFont typeface="Arial"/>
                        <a:buNone/>
                      </a:pPr>
                      <a:r>
                        <a:rPr lang="ja-JP" altLang="en-US" sz="1050" u="none" strike="noStrike" cap="none" dirty="0">
                          <a:solidFill>
                            <a:schemeClr val="dk1"/>
                          </a:solidFill>
                          <a:latin typeface="Meiryo"/>
                          <a:ea typeface="Meiryo"/>
                          <a:cs typeface="Meiryo"/>
                          <a:sym typeface="Meiryo"/>
                        </a:rPr>
                        <a:t>事務局</a:t>
                      </a:r>
                      <a:endParaRPr sz="1050" u="none" strike="noStrike" cap="none" dirty="0">
                        <a:solidFill>
                          <a:schemeClr val="dk1"/>
                        </a:solidFill>
                        <a:latin typeface="Meiryo"/>
                        <a:ea typeface="Meiryo"/>
                        <a:cs typeface="Meiryo"/>
                        <a:sym typeface="Meiryo"/>
                      </a:endParaRPr>
                    </a:p>
                  </a:txBody>
                  <a:tcPr marL="91450" marR="91450" marT="45725" marB="4572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extLst>
                  <a:ext uri="{0D108BD9-81ED-4DB2-BD59-A6C34878D82A}">
                    <a16:rowId xmlns:a16="http://schemas.microsoft.com/office/drawing/2014/main" val="10002"/>
                  </a:ext>
                </a:extLst>
              </a:tr>
              <a:tr h="394350">
                <a:tc>
                  <a:txBody>
                    <a:bodyPr/>
                    <a:lstStyle/>
                    <a:p>
                      <a:pPr marL="0" marR="0" lvl="0" indent="0" algn="l" rtl="0">
                        <a:lnSpc>
                          <a:spcPct val="100000"/>
                        </a:lnSpc>
                        <a:spcBef>
                          <a:spcPts val="0"/>
                        </a:spcBef>
                        <a:spcAft>
                          <a:spcPts val="0"/>
                        </a:spcAft>
                        <a:buClr>
                          <a:srgbClr val="000000"/>
                        </a:buClr>
                        <a:buSzPts val="1200"/>
                        <a:buFont typeface="Arial"/>
                        <a:buNone/>
                      </a:pPr>
                      <a:r>
                        <a:rPr lang="ja-JP" sz="1050" u="none" strike="noStrike" cap="none">
                          <a:solidFill>
                            <a:schemeClr val="dk1"/>
                          </a:solidFill>
                          <a:latin typeface="Meiryo"/>
                          <a:ea typeface="Meiryo"/>
                          <a:cs typeface="Meiryo"/>
                          <a:sym typeface="Meiryo"/>
                        </a:rPr>
                        <a:t>のぼり台ポール</a:t>
                      </a:r>
                      <a:endParaRPr/>
                    </a:p>
                  </a:txBody>
                  <a:tcPr marL="91450" marR="91450" marT="45725" marB="4572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200"/>
                        <a:buFont typeface="Arial"/>
                        <a:buNone/>
                      </a:pPr>
                      <a:endParaRPr sz="1050" u="none" strike="noStrike" cap="none">
                        <a:solidFill>
                          <a:schemeClr val="dk1"/>
                        </a:solidFill>
                        <a:latin typeface="Meiryo"/>
                        <a:ea typeface="Meiryo"/>
                        <a:cs typeface="Meiryo"/>
                        <a:sym typeface="Meiryo"/>
                      </a:endParaRPr>
                    </a:p>
                  </a:txBody>
                  <a:tcPr marL="91450" marR="91450" marT="45725" marB="4572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200"/>
                        <a:buFont typeface="Arial"/>
                        <a:buNone/>
                      </a:pPr>
                      <a:r>
                        <a:rPr lang="en-US" altLang="ja-JP" sz="1050" u="none" strike="noStrike" cap="none" dirty="0">
                          <a:solidFill>
                            <a:schemeClr val="dk1"/>
                          </a:solidFill>
                          <a:latin typeface="Meiryo"/>
                          <a:ea typeface="Meiryo"/>
                          <a:cs typeface="Meiryo"/>
                          <a:sym typeface="Meiryo"/>
                        </a:rPr>
                        <a:t>4</a:t>
                      </a:r>
                      <a:endParaRPr sz="1050" u="none" strike="noStrike" cap="none" dirty="0">
                        <a:solidFill>
                          <a:schemeClr val="dk1"/>
                        </a:solidFill>
                        <a:latin typeface="Meiryo"/>
                        <a:ea typeface="Meiryo"/>
                        <a:cs typeface="Meiryo"/>
                        <a:sym typeface="Meiryo"/>
                      </a:endParaRPr>
                    </a:p>
                  </a:txBody>
                  <a:tcPr marL="91450" marR="91450" marT="45725" marB="4572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200"/>
                        <a:buFont typeface="Arial"/>
                        <a:buNone/>
                      </a:pPr>
                      <a:r>
                        <a:rPr lang="ja-JP" altLang="en-US" sz="1050" u="none" strike="noStrike" cap="none" dirty="0">
                          <a:solidFill>
                            <a:schemeClr val="dk1"/>
                          </a:solidFill>
                          <a:latin typeface="Meiryo"/>
                          <a:ea typeface="Meiryo"/>
                          <a:cs typeface="Meiryo"/>
                          <a:sym typeface="Meiryo"/>
                        </a:rPr>
                        <a:t>事務局</a:t>
                      </a:r>
                      <a:endParaRPr sz="1050" u="none" strike="noStrike" cap="none" dirty="0">
                        <a:solidFill>
                          <a:schemeClr val="dk1"/>
                        </a:solidFill>
                        <a:latin typeface="Meiryo"/>
                        <a:ea typeface="Meiryo"/>
                        <a:cs typeface="Meiryo"/>
                        <a:sym typeface="Meiryo"/>
                      </a:endParaRPr>
                    </a:p>
                  </a:txBody>
                  <a:tcPr marL="91450" marR="91450" marT="45725" marB="4572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extLst>
                  <a:ext uri="{0D108BD9-81ED-4DB2-BD59-A6C34878D82A}">
                    <a16:rowId xmlns:a16="http://schemas.microsoft.com/office/drawing/2014/main" val="10003"/>
                  </a:ext>
                </a:extLst>
              </a:tr>
              <a:tr h="394350">
                <a:tc>
                  <a:txBody>
                    <a:bodyPr/>
                    <a:lstStyle/>
                    <a:p>
                      <a:pPr marL="0" marR="0" lvl="0" indent="0" algn="l" rtl="0">
                        <a:lnSpc>
                          <a:spcPct val="100000"/>
                        </a:lnSpc>
                        <a:spcBef>
                          <a:spcPts val="0"/>
                        </a:spcBef>
                        <a:spcAft>
                          <a:spcPts val="0"/>
                        </a:spcAft>
                        <a:buClr>
                          <a:srgbClr val="000000"/>
                        </a:buClr>
                        <a:buSzPts val="1200"/>
                        <a:buFont typeface="Arial"/>
                        <a:buNone/>
                      </a:pPr>
                      <a:r>
                        <a:rPr lang="ja-JP" sz="1050" u="none" strike="noStrike" cap="none" dirty="0">
                          <a:solidFill>
                            <a:schemeClr val="dk1"/>
                          </a:solidFill>
                          <a:latin typeface="Meiryo"/>
                          <a:ea typeface="Meiryo"/>
                          <a:cs typeface="Meiryo"/>
                          <a:sym typeface="Meiryo"/>
                        </a:rPr>
                        <a:t>ポロシャツ</a:t>
                      </a:r>
                      <a:endParaRPr sz="1050" u="none" strike="noStrike" cap="none" dirty="0">
                        <a:solidFill>
                          <a:schemeClr val="dk1"/>
                        </a:solidFill>
                        <a:latin typeface="Meiryo"/>
                        <a:ea typeface="Meiryo"/>
                        <a:cs typeface="Meiryo"/>
                        <a:sym typeface="Meiryo"/>
                      </a:endParaRPr>
                    </a:p>
                  </a:txBody>
                  <a:tcPr marL="91450" marR="91450" marT="45725" marB="45725">
                    <a:lnL w="12700" cap="flat" cmpd="sng">
                      <a:solidFill>
                        <a:schemeClr val="dk1"/>
                      </a:solidFill>
                      <a:prstDash val="solid"/>
                      <a:round/>
                      <a:headEnd type="none" w="sm" len="sm"/>
                      <a:tailEnd type="none" w="sm" len="sm"/>
                    </a:lnL>
                    <a:lnR w="12700" cap="flat" cmpd="sng" algn="ctr">
                      <a:solidFill>
                        <a:schemeClr val="dk1"/>
                      </a:solidFill>
                      <a:prstDash val="solid"/>
                      <a:round/>
                      <a:headEnd type="none" w="sm" len="sm"/>
                      <a:tailEnd type="none" w="sm" len="sm"/>
                    </a:lnR>
                    <a:lnT w="12700" cap="flat" cmpd="sng" algn="ctr">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200"/>
                        <a:buFont typeface="Arial"/>
                        <a:buNone/>
                      </a:pPr>
                      <a:r>
                        <a:rPr lang="ja-JP" altLang="en-US" sz="1050" u="none" strike="noStrike" cap="none" dirty="0">
                          <a:solidFill>
                            <a:schemeClr val="dk1"/>
                          </a:solidFill>
                          <a:latin typeface="Meiryo"/>
                          <a:ea typeface="Meiryo"/>
                          <a:cs typeface="Meiryo"/>
                          <a:sym typeface="Meiryo"/>
                        </a:rPr>
                        <a:t>鳥取：オレンジ</a:t>
                      </a:r>
                      <a:endParaRPr lang="en-US" altLang="ja-JP" sz="1050" u="none" strike="noStrike" cap="none" dirty="0">
                        <a:solidFill>
                          <a:schemeClr val="dk1"/>
                        </a:solidFill>
                        <a:latin typeface="Meiryo"/>
                        <a:ea typeface="Meiryo"/>
                        <a:cs typeface="Meiryo"/>
                        <a:sym typeface="Meiryo"/>
                      </a:endParaRPr>
                    </a:p>
                    <a:p>
                      <a:pPr marL="0" marR="0" lvl="0" indent="0" algn="l" rtl="0">
                        <a:lnSpc>
                          <a:spcPct val="100000"/>
                        </a:lnSpc>
                        <a:spcBef>
                          <a:spcPts val="0"/>
                        </a:spcBef>
                        <a:spcAft>
                          <a:spcPts val="0"/>
                        </a:spcAft>
                        <a:buClr>
                          <a:srgbClr val="000000"/>
                        </a:buClr>
                        <a:buSzPts val="1200"/>
                        <a:buFont typeface="Arial"/>
                        <a:buNone/>
                      </a:pPr>
                      <a:r>
                        <a:rPr lang="ja-JP" altLang="en-US" sz="1050" u="none" strike="noStrike" cap="none" dirty="0">
                          <a:solidFill>
                            <a:schemeClr val="dk1"/>
                          </a:solidFill>
                          <a:latin typeface="Meiryo"/>
                          <a:ea typeface="Meiryo"/>
                          <a:cs typeface="Meiryo"/>
                          <a:sym typeface="Meiryo"/>
                        </a:rPr>
                        <a:t>海プロ：白</a:t>
                      </a:r>
                      <a:endParaRPr sz="1050" u="none" strike="noStrike" cap="none" dirty="0">
                        <a:solidFill>
                          <a:schemeClr val="dk1"/>
                        </a:solidFill>
                        <a:latin typeface="Meiryo"/>
                        <a:ea typeface="Meiryo"/>
                        <a:cs typeface="Meiryo"/>
                        <a:sym typeface="Meiryo"/>
                      </a:endParaRPr>
                    </a:p>
                  </a:txBody>
                  <a:tcPr marL="91450" marR="91450" marT="45725" marB="45725">
                    <a:lnL w="12700" cap="flat" cmpd="sng" algn="ctr">
                      <a:solidFill>
                        <a:schemeClr val="dk1"/>
                      </a:solidFill>
                      <a:prstDash val="solid"/>
                      <a:round/>
                      <a:headEnd type="none" w="sm" len="sm"/>
                      <a:tailEnd type="none" w="sm" len="sm"/>
                    </a:lnL>
                    <a:lnR w="12700" cap="flat" cmpd="sng" algn="ctr">
                      <a:solidFill>
                        <a:schemeClr val="dk1"/>
                      </a:solidFill>
                      <a:prstDash val="solid"/>
                      <a:round/>
                      <a:headEnd type="none" w="sm" len="sm"/>
                      <a:tailEnd type="none" w="sm" len="sm"/>
                    </a:lnR>
                    <a:lnT w="12700" cap="flat" cmpd="sng" algn="ctr">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200"/>
                        <a:buFont typeface="Arial"/>
                        <a:buNone/>
                      </a:pPr>
                      <a:r>
                        <a:rPr lang="ja-JP" altLang="en-US" sz="1050" u="none" strike="noStrike" cap="none" dirty="0">
                          <a:solidFill>
                            <a:schemeClr val="dk1"/>
                          </a:solidFill>
                          <a:latin typeface="Meiryo"/>
                          <a:ea typeface="Meiryo"/>
                          <a:cs typeface="Meiryo"/>
                          <a:sym typeface="Meiryo"/>
                        </a:rPr>
                        <a:t>各自</a:t>
                      </a:r>
                      <a:endParaRPr sz="1050" u="none" strike="noStrike" cap="none" dirty="0">
                        <a:solidFill>
                          <a:schemeClr val="dk1"/>
                        </a:solidFill>
                        <a:latin typeface="Meiryo"/>
                        <a:ea typeface="Meiryo"/>
                        <a:cs typeface="Meiryo"/>
                        <a:sym typeface="Meiryo"/>
                      </a:endParaRPr>
                    </a:p>
                  </a:txBody>
                  <a:tcPr marL="91450" marR="91450" marT="45725" marB="45725">
                    <a:lnL w="12700" cap="flat" cmpd="sng" algn="ctr">
                      <a:solidFill>
                        <a:schemeClr val="dk1"/>
                      </a:solidFill>
                      <a:prstDash val="solid"/>
                      <a:round/>
                      <a:headEnd type="none" w="sm" len="sm"/>
                      <a:tailEnd type="none" w="sm" len="sm"/>
                    </a:lnL>
                    <a:lnR w="12700" cap="flat" cmpd="sng" algn="ctr">
                      <a:solidFill>
                        <a:schemeClr val="dk1"/>
                      </a:solidFill>
                      <a:prstDash val="solid"/>
                      <a:round/>
                      <a:headEnd type="none" w="sm" len="sm"/>
                      <a:tailEnd type="none" w="sm" len="sm"/>
                    </a:lnR>
                    <a:lnT w="12700" cap="flat" cmpd="sng" algn="ctr">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200"/>
                        <a:buFont typeface="Arial"/>
                        <a:buNone/>
                      </a:pPr>
                      <a:r>
                        <a:rPr lang="ja-JP" altLang="en-US" sz="1050" u="none" strike="noStrike" cap="none" dirty="0">
                          <a:solidFill>
                            <a:schemeClr val="dk1"/>
                          </a:solidFill>
                          <a:latin typeface="Meiryo"/>
                          <a:ea typeface="Meiryo"/>
                          <a:cs typeface="Meiryo"/>
                          <a:sym typeface="Meiryo"/>
                        </a:rPr>
                        <a:t>各自</a:t>
                      </a:r>
                      <a:endParaRPr sz="1050" u="none" strike="noStrike" cap="none" dirty="0">
                        <a:solidFill>
                          <a:schemeClr val="dk1"/>
                        </a:solidFill>
                        <a:latin typeface="Meiryo"/>
                        <a:ea typeface="Meiryo"/>
                        <a:cs typeface="Meiryo"/>
                        <a:sym typeface="Meiryo"/>
                      </a:endParaRPr>
                    </a:p>
                  </a:txBody>
                  <a:tcPr marL="91450" marR="91450" marT="45725" marB="45725">
                    <a:lnL w="12700" cap="flat" cmpd="sng" algn="ctr">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lgn="ctr">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extLst>
                  <a:ext uri="{0D108BD9-81ED-4DB2-BD59-A6C34878D82A}">
                    <a16:rowId xmlns:a16="http://schemas.microsoft.com/office/drawing/2014/main" val="10006"/>
                  </a:ext>
                </a:extLst>
              </a:tr>
              <a:tr h="394350">
                <a:tc>
                  <a:txBody>
                    <a:bodyPr/>
                    <a:lstStyle/>
                    <a:p>
                      <a:pPr marL="0" marR="0" lvl="0" indent="0" algn="l" rtl="0">
                        <a:lnSpc>
                          <a:spcPct val="100000"/>
                        </a:lnSpc>
                        <a:spcBef>
                          <a:spcPts val="0"/>
                        </a:spcBef>
                        <a:spcAft>
                          <a:spcPts val="0"/>
                        </a:spcAft>
                        <a:buClr>
                          <a:srgbClr val="000000"/>
                        </a:buClr>
                        <a:buSzPts val="1200"/>
                        <a:buFont typeface="Arial"/>
                        <a:buNone/>
                      </a:pPr>
                      <a:r>
                        <a:rPr lang="ja-JP" sz="1050" u="none" strike="noStrike" cap="none">
                          <a:solidFill>
                            <a:schemeClr val="dk1"/>
                          </a:solidFill>
                          <a:latin typeface="Meiryo"/>
                          <a:ea typeface="Meiryo"/>
                          <a:cs typeface="Meiryo"/>
                          <a:sym typeface="Meiryo"/>
                        </a:rPr>
                        <a:t>マニュアル（進行台本）</a:t>
                      </a:r>
                      <a:endParaRPr sz="1050" u="none" strike="noStrike" cap="none">
                        <a:solidFill>
                          <a:schemeClr val="dk1"/>
                        </a:solidFill>
                        <a:latin typeface="Meiryo"/>
                        <a:ea typeface="Meiryo"/>
                        <a:cs typeface="Meiryo"/>
                        <a:sym typeface="Meiryo"/>
                      </a:endParaRPr>
                    </a:p>
                  </a:txBody>
                  <a:tcPr marL="91450" marR="91450" marT="45725" marB="4572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200"/>
                        <a:buFont typeface="Arial"/>
                        <a:buNone/>
                      </a:pPr>
                      <a:endParaRPr sz="1050" u="none" strike="noStrike" cap="none">
                        <a:solidFill>
                          <a:schemeClr val="dk1"/>
                        </a:solidFill>
                        <a:latin typeface="Meiryo"/>
                        <a:ea typeface="Meiryo"/>
                        <a:cs typeface="Meiryo"/>
                        <a:sym typeface="Meiryo"/>
                      </a:endParaRPr>
                    </a:p>
                  </a:txBody>
                  <a:tcPr marL="91450" marR="91450" marT="45725" marB="4572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200"/>
                        <a:buFont typeface="Arial"/>
                        <a:buNone/>
                      </a:pPr>
                      <a:r>
                        <a:rPr lang="ja-JP" altLang="en-US" sz="1050" u="none" strike="noStrike" cap="none" dirty="0">
                          <a:solidFill>
                            <a:schemeClr val="dk1"/>
                          </a:solidFill>
                          <a:latin typeface="Meiryo"/>
                          <a:ea typeface="Meiryo"/>
                          <a:cs typeface="Meiryo"/>
                          <a:sym typeface="Meiryo"/>
                        </a:rPr>
                        <a:t>各自</a:t>
                      </a:r>
                      <a:endParaRPr sz="1050" u="none" strike="noStrike" cap="none" dirty="0">
                        <a:solidFill>
                          <a:schemeClr val="dk1"/>
                        </a:solidFill>
                        <a:latin typeface="Meiryo"/>
                        <a:ea typeface="Meiryo"/>
                        <a:cs typeface="Meiryo"/>
                        <a:sym typeface="Meiryo"/>
                      </a:endParaRPr>
                    </a:p>
                  </a:txBody>
                  <a:tcPr marL="91450" marR="91450" marT="45725" marB="4572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200"/>
                        <a:buFont typeface="Arial"/>
                        <a:buNone/>
                      </a:pPr>
                      <a:r>
                        <a:rPr lang="ja-JP" altLang="en-US" sz="1050" u="none" strike="noStrike" cap="none" dirty="0">
                          <a:solidFill>
                            <a:schemeClr val="dk1"/>
                          </a:solidFill>
                          <a:latin typeface="Meiryo"/>
                          <a:ea typeface="Meiryo"/>
                          <a:cs typeface="Meiryo"/>
                          <a:sym typeface="Meiryo"/>
                        </a:rPr>
                        <a:t>各自</a:t>
                      </a:r>
                      <a:endParaRPr sz="1050" u="none" strike="noStrike" cap="none" dirty="0">
                        <a:solidFill>
                          <a:schemeClr val="dk1"/>
                        </a:solidFill>
                        <a:latin typeface="Meiryo"/>
                        <a:ea typeface="Meiryo"/>
                        <a:cs typeface="Meiryo"/>
                        <a:sym typeface="Meiryo"/>
                      </a:endParaRPr>
                    </a:p>
                  </a:txBody>
                  <a:tcPr marL="91450" marR="91450" marT="45725" marB="4572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extLst>
                  <a:ext uri="{0D108BD9-81ED-4DB2-BD59-A6C34878D82A}">
                    <a16:rowId xmlns:a16="http://schemas.microsoft.com/office/drawing/2014/main" val="10007"/>
                  </a:ext>
                </a:extLst>
              </a:tr>
              <a:tr h="394350">
                <a:tc>
                  <a:txBody>
                    <a:bodyPr/>
                    <a:lstStyle/>
                    <a:p>
                      <a:pPr marL="0" marR="0" lvl="0" indent="0" algn="l" rtl="0">
                        <a:lnSpc>
                          <a:spcPct val="100000"/>
                        </a:lnSpc>
                        <a:spcBef>
                          <a:spcPts val="0"/>
                        </a:spcBef>
                        <a:spcAft>
                          <a:spcPts val="0"/>
                        </a:spcAft>
                        <a:buClr>
                          <a:srgbClr val="000000"/>
                        </a:buClr>
                        <a:buSzPts val="1200"/>
                        <a:buFont typeface="Arial"/>
                        <a:buNone/>
                      </a:pPr>
                      <a:r>
                        <a:rPr lang="ja-JP" sz="1050" u="none" strike="noStrike" cap="none">
                          <a:solidFill>
                            <a:schemeClr val="dk1"/>
                          </a:solidFill>
                          <a:latin typeface="Meiryo"/>
                          <a:ea typeface="Meiryo"/>
                          <a:cs typeface="Meiryo"/>
                          <a:sym typeface="Meiryo"/>
                        </a:rPr>
                        <a:t>取材要綱</a:t>
                      </a:r>
                      <a:endParaRPr sz="1050" u="none" strike="noStrike" cap="none">
                        <a:solidFill>
                          <a:schemeClr val="dk1"/>
                        </a:solidFill>
                        <a:latin typeface="Meiryo"/>
                        <a:ea typeface="Meiryo"/>
                        <a:cs typeface="Meiryo"/>
                        <a:sym typeface="Meiryo"/>
                      </a:endParaRPr>
                    </a:p>
                  </a:txBody>
                  <a:tcPr marL="91450" marR="91450" marT="45725" marB="4572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200"/>
                        <a:buFont typeface="Arial"/>
                        <a:buNone/>
                      </a:pPr>
                      <a:endParaRPr sz="1050" u="none" strike="noStrike" cap="none">
                        <a:solidFill>
                          <a:schemeClr val="dk1"/>
                        </a:solidFill>
                        <a:latin typeface="Meiryo"/>
                        <a:ea typeface="Meiryo"/>
                        <a:cs typeface="Meiryo"/>
                        <a:sym typeface="Meiryo"/>
                      </a:endParaRPr>
                    </a:p>
                  </a:txBody>
                  <a:tcPr marL="91450" marR="91450" marT="45725" marB="4572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200"/>
                        <a:buFont typeface="Arial"/>
                        <a:buNone/>
                      </a:pPr>
                      <a:r>
                        <a:rPr lang="ja-JP" sz="1050" u="none" strike="noStrike" cap="none">
                          <a:solidFill>
                            <a:schemeClr val="dk1"/>
                          </a:solidFill>
                          <a:latin typeface="Meiryo"/>
                          <a:ea typeface="Meiryo"/>
                          <a:cs typeface="Meiryo"/>
                          <a:sym typeface="Meiryo"/>
                        </a:rPr>
                        <a:t>10</a:t>
                      </a:r>
                      <a:endParaRPr sz="1050" u="none" strike="noStrike" cap="none">
                        <a:solidFill>
                          <a:schemeClr val="dk1"/>
                        </a:solidFill>
                        <a:latin typeface="Meiryo"/>
                        <a:ea typeface="Meiryo"/>
                        <a:cs typeface="Meiryo"/>
                        <a:sym typeface="Meiryo"/>
                      </a:endParaRPr>
                    </a:p>
                  </a:txBody>
                  <a:tcPr marL="91450" marR="91450" marT="45725" marB="4572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200"/>
                        <a:buFont typeface="Arial"/>
                        <a:buNone/>
                      </a:pPr>
                      <a:r>
                        <a:rPr lang="ja-JP" altLang="en-US" sz="1050" u="none" strike="noStrike" cap="none" dirty="0">
                          <a:solidFill>
                            <a:schemeClr val="dk1"/>
                          </a:solidFill>
                          <a:latin typeface="Meiryo"/>
                          <a:ea typeface="Meiryo"/>
                          <a:cs typeface="Meiryo"/>
                          <a:sym typeface="Meiryo"/>
                        </a:rPr>
                        <a:t>事務局</a:t>
                      </a:r>
                      <a:endParaRPr sz="1050" u="none" strike="noStrike" cap="none" dirty="0">
                        <a:solidFill>
                          <a:schemeClr val="dk1"/>
                        </a:solidFill>
                        <a:latin typeface="Meiryo"/>
                        <a:ea typeface="Meiryo"/>
                        <a:cs typeface="Meiryo"/>
                        <a:sym typeface="Meiryo"/>
                      </a:endParaRPr>
                    </a:p>
                  </a:txBody>
                  <a:tcPr marL="91450" marR="91450" marT="45725" marB="4572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extLst>
                  <a:ext uri="{0D108BD9-81ED-4DB2-BD59-A6C34878D82A}">
                    <a16:rowId xmlns:a16="http://schemas.microsoft.com/office/drawing/2014/main" val="10008"/>
                  </a:ext>
                </a:extLst>
              </a:tr>
              <a:tr h="394350">
                <a:tc>
                  <a:txBody>
                    <a:bodyPr/>
                    <a:lstStyle/>
                    <a:p>
                      <a:pPr marL="0" marR="0" lvl="0" indent="0" algn="l" rtl="0">
                        <a:lnSpc>
                          <a:spcPct val="100000"/>
                        </a:lnSpc>
                        <a:spcBef>
                          <a:spcPts val="0"/>
                        </a:spcBef>
                        <a:spcAft>
                          <a:spcPts val="0"/>
                        </a:spcAft>
                        <a:buClr>
                          <a:srgbClr val="000000"/>
                        </a:buClr>
                        <a:buSzPts val="1200"/>
                        <a:buFont typeface="Arial"/>
                        <a:buNone/>
                      </a:pPr>
                      <a:r>
                        <a:rPr lang="ja-JP" sz="1050" u="none" strike="noStrike" cap="none" dirty="0">
                          <a:solidFill>
                            <a:schemeClr val="dk1"/>
                          </a:solidFill>
                          <a:latin typeface="Meiryo"/>
                          <a:ea typeface="Meiryo"/>
                          <a:cs typeface="Meiryo"/>
                          <a:sym typeface="Meiryo"/>
                        </a:rPr>
                        <a:t>アンケート</a:t>
                      </a:r>
                      <a:r>
                        <a:rPr lang="ja-JP" altLang="en-US" sz="1050" u="none" strike="noStrike" cap="none" dirty="0">
                          <a:solidFill>
                            <a:schemeClr val="dk1"/>
                          </a:solidFill>
                          <a:latin typeface="Meiryo"/>
                          <a:ea typeface="Meiryo"/>
                          <a:cs typeface="Meiryo"/>
                          <a:sym typeface="Meiryo"/>
                        </a:rPr>
                        <a:t>（５年生のみ）</a:t>
                      </a:r>
                      <a:endParaRPr sz="1050" u="none" strike="noStrike" cap="none" dirty="0">
                        <a:solidFill>
                          <a:schemeClr val="dk1"/>
                        </a:solidFill>
                        <a:latin typeface="Meiryo"/>
                        <a:ea typeface="Meiryo"/>
                        <a:cs typeface="Meiryo"/>
                        <a:sym typeface="Meiryo"/>
                      </a:endParaRPr>
                    </a:p>
                  </a:txBody>
                  <a:tcPr marL="91450" marR="91450" marT="45725" marB="45725">
                    <a:lnL w="12700" cap="flat" cmpd="sng">
                      <a:solidFill>
                        <a:schemeClr val="dk1"/>
                      </a:solidFill>
                      <a:prstDash val="solid"/>
                      <a:round/>
                      <a:headEnd type="none" w="sm" len="sm"/>
                      <a:tailEnd type="none" w="sm" len="sm"/>
                    </a:lnL>
                    <a:lnR w="12700" cap="flat" cmpd="sng" algn="ctr">
                      <a:solidFill>
                        <a:schemeClr val="dk1"/>
                      </a:solidFill>
                      <a:prstDash val="solid"/>
                      <a:round/>
                      <a:headEnd type="none" w="sm" len="sm"/>
                      <a:tailEnd type="none" w="sm" len="sm"/>
                    </a:lnR>
                    <a:lnT w="12700" cap="flat" cmpd="sng" algn="ctr">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200"/>
                        <a:buFont typeface="Arial"/>
                        <a:buNone/>
                      </a:pPr>
                      <a:endParaRPr sz="1050" u="none" strike="noStrike" cap="none">
                        <a:solidFill>
                          <a:schemeClr val="dk1"/>
                        </a:solidFill>
                        <a:latin typeface="Meiryo"/>
                        <a:ea typeface="Meiryo"/>
                        <a:cs typeface="Meiryo"/>
                        <a:sym typeface="Meiryo"/>
                      </a:endParaRPr>
                    </a:p>
                  </a:txBody>
                  <a:tcPr marL="91450" marR="91450" marT="45725" marB="45725">
                    <a:lnL w="12700" cap="flat" cmpd="sng" algn="ctr">
                      <a:solidFill>
                        <a:schemeClr val="dk1"/>
                      </a:solidFill>
                      <a:prstDash val="solid"/>
                      <a:round/>
                      <a:headEnd type="none" w="sm" len="sm"/>
                      <a:tailEnd type="none" w="sm" len="sm"/>
                    </a:lnL>
                    <a:lnR w="12700" cap="flat" cmpd="sng" algn="ctr">
                      <a:solidFill>
                        <a:schemeClr val="dk1"/>
                      </a:solidFill>
                      <a:prstDash val="solid"/>
                      <a:round/>
                      <a:headEnd type="none" w="sm" len="sm"/>
                      <a:tailEnd type="none" w="sm" len="sm"/>
                    </a:lnR>
                    <a:lnT w="12700" cap="flat" cmpd="sng" algn="ctr">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200"/>
                        <a:buFont typeface="Arial"/>
                        <a:buNone/>
                      </a:pPr>
                      <a:r>
                        <a:rPr lang="en-US" altLang="ja-JP" sz="1050" u="none" strike="noStrike" cap="none" dirty="0">
                          <a:solidFill>
                            <a:schemeClr val="dk1"/>
                          </a:solidFill>
                          <a:latin typeface="Meiryo"/>
                          <a:ea typeface="Meiryo"/>
                          <a:cs typeface="Meiryo"/>
                          <a:sym typeface="Meiryo"/>
                        </a:rPr>
                        <a:t>30</a:t>
                      </a:r>
                      <a:endParaRPr sz="1050" u="none" strike="noStrike" cap="none" dirty="0">
                        <a:solidFill>
                          <a:schemeClr val="dk1"/>
                        </a:solidFill>
                        <a:latin typeface="Meiryo"/>
                        <a:ea typeface="Meiryo"/>
                        <a:cs typeface="Meiryo"/>
                        <a:sym typeface="Meiryo"/>
                      </a:endParaRPr>
                    </a:p>
                  </a:txBody>
                  <a:tcPr marL="91450" marR="91450" marT="45725" marB="45725">
                    <a:lnL w="12700" cap="flat" cmpd="sng" algn="ctr">
                      <a:solidFill>
                        <a:schemeClr val="dk1"/>
                      </a:solidFill>
                      <a:prstDash val="solid"/>
                      <a:round/>
                      <a:headEnd type="none" w="sm" len="sm"/>
                      <a:tailEnd type="none" w="sm" len="sm"/>
                    </a:lnL>
                    <a:lnR w="12700" cap="flat" cmpd="sng" algn="ctr">
                      <a:solidFill>
                        <a:schemeClr val="dk1"/>
                      </a:solidFill>
                      <a:prstDash val="solid"/>
                      <a:round/>
                      <a:headEnd type="none" w="sm" len="sm"/>
                      <a:tailEnd type="none" w="sm" len="sm"/>
                    </a:lnR>
                    <a:lnT w="12700" cap="flat" cmpd="sng" algn="ctr">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200"/>
                        <a:buFont typeface="Arial"/>
                        <a:buNone/>
                      </a:pPr>
                      <a:r>
                        <a:rPr lang="ja-JP" altLang="en-US" sz="1050" u="none" strike="noStrike" cap="none" dirty="0">
                          <a:solidFill>
                            <a:schemeClr val="dk1"/>
                          </a:solidFill>
                          <a:latin typeface="Meiryo"/>
                          <a:ea typeface="Meiryo"/>
                          <a:cs typeface="Meiryo"/>
                          <a:sym typeface="Meiryo"/>
                        </a:rPr>
                        <a:t>事務局</a:t>
                      </a:r>
                      <a:endParaRPr sz="1050" u="none" strike="noStrike" cap="none" dirty="0">
                        <a:solidFill>
                          <a:schemeClr val="dk1"/>
                        </a:solidFill>
                        <a:latin typeface="Meiryo"/>
                        <a:ea typeface="Meiryo"/>
                        <a:cs typeface="Meiryo"/>
                        <a:sym typeface="Meiryo"/>
                      </a:endParaRPr>
                    </a:p>
                  </a:txBody>
                  <a:tcPr marL="91450" marR="91450" marT="45725" marB="45725">
                    <a:lnL w="12700" cap="flat" cmpd="sng" algn="ctr">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lgn="ctr">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extLst>
                  <a:ext uri="{0D108BD9-81ED-4DB2-BD59-A6C34878D82A}">
                    <a16:rowId xmlns:a16="http://schemas.microsoft.com/office/drawing/2014/main" val="10016"/>
                  </a:ext>
                </a:extLst>
              </a:tr>
              <a:tr h="394350">
                <a:tc>
                  <a:txBody>
                    <a:bodyPr/>
                    <a:lstStyle/>
                    <a:p>
                      <a:pPr marL="0" marR="0" lvl="0" indent="0" algn="l" rtl="0">
                        <a:lnSpc>
                          <a:spcPct val="100000"/>
                        </a:lnSpc>
                        <a:spcBef>
                          <a:spcPts val="0"/>
                        </a:spcBef>
                        <a:spcAft>
                          <a:spcPts val="0"/>
                        </a:spcAft>
                        <a:buClr>
                          <a:srgbClr val="000000"/>
                        </a:buClr>
                        <a:buSzPts val="1200"/>
                        <a:buFont typeface="Arial"/>
                        <a:buNone/>
                      </a:pPr>
                      <a:r>
                        <a:rPr lang="ja-JP" altLang="en-US" sz="1050" u="none" strike="noStrike" cap="none" dirty="0">
                          <a:solidFill>
                            <a:schemeClr val="dk1"/>
                          </a:solidFill>
                          <a:latin typeface="Meiryo"/>
                          <a:ea typeface="Meiryo"/>
                          <a:cs typeface="Meiryo"/>
                          <a:sym typeface="Meiryo"/>
                        </a:rPr>
                        <a:t>食材</a:t>
                      </a:r>
                      <a:endParaRPr sz="1050" u="none" strike="noStrike" cap="none" dirty="0">
                        <a:solidFill>
                          <a:schemeClr val="dk1"/>
                        </a:solidFill>
                        <a:latin typeface="Meiryo"/>
                        <a:ea typeface="Meiryo"/>
                        <a:cs typeface="Meiryo"/>
                        <a:sym typeface="Meiryo"/>
                      </a:endParaRPr>
                    </a:p>
                  </a:txBody>
                  <a:tcPr marL="91450" marR="91450" marT="45725" marB="45725">
                    <a:lnL w="12700" cap="flat" cmpd="sng">
                      <a:solidFill>
                        <a:schemeClr val="dk1"/>
                      </a:solidFill>
                      <a:prstDash val="solid"/>
                      <a:round/>
                      <a:headEnd type="none" w="sm" len="sm"/>
                      <a:tailEnd type="none" w="sm" len="sm"/>
                    </a:lnL>
                    <a:lnR w="12700" cap="flat" cmpd="sng" algn="ctr">
                      <a:solidFill>
                        <a:schemeClr val="dk1"/>
                      </a:solidFill>
                      <a:prstDash val="solid"/>
                      <a:round/>
                      <a:headEnd type="none" w="sm" len="sm"/>
                      <a:tailEnd type="none" w="sm" len="sm"/>
                    </a:lnR>
                    <a:lnT w="12700" cap="flat" cmpd="sng" algn="ctr">
                      <a:solidFill>
                        <a:schemeClr val="dk1"/>
                      </a:solidFill>
                      <a:prstDash val="solid"/>
                      <a:round/>
                      <a:headEnd type="none" w="sm" len="sm"/>
                      <a:tailEnd type="none" w="sm" len="sm"/>
                    </a:lnT>
                    <a:lnB w="12700" cap="flat" cmpd="sng" algn="ctr">
                      <a:solidFill>
                        <a:schemeClr val="dk1"/>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200"/>
                        <a:buFont typeface="Arial"/>
                        <a:buNone/>
                      </a:pPr>
                      <a:endParaRPr sz="1050" u="none" strike="noStrike" cap="none" dirty="0">
                        <a:solidFill>
                          <a:schemeClr val="dk1"/>
                        </a:solidFill>
                        <a:latin typeface="Meiryo"/>
                        <a:ea typeface="Meiryo"/>
                        <a:cs typeface="Meiryo"/>
                        <a:sym typeface="Meiryo"/>
                      </a:endParaRPr>
                    </a:p>
                  </a:txBody>
                  <a:tcPr marL="91450" marR="91450" marT="45725" marB="45725">
                    <a:lnL w="12700" cap="flat" cmpd="sng" algn="ctr">
                      <a:solidFill>
                        <a:schemeClr val="dk1"/>
                      </a:solidFill>
                      <a:prstDash val="solid"/>
                      <a:round/>
                      <a:headEnd type="none" w="sm" len="sm"/>
                      <a:tailEnd type="none" w="sm" len="sm"/>
                    </a:lnL>
                    <a:lnR w="12700" cap="flat" cmpd="sng" algn="ctr">
                      <a:solidFill>
                        <a:schemeClr val="dk1"/>
                      </a:solidFill>
                      <a:prstDash val="solid"/>
                      <a:round/>
                      <a:headEnd type="none" w="sm" len="sm"/>
                      <a:tailEnd type="none" w="sm" len="sm"/>
                    </a:lnR>
                    <a:lnT w="12700" cap="flat" cmpd="sng" algn="ctr">
                      <a:solidFill>
                        <a:schemeClr val="dk1"/>
                      </a:solidFill>
                      <a:prstDash val="solid"/>
                      <a:round/>
                      <a:headEnd type="none" w="sm" len="sm"/>
                      <a:tailEnd type="none" w="sm" len="sm"/>
                    </a:lnT>
                    <a:lnB w="12700" cap="flat" cmpd="sng" algn="ctr">
                      <a:solidFill>
                        <a:schemeClr val="dk1"/>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200"/>
                        <a:buFont typeface="Arial"/>
                        <a:buNone/>
                      </a:pPr>
                      <a:r>
                        <a:rPr lang="en-US" altLang="ja-JP" sz="1050" u="none" strike="noStrike" cap="none" dirty="0">
                          <a:solidFill>
                            <a:schemeClr val="dk1"/>
                          </a:solidFill>
                          <a:latin typeface="Meiryo"/>
                          <a:ea typeface="Meiryo"/>
                          <a:cs typeface="Meiryo"/>
                          <a:sym typeface="Meiryo"/>
                        </a:rPr>
                        <a:t>100</a:t>
                      </a:r>
                      <a:r>
                        <a:rPr lang="ja-JP" altLang="en-US" sz="1050" u="none" strike="noStrike" cap="none" dirty="0">
                          <a:solidFill>
                            <a:schemeClr val="dk1"/>
                          </a:solidFill>
                          <a:latin typeface="Meiryo"/>
                          <a:ea typeface="Meiryo"/>
                          <a:cs typeface="Meiryo"/>
                          <a:sym typeface="Meiryo"/>
                        </a:rPr>
                        <a:t>名分</a:t>
                      </a:r>
                      <a:endParaRPr sz="1050" u="none" strike="noStrike" cap="none" dirty="0">
                        <a:solidFill>
                          <a:schemeClr val="dk1"/>
                        </a:solidFill>
                        <a:latin typeface="Meiryo"/>
                        <a:ea typeface="Meiryo"/>
                        <a:cs typeface="Meiryo"/>
                        <a:sym typeface="Meiryo"/>
                      </a:endParaRPr>
                    </a:p>
                  </a:txBody>
                  <a:tcPr marL="91450" marR="91450" marT="45725" marB="45725">
                    <a:lnL w="12700" cap="flat" cmpd="sng" algn="ctr">
                      <a:solidFill>
                        <a:schemeClr val="dk1"/>
                      </a:solidFill>
                      <a:prstDash val="solid"/>
                      <a:round/>
                      <a:headEnd type="none" w="sm" len="sm"/>
                      <a:tailEnd type="none" w="sm" len="sm"/>
                    </a:lnL>
                    <a:lnR w="12700" cap="flat" cmpd="sng" algn="ctr">
                      <a:solidFill>
                        <a:schemeClr val="dk1"/>
                      </a:solidFill>
                      <a:prstDash val="solid"/>
                      <a:round/>
                      <a:headEnd type="none" w="sm" len="sm"/>
                      <a:tailEnd type="none" w="sm" len="sm"/>
                    </a:lnR>
                    <a:lnT w="12700" cap="flat" cmpd="sng" algn="ctr">
                      <a:solidFill>
                        <a:schemeClr val="dk1"/>
                      </a:solidFill>
                      <a:prstDash val="solid"/>
                      <a:round/>
                      <a:headEnd type="none" w="sm" len="sm"/>
                      <a:tailEnd type="none" w="sm" len="sm"/>
                    </a:lnT>
                    <a:lnB w="12700" cap="flat" cmpd="sng" algn="ctr">
                      <a:solidFill>
                        <a:schemeClr val="dk1"/>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200"/>
                        <a:buFont typeface="Arial"/>
                        <a:buNone/>
                      </a:pPr>
                      <a:r>
                        <a:rPr lang="ja-JP" altLang="en-US" sz="1050" u="none" strike="noStrike" cap="none" dirty="0">
                          <a:solidFill>
                            <a:schemeClr val="dk1"/>
                          </a:solidFill>
                          <a:latin typeface="Meiryo"/>
                          <a:ea typeface="Meiryo"/>
                          <a:cs typeface="Meiryo"/>
                          <a:sym typeface="Meiryo"/>
                        </a:rPr>
                        <a:t>事務局→給食室</a:t>
                      </a:r>
                      <a:endParaRPr sz="1050" u="none" strike="noStrike" cap="none" dirty="0">
                        <a:solidFill>
                          <a:schemeClr val="dk1"/>
                        </a:solidFill>
                        <a:latin typeface="Meiryo"/>
                        <a:ea typeface="Meiryo"/>
                        <a:cs typeface="Meiryo"/>
                        <a:sym typeface="Meiryo"/>
                      </a:endParaRPr>
                    </a:p>
                  </a:txBody>
                  <a:tcPr marL="91450" marR="91450" marT="45725" marB="45725">
                    <a:lnL w="12700" cap="flat" cmpd="sng" algn="ctr">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lgn="ctr">
                      <a:solidFill>
                        <a:schemeClr val="dk1"/>
                      </a:solidFill>
                      <a:prstDash val="solid"/>
                      <a:round/>
                      <a:headEnd type="none" w="sm" len="sm"/>
                      <a:tailEnd type="none" w="sm" len="sm"/>
                    </a:lnT>
                    <a:lnB w="12700" cap="flat" cmpd="sng" algn="ctr">
                      <a:solidFill>
                        <a:schemeClr val="dk1"/>
                      </a:solidFill>
                      <a:prstDash val="solid"/>
                      <a:round/>
                      <a:headEnd type="none" w="sm" len="sm"/>
                      <a:tailEnd type="none" w="sm" len="sm"/>
                    </a:lnB>
                  </a:tcPr>
                </a:tc>
                <a:extLst>
                  <a:ext uri="{0D108BD9-81ED-4DB2-BD59-A6C34878D82A}">
                    <a16:rowId xmlns:a16="http://schemas.microsoft.com/office/drawing/2014/main" val="331218207"/>
                  </a:ext>
                </a:extLst>
              </a:tr>
            </a:tbl>
          </a:graphicData>
        </a:graphic>
      </p:graphicFrame>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Shape 33"/>
        <p:cNvGrpSpPr/>
        <p:nvPr/>
      </p:nvGrpSpPr>
      <p:grpSpPr>
        <a:xfrm>
          <a:off x="0" y="0"/>
          <a:ext cx="0" cy="0"/>
          <a:chOff x="0" y="0"/>
          <a:chExt cx="0" cy="0"/>
        </a:xfrm>
      </p:grpSpPr>
      <p:sp>
        <p:nvSpPr>
          <p:cNvPr id="34" name="Google Shape;34;p2"/>
          <p:cNvSpPr/>
          <p:nvPr/>
        </p:nvSpPr>
        <p:spPr>
          <a:xfrm>
            <a:off x="80391" y="56456"/>
            <a:ext cx="6626225" cy="378042"/>
          </a:xfrm>
          <a:prstGeom prst="roundRect">
            <a:avLst>
              <a:gd name="adj" fmla="val 16667"/>
            </a:avLst>
          </a:prstGeom>
          <a:solidFill>
            <a:srgbClr val="0070C0"/>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600"/>
              <a:buFont typeface="Arial"/>
              <a:buNone/>
            </a:pPr>
            <a:r>
              <a:rPr lang="ja-JP" sz="1600" b="0" i="0" u="none" strike="noStrike" cap="none">
                <a:solidFill>
                  <a:schemeClr val="lt1"/>
                </a:solidFill>
                <a:latin typeface="Arial"/>
                <a:ea typeface="Arial"/>
                <a:cs typeface="Arial"/>
                <a:sym typeface="Arial"/>
              </a:rPr>
              <a:t>INDEX</a:t>
            </a:r>
            <a:endParaRPr sz="1400" b="0" i="0" u="none" strike="noStrike" cap="none">
              <a:solidFill>
                <a:srgbClr val="000000"/>
              </a:solidFill>
              <a:latin typeface="Arial"/>
              <a:ea typeface="Arial"/>
              <a:cs typeface="Arial"/>
              <a:sym typeface="Arial"/>
            </a:endParaRPr>
          </a:p>
        </p:txBody>
      </p:sp>
      <p:sp>
        <p:nvSpPr>
          <p:cNvPr id="35" name="Google Shape;35;p2"/>
          <p:cNvSpPr txBox="1"/>
          <p:nvPr/>
        </p:nvSpPr>
        <p:spPr>
          <a:xfrm>
            <a:off x="80391" y="992560"/>
            <a:ext cx="6588697" cy="2646838"/>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1200"/>
              <a:buFont typeface="Arial"/>
              <a:buNone/>
            </a:pPr>
            <a:endParaRPr b="0" i="0" u="none" strike="noStrike" cap="none" dirty="0">
              <a:solidFill>
                <a:schemeClr val="dk1"/>
              </a:solidFill>
              <a:latin typeface="Meiryo"/>
              <a:ea typeface="Meiryo"/>
              <a:cs typeface="Meiryo"/>
              <a:sym typeface="Meiryo"/>
            </a:endParaRPr>
          </a:p>
          <a:p>
            <a:pPr marL="0" marR="0" lvl="0" indent="0" algn="l" rtl="0">
              <a:lnSpc>
                <a:spcPct val="100000"/>
              </a:lnSpc>
              <a:spcBef>
                <a:spcPts val="600"/>
              </a:spcBef>
              <a:spcAft>
                <a:spcPts val="0"/>
              </a:spcAft>
              <a:buClr>
                <a:srgbClr val="000000"/>
              </a:buClr>
              <a:buSzPts val="1200"/>
              <a:buFont typeface="Arial"/>
              <a:buNone/>
            </a:pPr>
            <a:r>
              <a:rPr lang="ja-JP" b="0" i="0" u="none" strike="noStrike" cap="none" dirty="0">
                <a:solidFill>
                  <a:schemeClr val="dk1"/>
                </a:solidFill>
                <a:latin typeface="Meiryo"/>
                <a:ea typeface="Meiryo"/>
                <a:cs typeface="Meiryo"/>
                <a:sym typeface="Meiryo"/>
              </a:rPr>
              <a:t>Ｐ２ 	</a:t>
            </a:r>
            <a:r>
              <a:rPr lang="ja-JP" altLang="en-US" b="0" i="0" u="none" strike="noStrike" cap="none" dirty="0">
                <a:solidFill>
                  <a:schemeClr val="dk1"/>
                </a:solidFill>
                <a:latin typeface="Meiryo"/>
                <a:ea typeface="Meiryo"/>
                <a:cs typeface="Meiryo"/>
                <a:sym typeface="Meiryo"/>
              </a:rPr>
              <a:t>　</a:t>
            </a:r>
            <a:r>
              <a:rPr lang="ja-JP" b="0" i="0" u="none" strike="noStrike" cap="none" dirty="0">
                <a:solidFill>
                  <a:schemeClr val="dk1"/>
                </a:solidFill>
                <a:latin typeface="Meiryo"/>
                <a:ea typeface="Meiryo"/>
                <a:cs typeface="Meiryo"/>
                <a:sym typeface="Meiryo"/>
              </a:rPr>
              <a:t>海と日本プロジェクト とは</a:t>
            </a:r>
            <a:endParaRPr b="0" i="0" u="none" strike="noStrike" cap="none" dirty="0">
              <a:solidFill>
                <a:schemeClr val="dk1"/>
              </a:solidFill>
              <a:latin typeface="Meiryo"/>
              <a:ea typeface="Meiryo"/>
              <a:cs typeface="Meiryo"/>
              <a:sym typeface="Meiryo"/>
            </a:endParaRPr>
          </a:p>
          <a:p>
            <a:pPr marL="0" marR="0" lvl="0" indent="0" algn="l" rtl="0">
              <a:lnSpc>
                <a:spcPct val="100000"/>
              </a:lnSpc>
              <a:spcBef>
                <a:spcPts val="600"/>
              </a:spcBef>
              <a:spcAft>
                <a:spcPts val="0"/>
              </a:spcAft>
              <a:buClr>
                <a:srgbClr val="000000"/>
              </a:buClr>
              <a:buSzPts val="1200"/>
              <a:buFont typeface="Arial"/>
              <a:buNone/>
            </a:pPr>
            <a:r>
              <a:rPr lang="ja-JP" b="0" i="0" u="none" strike="noStrike" cap="none" dirty="0">
                <a:solidFill>
                  <a:schemeClr val="dk1"/>
                </a:solidFill>
                <a:latin typeface="Meiryo"/>
                <a:ea typeface="Meiryo"/>
                <a:cs typeface="Meiryo"/>
                <a:sym typeface="Meiryo"/>
              </a:rPr>
              <a:t> 	</a:t>
            </a:r>
            <a:r>
              <a:rPr lang="ja-JP" altLang="en-US" b="0" i="0" u="none" strike="noStrike" cap="none" dirty="0">
                <a:solidFill>
                  <a:schemeClr val="dk1"/>
                </a:solidFill>
                <a:latin typeface="Meiryo"/>
                <a:ea typeface="Meiryo"/>
                <a:cs typeface="Meiryo"/>
                <a:sym typeface="Meiryo"/>
              </a:rPr>
              <a:t>　</a:t>
            </a:r>
            <a:r>
              <a:rPr lang="ja-JP" b="0" i="0" u="none" strike="noStrike" cap="none" dirty="0">
                <a:solidFill>
                  <a:schemeClr val="dk1"/>
                </a:solidFill>
                <a:latin typeface="Meiryo"/>
                <a:ea typeface="Meiryo"/>
                <a:cs typeface="Meiryo"/>
                <a:sym typeface="Meiryo"/>
              </a:rPr>
              <a:t>事業概要</a:t>
            </a:r>
            <a:endParaRPr lang="en-US" altLang="ja-JP" b="0" i="0" u="none" strike="noStrike" cap="none" dirty="0">
              <a:solidFill>
                <a:schemeClr val="dk1"/>
              </a:solidFill>
              <a:latin typeface="Meiryo"/>
              <a:ea typeface="Meiryo"/>
              <a:cs typeface="Meiryo"/>
              <a:sym typeface="Meiryo"/>
            </a:endParaRPr>
          </a:p>
          <a:p>
            <a:pPr marL="0" marR="0" lvl="0" indent="0" algn="l" rtl="0">
              <a:lnSpc>
                <a:spcPct val="100000"/>
              </a:lnSpc>
              <a:spcBef>
                <a:spcPts val="600"/>
              </a:spcBef>
              <a:spcAft>
                <a:spcPts val="0"/>
              </a:spcAft>
              <a:buClr>
                <a:srgbClr val="000000"/>
              </a:buClr>
              <a:buSzPts val="1200"/>
              <a:buFont typeface="Arial"/>
              <a:buNone/>
            </a:pPr>
            <a:r>
              <a:rPr lang="en-US" altLang="ja-JP" dirty="0">
                <a:solidFill>
                  <a:schemeClr val="dk1"/>
                </a:solidFill>
                <a:latin typeface="Meiryo"/>
                <a:ea typeface="Meiryo"/>
                <a:cs typeface="Meiryo"/>
                <a:sym typeface="Meiryo"/>
              </a:rPr>
              <a:t> P 3         </a:t>
            </a:r>
            <a:r>
              <a:rPr lang="ja-JP" altLang="en-US" dirty="0">
                <a:solidFill>
                  <a:schemeClr val="dk1"/>
                </a:solidFill>
                <a:latin typeface="Meiryo"/>
                <a:ea typeface="Meiryo"/>
                <a:cs typeface="Meiryo"/>
                <a:sym typeface="Meiryo"/>
              </a:rPr>
              <a:t>　全体の流れ</a:t>
            </a:r>
            <a:endParaRPr b="0" i="0" u="none" strike="noStrike" cap="none" dirty="0">
              <a:solidFill>
                <a:schemeClr val="dk1"/>
              </a:solidFill>
              <a:latin typeface="Meiryo"/>
              <a:ea typeface="Meiryo"/>
              <a:cs typeface="Meiryo"/>
              <a:sym typeface="Meiryo"/>
            </a:endParaRPr>
          </a:p>
          <a:p>
            <a:pPr marL="0" marR="0" lvl="0" indent="0" algn="l" rtl="0">
              <a:lnSpc>
                <a:spcPct val="100000"/>
              </a:lnSpc>
              <a:spcBef>
                <a:spcPts val="600"/>
              </a:spcBef>
              <a:spcAft>
                <a:spcPts val="0"/>
              </a:spcAft>
              <a:buClr>
                <a:srgbClr val="000000"/>
              </a:buClr>
              <a:buSzPts val="1200"/>
              <a:buFont typeface="Arial"/>
              <a:buNone/>
            </a:pPr>
            <a:r>
              <a:rPr lang="ja-JP" b="0" i="0" u="none" strike="noStrike" cap="none" dirty="0">
                <a:solidFill>
                  <a:schemeClr val="dk1"/>
                </a:solidFill>
                <a:latin typeface="Meiryo"/>
                <a:ea typeface="Meiryo"/>
                <a:cs typeface="Meiryo"/>
                <a:sym typeface="Meiryo"/>
              </a:rPr>
              <a:t>Ｐ４	</a:t>
            </a:r>
            <a:r>
              <a:rPr lang="ja-JP" altLang="en-US" b="0" i="0" u="none" strike="noStrike" cap="none" dirty="0">
                <a:solidFill>
                  <a:schemeClr val="dk1"/>
                </a:solidFill>
                <a:latin typeface="Meiryo"/>
                <a:ea typeface="Meiryo"/>
                <a:cs typeface="Meiryo"/>
                <a:sym typeface="Meiryo"/>
              </a:rPr>
              <a:t>　</a:t>
            </a:r>
            <a:r>
              <a:rPr lang="ja-JP" b="0" i="0" u="none" strike="noStrike" cap="none" dirty="0">
                <a:solidFill>
                  <a:schemeClr val="dk1"/>
                </a:solidFill>
                <a:latin typeface="Meiryo"/>
                <a:ea typeface="Meiryo"/>
                <a:cs typeface="Meiryo"/>
                <a:sym typeface="Meiryo"/>
              </a:rPr>
              <a:t>実施概要</a:t>
            </a:r>
            <a:endParaRPr b="0" i="0" u="none" strike="noStrike" cap="none" dirty="0">
              <a:solidFill>
                <a:schemeClr val="dk1"/>
              </a:solidFill>
              <a:latin typeface="Meiryo"/>
              <a:ea typeface="Meiryo"/>
              <a:cs typeface="Meiryo"/>
              <a:sym typeface="Meiryo"/>
            </a:endParaRPr>
          </a:p>
          <a:p>
            <a:pPr lvl="0">
              <a:spcBef>
                <a:spcPts val="600"/>
              </a:spcBef>
              <a:buSzPts val="1200"/>
            </a:pPr>
            <a:r>
              <a:rPr lang="ja-JP" b="0" i="0" u="none" strike="noStrike" cap="none" dirty="0">
                <a:solidFill>
                  <a:schemeClr val="dk1"/>
                </a:solidFill>
                <a:latin typeface="Meiryo"/>
                <a:ea typeface="Meiryo"/>
                <a:cs typeface="Meiryo"/>
                <a:sym typeface="Meiryo"/>
              </a:rPr>
              <a:t>Ｐ</a:t>
            </a:r>
            <a:r>
              <a:rPr lang="en-US" altLang="ja-JP" b="0" i="0" u="none" strike="noStrike" cap="none" dirty="0">
                <a:solidFill>
                  <a:schemeClr val="dk1"/>
                </a:solidFill>
                <a:latin typeface="Meiryo"/>
                <a:ea typeface="Meiryo"/>
                <a:cs typeface="Meiryo"/>
                <a:sym typeface="Meiryo"/>
              </a:rPr>
              <a:t> 5</a:t>
            </a:r>
            <a:r>
              <a:rPr lang="ja-JP" altLang="en-US" b="0" i="0" u="none" strike="noStrike" cap="none" dirty="0">
                <a:solidFill>
                  <a:schemeClr val="dk1"/>
                </a:solidFill>
                <a:latin typeface="Meiryo"/>
                <a:ea typeface="Meiryo"/>
                <a:cs typeface="Meiryo"/>
                <a:sym typeface="Meiryo"/>
              </a:rPr>
              <a:t>～８</a:t>
            </a:r>
            <a:r>
              <a:rPr lang="ja-JP" b="0" i="0" u="none" strike="noStrike" cap="none" dirty="0">
                <a:solidFill>
                  <a:schemeClr val="dk1"/>
                </a:solidFill>
                <a:latin typeface="Meiryo"/>
                <a:ea typeface="Meiryo"/>
                <a:cs typeface="Meiryo"/>
                <a:sym typeface="Meiryo"/>
              </a:rPr>
              <a:t> 	</a:t>
            </a:r>
            <a:r>
              <a:rPr lang="ja-JP" altLang="en-US" b="0" i="0" u="none" strike="noStrike" cap="none" dirty="0">
                <a:solidFill>
                  <a:schemeClr val="dk1"/>
                </a:solidFill>
                <a:latin typeface="Meiryo"/>
                <a:ea typeface="Meiryo"/>
                <a:cs typeface="Meiryo"/>
                <a:sym typeface="Meiryo"/>
              </a:rPr>
              <a:t>　</a:t>
            </a:r>
            <a:r>
              <a:rPr lang="ja-JP" altLang="en-US" dirty="0">
                <a:solidFill>
                  <a:schemeClr val="dk1"/>
                </a:solidFill>
                <a:latin typeface="Meiryo"/>
                <a:ea typeface="Meiryo"/>
                <a:cs typeface="Meiryo"/>
                <a:sym typeface="Meiryo"/>
              </a:rPr>
              <a:t>５年生の学習成果の発表内容（予定）</a:t>
            </a:r>
          </a:p>
          <a:p>
            <a:pPr marL="0" marR="0" lvl="0" indent="0" algn="l" rtl="0">
              <a:lnSpc>
                <a:spcPct val="100000"/>
              </a:lnSpc>
              <a:spcBef>
                <a:spcPts val="600"/>
              </a:spcBef>
              <a:spcAft>
                <a:spcPts val="0"/>
              </a:spcAft>
              <a:buClr>
                <a:srgbClr val="000000"/>
              </a:buClr>
              <a:buSzPts val="1200"/>
              <a:buFont typeface="Arial"/>
              <a:buNone/>
            </a:pPr>
            <a:r>
              <a:rPr lang="ja-JP" b="0" i="0" u="none" strike="noStrike" cap="none" dirty="0">
                <a:solidFill>
                  <a:schemeClr val="dk1"/>
                </a:solidFill>
                <a:latin typeface="Meiryo"/>
                <a:ea typeface="Meiryo"/>
                <a:cs typeface="Meiryo"/>
                <a:sym typeface="Meiryo"/>
              </a:rPr>
              <a:t>Ｐ</a:t>
            </a:r>
            <a:r>
              <a:rPr lang="en-US" altLang="ja-JP" dirty="0">
                <a:solidFill>
                  <a:schemeClr val="dk1"/>
                </a:solidFill>
                <a:latin typeface="Meiryo"/>
                <a:ea typeface="Meiryo"/>
                <a:cs typeface="Meiryo"/>
                <a:sym typeface="Meiryo"/>
              </a:rPr>
              <a:t>9</a:t>
            </a:r>
            <a:r>
              <a:rPr lang="ja-JP" b="0" i="0" u="none" strike="noStrike" cap="none" dirty="0">
                <a:solidFill>
                  <a:schemeClr val="dk1"/>
                </a:solidFill>
                <a:latin typeface="Meiryo"/>
                <a:ea typeface="Meiryo"/>
                <a:cs typeface="Meiryo"/>
                <a:sym typeface="Meiryo"/>
              </a:rPr>
              <a:t>	</a:t>
            </a:r>
            <a:r>
              <a:rPr lang="ja-JP" altLang="en-US" b="0" i="0" u="none" strike="noStrike" cap="none" dirty="0">
                <a:solidFill>
                  <a:schemeClr val="dk1"/>
                </a:solidFill>
                <a:latin typeface="Meiryo"/>
                <a:ea typeface="Meiryo"/>
                <a:cs typeface="Meiryo"/>
                <a:sym typeface="Meiryo"/>
              </a:rPr>
              <a:t>　</a:t>
            </a:r>
            <a:r>
              <a:rPr lang="ja-JP" altLang="en-US" dirty="0">
                <a:solidFill>
                  <a:schemeClr val="dk1"/>
                </a:solidFill>
                <a:latin typeface="Meiryo"/>
                <a:ea typeface="Meiryo"/>
                <a:cs typeface="Meiryo"/>
                <a:sym typeface="Meiryo"/>
              </a:rPr>
              <a:t>会場詳細</a:t>
            </a:r>
            <a:endParaRPr b="0" i="0" u="none" strike="noStrike" cap="none" dirty="0">
              <a:solidFill>
                <a:schemeClr val="dk1"/>
              </a:solidFill>
              <a:latin typeface="Meiryo"/>
              <a:ea typeface="Meiryo"/>
              <a:cs typeface="Meiryo"/>
              <a:sym typeface="Meiryo"/>
            </a:endParaRPr>
          </a:p>
          <a:p>
            <a:pPr marL="0" marR="0" lvl="0" indent="0" algn="l" rtl="0">
              <a:lnSpc>
                <a:spcPct val="100000"/>
              </a:lnSpc>
              <a:spcBef>
                <a:spcPts val="600"/>
              </a:spcBef>
              <a:spcAft>
                <a:spcPts val="0"/>
              </a:spcAft>
              <a:buClr>
                <a:srgbClr val="000000"/>
              </a:buClr>
              <a:buSzPts val="1200"/>
              <a:buFont typeface="Arial"/>
              <a:buNone/>
            </a:pPr>
            <a:r>
              <a:rPr lang="ja-JP" b="0" i="0" u="none" strike="noStrike" cap="none" dirty="0">
                <a:solidFill>
                  <a:schemeClr val="dk1"/>
                </a:solidFill>
                <a:latin typeface="Meiryo"/>
                <a:ea typeface="Meiryo"/>
                <a:cs typeface="Meiryo"/>
                <a:sym typeface="Meiryo"/>
              </a:rPr>
              <a:t>Ｐ</a:t>
            </a:r>
            <a:r>
              <a:rPr lang="en-US" altLang="ja-JP" b="0" i="0" u="none" strike="noStrike" cap="none" dirty="0">
                <a:solidFill>
                  <a:schemeClr val="dk1"/>
                </a:solidFill>
                <a:latin typeface="Meiryo"/>
                <a:ea typeface="Meiryo"/>
                <a:cs typeface="Meiryo"/>
                <a:sym typeface="Meiryo"/>
              </a:rPr>
              <a:t>1</a:t>
            </a:r>
            <a:r>
              <a:rPr lang="ja-JP" b="0" i="0" u="none" strike="noStrike" cap="none" dirty="0">
                <a:solidFill>
                  <a:schemeClr val="dk1"/>
                </a:solidFill>
                <a:latin typeface="Meiryo"/>
                <a:ea typeface="Meiryo"/>
                <a:cs typeface="Meiryo"/>
                <a:sym typeface="Meiryo"/>
              </a:rPr>
              <a:t>0	</a:t>
            </a:r>
            <a:r>
              <a:rPr lang="ja-JP" altLang="en-US" b="0" i="0" u="none" strike="noStrike" cap="none" dirty="0">
                <a:solidFill>
                  <a:schemeClr val="dk1"/>
                </a:solidFill>
                <a:latin typeface="Meiryo"/>
                <a:ea typeface="Meiryo"/>
                <a:cs typeface="Meiryo"/>
                <a:sym typeface="Meiryo"/>
              </a:rPr>
              <a:t>　</a:t>
            </a:r>
            <a:r>
              <a:rPr lang="ja-JP" b="0" i="0" u="none" strike="noStrike" cap="none" dirty="0">
                <a:solidFill>
                  <a:schemeClr val="dk1"/>
                </a:solidFill>
                <a:latin typeface="Meiryo"/>
                <a:ea typeface="Meiryo"/>
                <a:cs typeface="Meiryo"/>
                <a:sym typeface="Meiryo"/>
              </a:rPr>
              <a:t>緊急時対応</a:t>
            </a:r>
            <a:endParaRPr b="0" i="0" u="none" strike="noStrike" cap="none" dirty="0">
              <a:solidFill>
                <a:schemeClr val="dk1"/>
              </a:solidFill>
              <a:latin typeface="Meiryo"/>
              <a:ea typeface="Meiryo"/>
              <a:cs typeface="Meiryo"/>
              <a:sym typeface="Meiryo"/>
            </a:endParaRPr>
          </a:p>
          <a:p>
            <a:pPr marL="0" marR="0" lvl="0" indent="0" algn="l" rtl="0">
              <a:lnSpc>
                <a:spcPct val="100000"/>
              </a:lnSpc>
              <a:spcBef>
                <a:spcPts val="600"/>
              </a:spcBef>
              <a:spcAft>
                <a:spcPts val="0"/>
              </a:spcAft>
              <a:buClr>
                <a:srgbClr val="000000"/>
              </a:buClr>
              <a:buSzPts val="1200"/>
              <a:buFont typeface="Arial"/>
              <a:buNone/>
            </a:pPr>
            <a:r>
              <a:rPr lang="ja-JP" b="0" i="0" u="none" strike="noStrike" cap="none" dirty="0">
                <a:solidFill>
                  <a:schemeClr val="dk1"/>
                </a:solidFill>
                <a:latin typeface="Meiryo"/>
                <a:ea typeface="Meiryo"/>
                <a:cs typeface="Meiryo"/>
                <a:sym typeface="Meiryo"/>
              </a:rPr>
              <a:t>Ｐ</a:t>
            </a:r>
            <a:r>
              <a:rPr lang="en-US" altLang="ja-JP" b="0" i="0" u="none" strike="noStrike" cap="none" dirty="0">
                <a:solidFill>
                  <a:schemeClr val="dk1"/>
                </a:solidFill>
                <a:latin typeface="Meiryo"/>
                <a:ea typeface="Meiryo"/>
                <a:cs typeface="Meiryo"/>
                <a:sym typeface="Meiryo"/>
              </a:rPr>
              <a:t>11</a:t>
            </a:r>
            <a:r>
              <a:rPr lang="ja-JP" altLang="en-US" dirty="0">
                <a:solidFill>
                  <a:schemeClr val="dk1"/>
                </a:solidFill>
                <a:latin typeface="Meiryo"/>
                <a:ea typeface="Meiryo"/>
                <a:cs typeface="Meiryo"/>
                <a:sym typeface="Meiryo"/>
              </a:rPr>
              <a:t>　　</a:t>
            </a:r>
            <a:r>
              <a:rPr lang="ja-JP" b="0" i="0" u="none" strike="noStrike" cap="none" dirty="0">
                <a:solidFill>
                  <a:schemeClr val="dk1"/>
                </a:solidFill>
                <a:latin typeface="Meiryo"/>
                <a:ea typeface="Meiryo"/>
                <a:cs typeface="Meiryo"/>
                <a:sym typeface="Meiryo"/>
              </a:rPr>
              <a:t>   </a:t>
            </a:r>
            <a:r>
              <a:rPr lang="en-US" altLang="ja-JP" b="0" i="0" u="none" strike="noStrike" cap="none" dirty="0">
                <a:solidFill>
                  <a:schemeClr val="dk1"/>
                </a:solidFill>
                <a:latin typeface="Meiryo"/>
                <a:ea typeface="Meiryo"/>
                <a:cs typeface="Meiryo"/>
                <a:sym typeface="Meiryo"/>
              </a:rPr>
              <a:t>  </a:t>
            </a:r>
            <a:r>
              <a:rPr lang="ja-JP" b="0" i="0" u="none" strike="noStrike" cap="none" dirty="0">
                <a:solidFill>
                  <a:schemeClr val="dk1"/>
                </a:solidFill>
                <a:latin typeface="Meiryo"/>
                <a:ea typeface="Meiryo"/>
                <a:cs typeface="Meiryo"/>
                <a:sym typeface="Meiryo"/>
              </a:rPr>
              <a:t> 備品（手配物）一覧　</a:t>
            </a:r>
            <a:endParaRPr b="0" i="0" u="none" strike="noStrike" cap="none" dirty="0">
              <a:solidFill>
                <a:schemeClr val="dk1"/>
              </a:solidFill>
              <a:latin typeface="Meiryo"/>
              <a:ea typeface="Meiryo"/>
              <a:cs typeface="Meiryo"/>
              <a:sym typeface="Meiryo"/>
            </a:endParaRPr>
          </a:p>
        </p:txBody>
      </p:sp>
      <p:sp>
        <p:nvSpPr>
          <p:cNvPr id="36" name="Google Shape;36;p2"/>
          <p:cNvSpPr txBox="1">
            <a:spLocks noGrp="1"/>
          </p:cNvSpPr>
          <p:nvPr>
            <p:ph type="sldNum" idx="12"/>
          </p:nvPr>
        </p:nvSpPr>
        <p:spPr>
          <a:xfrm>
            <a:off x="6363040" y="9591701"/>
            <a:ext cx="403225" cy="230188"/>
          </a:xfrm>
          <a:prstGeom prst="rect">
            <a:avLst/>
          </a:prstGeom>
          <a:noFill/>
          <a:ln>
            <a:noFill/>
          </a:ln>
        </p:spPr>
        <p:txBody>
          <a:bodyPr spcFirstLastPara="1" wrap="square" lIns="91425" tIns="45700" rIns="91425" bIns="45700" anchor="t" anchorCtr="0">
            <a:noAutofit/>
          </a:bodyPr>
          <a:lstStyle/>
          <a:p>
            <a:pPr marL="0" lvl="0" indent="0" algn="ctr" rtl="0">
              <a:lnSpc>
                <a:spcPct val="100000"/>
              </a:lnSpc>
              <a:spcBef>
                <a:spcPts val="0"/>
              </a:spcBef>
              <a:spcAft>
                <a:spcPts val="0"/>
              </a:spcAft>
              <a:buSzPts val="1000"/>
              <a:buNone/>
            </a:pPr>
            <a:fld id="{00000000-1234-1234-1234-123412341234}" type="slidenum">
              <a:rPr lang="en-US" altLang="ja-JP"/>
              <a:t>1</a:t>
            </a:fld>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2">
            <a:extLst>
              <a:ext uri="{FF2B5EF4-FFF2-40B4-BE49-F238E27FC236}">
                <a16:creationId xmlns:a16="http://schemas.microsoft.com/office/drawing/2014/main" id="{8F299D54-E521-4084-9534-C398A4D52CE2}"/>
              </a:ext>
            </a:extLst>
          </p:cNvPr>
          <p:cNvSpPr txBox="1">
            <a:spLocks noChangeArrowheads="1"/>
          </p:cNvSpPr>
          <p:nvPr/>
        </p:nvSpPr>
        <p:spPr bwMode="auto">
          <a:xfrm>
            <a:off x="627063" y="25400"/>
            <a:ext cx="6172200" cy="379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r" rtl="0" eaLnBrk="0" fontAlgn="base" hangingPunct="0">
              <a:spcBef>
                <a:spcPct val="0"/>
              </a:spcBef>
              <a:spcAft>
                <a:spcPct val="0"/>
              </a:spcAft>
              <a:defRPr kumimoji="1" sz="1600">
                <a:solidFill>
                  <a:schemeClr val="tx1"/>
                </a:solidFill>
                <a:latin typeface="HGP創英角ｺﾞｼｯｸUB" pitchFamily="50" charset="-128"/>
                <a:ea typeface="HGP創英角ｺﾞｼｯｸUB" pitchFamily="50" charset="-128"/>
                <a:cs typeface="+mj-cs"/>
              </a:defRPr>
            </a:lvl1pPr>
            <a:lvl2pPr algn="r" rtl="0" eaLnBrk="0" fontAlgn="base" hangingPunct="0">
              <a:spcBef>
                <a:spcPct val="0"/>
              </a:spcBef>
              <a:spcAft>
                <a:spcPct val="0"/>
              </a:spcAft>
              <a:defRPr kumimoji="1" sz="1600">
                <a:solidFill>
                  <a:schemeClr val="tx1"/>
                </a:solidFill>
                <a:latin typeface="HGP創英角ｺﾞｼｯｸUB" pitchFamily="50" charset="-128"/>
                <a:ea typeface="HGP創英角ｺﾞｼｯｸUB" pitchFamily="50" charset="-128"/>
              </a:defRPr>
            </a:lvl2pPr>
            <a:lvl3pPr algn="r" rtl="0" eaLnBrk="0" fontAlgn="base" hangingPunct="0">
              <a:spcBef>
                <a:spcPct val="0"/>
              </a:spcBef>
              <a:spcAft>
                <a:spcPct val="0"/>
              </a:spcAft>
              <a:defRPr kumimoji="1" sz="1600">
                <a:solidFill>
                  <a:schemeClr val="tx1"/>
                </a:solidFill>
                <a:latin typeface="HGP創英角ｺﾞｼｯｸUB" pitchFamily="50" charset="-128"/>
                <a:ea typeface="HGP創英角ｺﾞｼｯｸUB" pitchFamily="50" charset="-128"/>
              </a:defRPr>
            </a:lvl3pPr>
            <a:lvl4pPr algn="r" rtl="0" eaLnBrk="0" fontAlgn="base" hangingPunct="0">
              <a:spcBef>
                <a:spcPct val="0"/>
              </a:spcBef>
              <a:spcAft>
                <a:spcPct val="0"/>
              </a:spcAft>
              <a:defRPr kumimoji="1" sz="1600">
                <a:solidFill>
                  <a:schemeClr val="tx1"/>
                </a:solidFill>
                <a:latin typeface="HGP創英角ｺﾞｼｯｸUB" pitchFamily="50" charset="-128"/>
                <a:ea typeface="HGP創英角ｺﾞｼｯｸUB" pitchFamily="50" charset="-128"/>
              </a:defRPr>
            </a:lvl4pPr>
            <a:lvl5pPr algn="r" rtl="0" eaLnBrk="0" fontAlgn="base" hangingPunct="0">
              <a:spcBef>
                <a:spcPct val="0"/>
              </a:spcBef>
              <a:spcAft>
                <a:spcPct val="0"/>
              </a:spcAft>
              <a:defRPr kumimoji="1" sz="1600">
                <a:solidFill>
                  <a:schemeClr val="tx1"/>
                </a:solidFill>
                <a:latin typeface="HGP創英角ｺﾞｼｯｸUB" pitchFamily="50" charset="-128"/>
                <a:ea typeface="HGP創英角ｺﾞｼｯｸUB" pitchFamily="50" charset="-128"/>
              </a:defRPr>
            </a:lvl5pPr>
            <a:lvl6pPr marL="457200" algn="r" rtl="0" fontAlgn="base">
              <a:spcBef>
                <a:spcPct val="0"/>
              </a:spcBef>
              <a:spcAft>
                <a:spcPct val="0"/>
              </a:spcAft>
              <a:defRPr kumimoji="1" sz="1400">
                <a:solidFill>
                  <a:schemeClr val="bg1"/>
                </a:solidFill>
                <a:latin typeface="ＤＦ平成ゴシック体 Std W5" pitchFamily="34" charset="-128"/>
                <a:ea typeface="ＤＦ平成ゴシック体 Std W5" pitchFamily="34" charset="-128"/>
              </a:defRPr>
            </a:lvl6pPr>
            <a:lvl7pPr marL="914400" algn="r" rtl="0" fontAlgn="base">
              <a:spcBef>
                <a:spcPct val="0"/>
              </a:spcBef>
              <a:spcAft>
                <a:spcPct val="0"/>
              </a:spcAft>
              <a:defRPr kumimoji="1" sz="1400">
                <a:solidFill>
                  <a:schemeClr val="bg1"/>
                </a:solidFill>
                <a:latin typeface="ＤＦ平成ゴシック体 Std W5" pitchFamily="34" charset="-128"/>
                <a:ea typeface="ＤＦ平成ゴシック体 Std W5" pitchFamily="34" charset="-128"/>
              </a:defRPr>
            </a:lvl7pPr>
            <a:lvl8pPr marL="1371600" algn="r" rtl="0" fontAlgn="base">
              <a:spcBef>
                <a:spcPct val="0"/>
              </a:spcBef>
              <a:spcAft>
                <a:spcPct val="0"/>
              </a:spcAft>
              <a:defRPr kumimoji="1" sz="1400">
                <a:solidFill>
                  <a:schemeClr val="bg1"/>
                </a:solidFill>
                <a:latin typeface="ＤＦ平成ゴシック体 Std W5" pitchFamily="34" charset="-128"/>
                <a:ea typeface="ＤＦ平成ゴシック体 Std W5" pitchFamily="34" charset="-128"/>
              </a:defRPr>
            </a:lvl8pPr>
            <a:lvl9pPr marL="1828800" algn="r" rtl="0" fontAlgn="base">
              <a:spcBef>
                <a:spcPct val="0"/>
              </a:spcBef>
              <a:spcAft>
                <a:spcPct val="0"/>
              </a:spcAft>
              <a:defRPr kumimoji="1" sz="1400">
                <a:solidFill>
                  <a:schemeClr val="bg1"/>
                </a:solidFill>
                <a:latin typeface="ＤＦ平成ゴシック体 Std W5" pitchFamily="34" charset="-128"/>
                <a:ea typeface="ＤＦ平成ゴシック体 Std W5" pitchFamily="34" charset="-128"/>
              </a:defRPr>
            </a:lvl9pPr>
          </a:lstStyle>
          <a:p>
            <a:pPr eaLnBrk="1" hangingPunct="1"/>
            <a:r>
              <a:rPr lang="ja-JP" altLang="en-US" b="1" kern="0" dirty="0">
                <a:latin typeface="Meiryo UI" panose="020B0604030504040204" pitchFamily="50" charset="-128"/>
                <a:ea typeface="Meiryo UI" panose="020B0604030504040204" pitchFamily="50" charset="-128"/>
              </a:rPr>
              <a:t>事業概要</a:t>
            </a:r>
          </a:p>
        </p:txBody>
      </p:sp>
      <p:sp>
        <p:nvSpPr>
          <p:cNvPr id="11" name="正方形/長方形 10">
            <a:extLst>
              <a:ext uri="{FF2B5EF4-FFF2-40B4-BE49-F238E27FC236}">
                <a16:creationId xmlns:a16="http://schemas.microsoft.com/office/drawing/2014/main" id="{96A8581E-2411-4028-9F1F-3942596C05D0}"/>
              </a:ext>
            </a:extLst>
          </p:cNvPr>
          <p:cNvSpPr/>
          <p:nvPr/>
        </p:nvSpPr>
        <p:spPr>
          <a:xfrm>
            <a:off x="3950457" y="8625408"/>
            <a:ext cx="2718903" cy="909130"/>
          </a:xfrm>
          <a:prstGeom prst="rect">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kumimoji="1" lang="ja-JP" altLang="en-US" sz="1400" dirty="0">
                <a:latin typeface="Meiryo UI" panose="020B0604030504040204" pitchFamily="50" charset="-128"/>
                <a:ea typeface="Meiryo UI" panose="020B0604030504040204" pitchFamily="50" charset="-128"/>
              </a:rPr>
              <a:t>注意</a:t>
            </a:r>
            <a:endParaRPr kumimoji="1" lang="en-US" altLang="ja-JP" sz="1400" dirty="0">
              <a:latin typeface="Meiryo UI" panose="020B0604030504040204" pitchFamily="50" charset="-128"/>
              <a:ea typeface="Meiryo UI" panose="020B0604030504040204" pitchFamily="50" charset="-128"/>
            </a:endParaRPr>
          </a:p>
          <a:p>
            <a:r>
              <a:rPr kumimoji="1" lang="ja-JP" altLang="en-US" sz="1400" dirty="0">
                <a:latin typeface="Meiryo UI" panose="020B0604030504040204" pitchFamily="50" charset="-128"/>
                <a:ea typeface="Meiryo UI" panose="020B0604030504040204" pitchFamily="50" charset="-128"/>
              </a:rPr>
              <a:t>　日本財団　　</a:t>
            </a:r>
            <a:endParaRPr kumimoji="1" lang="en-US" altLang="ja-JP" sz="1400" dirty="0">
              <a:latin typeface="Meiryo UI" panose="020B0604030504040204" pitchFamily="50" charset="-128"/>
              <a:ea typeface="Meiryo UI" panose="020B0604030504040204" pitchFamily="50" charset="-128"/>
            </a:endParaRPr>
          </a:p>
          <a:p>
            <a:r>
              <a:rPr kumimoji="1" lang="ja-JP" altLang="en-US" sz="1400" dirty="0">
                <a:latin typeface="Meiryo UI" panose="020B0604030504040204" pitchFamily="50" charset="-128"/>
                <a:ea typeface="Meiryo UI" panose="020B0604030504040204" pitchFamily="50" charset="-128"/>
              </a:rPr>
              <a:t>　　　〇にっぽんざいだん</a:t>
            </a:r>
            <a:endParaRPr lang="en-US" altLang="ja-JP" sz="1400" dirty="0">
              <a:latin typeface="Meiryo UI" panose="020B0604030504040204" pitchFamily="50" charset="-128"/>
              <a:ea typeface="Meiryo UI" panose="020B0604030504040204" pitchFamily="50" charset="-128"/>
            </a:endParaRPr>
          </a:p>
          <a:p>
            <a:r>
              <a:rPr kumimoji="1" lang="ja-JP" altLang="en-US" sz="1400" dirty="0">
                <a:latin typeface="Meiryo UI" panose="020B0604030504040204" pitchFamily="50" charset="-128"/>
                <a:ea typeface="Meiryo UI" panose="020B0604030504040204" pitchFamily="50" charset="-128"/>
              </a:rPr>
              <a:t>　　　</a:t>
            </a:r>
            <a:r>
              <a:rPr kumimoji="1" lang="en-US" altLang="ja-JP" sz="1400" dirty="0">
                <a:latin typeface="Meiryo UI" panose="020B0604030504040204" pitchFamily="50" charset="-128"/>
                <a:ea typeface="Meiryo UI" panose="020B0604030504040204" pitchFamily="50" charset="-128"/>
              </a:rPr>
              <a:t>×</a:t>
            </a:r>
            <a:r>
              <a:rPr kumimoji="1" lang="ja-JP" altLang="en-US" sz="1400" dirty="0">
                <a:latin typeface="Meiryo UI" panose="020B0604030504040204" pitchFamily="50" charset="-128"/>
                <a:ea typeface="Meiryo UI" panose="020B0604030504040204" pitchFamily="50" charset="-128"/>
              </a:rPr>
              <a:t>にほんざいだん</a:t>
            </a:r>
            <a:endParaRPr kumimoji="1" lang="en-US" altLang="ja-JP" sz="1400" dirty="0">
              <a:latin typeface="Meiryo UI" panose="020B0604030504040204" pitchFamily="50" charset="-128"/>
              <a:ea typeface="Meiryo UI" panose="020B0604030504040204" pitchFamily="50" charset="-128"/>
            </a:endParaRPr>
          </a:p>
        </p:txBody>
      </p:sp>
      <p:sp>
        <p:nvSpPr>
          <p:cNvPr id="12" name="正方形/長方形 11">
            <a:extLst>
              <a:ext uri="{FF2B5EF4-FFF2-40B4-BE49-F238E27FC236}">
                <a16:creationId xmlns:a16="http://schemas.microsoft.com/office/drawing/2014/main" id="{C38F380E-0506-4A7F-A8C1-255BA3859AE4}"/>
              </a:ext>
            </a:extLst>
          </p:cNvPr>
          <p:cNvSpPr/>
          <p:nvPr/>
        </p:nvSpPr>
        <p:spPr>
          <a:xfrm>
            <a:off x="197476" y="8634580"/>
            <a:ext cx="3672408" cy="909131"/>
          </a:xfrm>
          <a:prstGeom prst="rect">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kumimoji="1" lang="ja-JP" altLang="en-US" sz="1400" dirty="0">
                <a:latin typeface="Meiryo UI" panose="020B0604030504040204" pitchFamily="50" charset="-128"/>
                <a:ea typeface="Meiryo UI" panose="020B0604030504040204" pitchFamily="50" charset="-128"/>
              </a:rPr>
              <a:t>注意</a:t>
            </a:r>
            <a:endParaRPr kumimoji="1" lang="en-US" altLang="ja-JP" sz="1400" dirty="0">
              <a:latin typeface="Meiryo UI" panose="020B0604030504040204" pitchFamily="50" charset="-128"/>
              <a:ea typeface="Meiryo UI" panose="020B0604030504040204" pitchFamily="50" charset="-128"/>
            </a:endParaRPr>
          </a:p>
          <a:p>
            <a:r>
              <a:rPr kumimoji="1" lang="ja-JP" altLang="en-US" sz="1400" dirty="0">
                <a:latin typeface="Meiryo UI" panose="020B0604030504040204" pitchFamily="50" charset="-128"/>
                <a:ea typeface="Meiryo UI" panose="020B0604030504040204" pitchFamily="50" charset="-128"/>
              </a:rPr>
              <a:t>　海と日本プロジェクト</a:t>
            </a:r>
            <a:endParaRPr kumimoji="1" lang="en-US" altLang="ja-JP" sz="1400" dirty="0">
              <a:latin typeface="Meiryo UI" panose="020B0604030504040204" pitchFamily="50" charset="-128"/>
              <a:ea typeface="Meiryo UI" panose="020B0604030504040204" pitchFamily="50" charset="-128"/>
            </a:endParaRPr>
          </a:p>
          <a:p>
            <a:r>
              <a:rPr lang="ja-JP" altLang="en-US" sz="1400" dirty="0">
                <a:latin typeface="Meiryo UI" panose="020B0604030504040204" pitchFamily="50" charset="-128"/>
                <a:ea typeface="Meiryo UI" panose="020B0604030504040204" pitchFamily="50" charset="-128"/>
              </a:rPr>
              <a:t>　　　〇うみとにっぽんプロジェクト</a:t>
            </a:r>
            <a:endParaRPr lang="en-US" altLang="ja-JP" sz="1400" dirty="0">
              <a:latin typeface="Meiryo UI" panose="020B0604030504040204" pitchFamily="50" charset="-128"/>
              <a:ea typeface="Meiryo UI" panose="020B0604030504040204" pitchFamily="50" charset="-128"/>
            </a:endParaRPr>
          </a:p>
          <a:p>
            <a:r>
              <a:rPr kumimoji="1" lang="ja-JP" altLang="en-US" sz="1400" dirty="0">
                <a:latin typeface="Meiryo UI" panose="020B0604030504040204" pitchFamily="50" charset="-128"/>
                <a:ea typeface="Meiryo UI" panose="020B0604030504040204" pitchFamily="50" charset="-128"/>
              </a:rPr>
              <a:t>　　　</a:t>
            </a:r>
            <a:r>
              <a:rPr kumimoji="1" lang="en-US" altLang="ja-JP" sz="1400" dirty="0">
                <a:latin typeface="Meiryo UI" panose="020B0604030504040204" pitchFamily="50" charset="-128"/>
                <a:ea typeface="Meiryo UI" panose="020B0604030504040204" pitchFamily="50" charset="-128"/>
              </a:rPr>
              <a:t>×</a:t>
            </a:r>
            <a:r>
              <a:rPr kumimoji="1" lang="ja-JP" altLang="en-US" sz="1400" dirty="0">
                <a:latin typeface="Meiryo UI" panose="020B0604030504040204" pitchFamily="50" charset="-128"/>
                <a:ea typeface="Meiryo UI" panose="020B0604030504040204" pitchFamily="50" charset="-128"/>
              </a:rPr>
              <a:t>うみとにほんプロジェクト</a:t>
            </a:r>
            <a:endParaRPr kumimoji="1" lang="en-US" altLang="ja-JP" sz="1400" dirty="0">
              <a:latin typeface="Meiryo UI" panose="020B0604030504040204" pitchFamily="50" charset="-128"/>
              <a:ea typeface="Meiryo UI" panose="020B0604030504040204" pitchFamily="50" charset="-128"/>
            </a:endParaRPr>
          </a:p>
        </p:txBody>
      </p:sp>
      <p:sp>
        <p:nvSpPr>
          <p:cNvPr id="9" name="正方形/長方形 8">
            <a:extLst>
              <a:ext uri="{FF2B5EF4-FFF2-40B4-BE49-F238E27FC236}">
                <a16:creationId xmlns:a16="http://schemas.microsoft.com/office/drawing/2014/main" id="{B7046CC9-0652-4BB6-8E55-86797DFA0028}"/>
              </a:ext>
            </a:extLst>
          </p:cNvPr>
          <p:cNvSpPr/>
          <p:nvPr/>
        </p:nvSpPr>
        <p:spPr>
          <a:xfrm>
            <a:off x="197509" y="573870"/>
            <a:ext cx="6471579" cy="3970318"/>
          </a:xfrm>
          <a:prstGeom prst="rect">
            <a:avLst/>
          </a:prstGeom>
          <a:ln>
            <a:solidFill>
              <a:srgbClr val="0070C0"/>
            </a:solidFill>
          </a:ln>
        </p:spPr>
        <p:txBody>
          <a:bodyPr wrap="square">
            <a:spAutoFit/>
          </a:bodyPr>
          <a:lstStyle/>
          <a:p>
            <a:pPr fontAlgn="base">
              <a:lnSpc>
                <a:spcPct val="150000"/>
              </a:lnSpc>
            </a:pPr>
            <a:r>
              <a:rPr lang="ja-JP" altLang="ja-JP" sz="1400" b="1" dirty="0">
                <a:solidFill>
                  <a:srgbClr val="0070C0"/>
                </a:solidFill>
                <a:latin typeface="Meiryo UI" panose="020B0604030504040204" pitchFamily="50" charset="-128"/>
                <a:ea typeface="Meiryo UI" panose="020B0604030504040204" pitchFamily="50" charset="-128"/>
              </a:rPr>
              <a:t>【</a:t>
            </a:r>
            <a:r>
              <a:rPr lang="en-US" altLang="ja-JP" sz="1400" b="1" dirty="0">
                <a:solidFill>
                  <a:srgbClr val="0070C0"/>
                </a:solidFill>
                <a:latin typeface="Meiryo UI" panose="020B0604030504040204" pitchFamily="50" charset="-128"/>
                <a:ea typeface="Meiryo UI" panose="020B0604030504040204" pitchFamily="50" charset="-128"/>
              </a:rPr>
              <a:t> </a:t>
            </a:r>
            <a:r>
              <a:rPr lang="ja-JP" altLang="en-US" sz="1600" b="1" dirty="0">
                <a:solidFill>
                  <a:srgbClr val="0070C0"/>
                </a:solidFill>
                <a:latin typeface="Meiryo UI" panose="020B0604030504040204" pitchFamily="50" charset="-128"/>
                <a:ea typeface="Meiryo UI" panose="020B0604030504040204" pitchFamily="50" charset="-128"/>
              </a:rPr>
              <a:t>日本財団　</a:t>
            </a:r>
            <a:r>
              <a:rPr lang="ja-JP" altLang="ja-JP" sz="1600" b="1" dirty="0">
                <a:solidFill>
                  <a:srgbClr val="0070C0"/>
                </a:solidFill>
                <a:latin typeface="Meiryo UI" panose="020B0604030504040204" pitchFamily="50" charset="-128"/>
                <a:ea typeface="Meiryo UI" panose="020B0604030504040204" pitchFamily="50" charset="-128"/>
              </a:rPr>
              <a:t>海と日本</a:t>
            </a:r>
            <a:r>
              <a:rPr lang="ja-JP" altLang="en-US" sz="1600" b="1" dirty="0">
                <a:solidFill>
                  <a:srgbClr val="0070C0"/>
                </a:solidFill>
                <a:latin typeface="Meiryo UI" panose="020B0604030504040204" pitchFamily="50" charset="-128"/>
                <a:ea typeface="Meiryo UI" panose="020B0604030504040204" pitchFamily="50" charset="-128"/>
              </a:rPr>
              <a:t>プロジェクト</a:t>
            </a:r>
            <a:r>
              <a:rPr lang="ja-JP" altLang="ja-JP" sz="1400" b="1" dirty="0">
                <a:solidFill>
                  <a:srgbClr val="0070C0"/>
                </a:solidFill>
                <a:latin typeface="Meiryo UI" panose="020B0604030504040204" pitchFamily="50" charset="-128"/>
                <a:ea typeface="Meiryo UI" panose="020B0604030504040204" pitchFamily="50" charset="-128"/>
              </a:rPr>
              <a:t>とは</a:t>
            </a:r>
            <a:r>
              <a:rPr lang="en-US" altLang="ja-JP" sz="1400" b="1" dirty="0">
                <a:solidFill>
                  <a:srgbClr val="0070C0"/>
                </a:solidFill>
                <a:latin typeface="Meiryo UI" panose="020B0604030504040204" pitchFamily="50" charset="-128"/>
                <a:ea typeface="Meiryo UI" panose="020B0604030504040204" pitchFamily="50" charset="-128"/>
              </a:rPr>
              <a:t> </a:t>
            </a:r>
            <a:r>
              <a:rPr lang="ja-JP" altLang="ja-JP" sz="1400" b="1" dirty="0">
                <a:solidFill>
                  <a:srgbClr val="0070C0"/>
                </a:solidFill>
                <a:latin typeface="Meiryo UI" panose="020B0604030504040204" pitchFamily="50" charset="-128"/>
                <a:ea typeface="Meiryo UI" panose="020B0604030504040204" pitchFamily="50" charset="-128"/>
              </a:rPr>
              <a:t>】</a:t>
            </a:r>
            <a:endParaRPr lang="ja-JP" altLang="ja-JP" sz="1400" dirty="0">
              <a:solidFill>
                <a:srgbClr val="0070C0"/>
              </a:solidFill>
              <a:latin typeface="Meiryo UI" panose="020B0604030504040204" pitchFamily="50" charset="-128"/>
              <a:ea typeface="Meiryo UI" panose="020B0604030504040204" pitchFamily="50" charset="-128"/>
            </a:endParaRPr>
          </a:p>
          <a:p>
            <a:pPr fontAlgn="base">
              <a:lnSpc>
                <a:spcPct val="150000"/>
              </a:lnSpc>
            </a:pPr>
            <a:endParaRPr lang="en-US" altLang="ja-JP" sz="1400" b="0" i="0" dirty="0">
              <a:solidFill>
                <a:srgbClr val="242424"/>
              </a:solidFill>
              <a:effectLst/>
              <a:latin typeface="Meiryo UI" panose="020B0604030504040204" pitchFamily="50" charset="-128"/>
              <a:ea typeface="Meiryo UI" panose="020B0604030504040204" pitchFamily="50" charset="-128"/>
            </a:endParaRPr>
          </a:p>
          <a:p>
            <a:pPr fontAlgn="base">
              <a:lnSpc>
                <a:spcPct val="150000"/>
              </a:lnSpc>
            </a:pPr>
            <a:r>
              <a:rPr kumimoji="1"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このたびの事業は、日本財団「海と日本プロジェクト」の一環として行われている学習プログラム。海と日本プロジェクトは、日本、そして世界全体の海で起きている様々な問題をみんなに知ってもらい、これから海を守っていくためにここにいる一人ひとりに行動してもらう。そして皆さんの周りにいる家族や友達にも行動を起こしてもらえるように、みんなが海の良い所や、さまざまな問題を周りに伝えられるような大人になってほしい。そういうプロジェクト。</a:t>
            </a:r>
            <a:endParaRPr kumimoji="1"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endParaRPr>
          </a:p>
          <a:p>
            <a:pPr fontAlgn="base">
              <a:lnSpc>
                <a:spcPct val="150000"/>
              </a:lnSpc>
            </a:pPr>
            <a:endParaRPr kumimoji="1"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endParaRPr>
          </a:p>
          <a:p>
            <a:pPr lvl="0" fontAlgn="base">
              <a:lnSpc>
                <a:spcPct val="150000"/>
              </a:lnSpc>
              <a:spcBef>
                <a:spcPct val="0"/>
              </a:spcBef>
              <a:spcAft>
                <a:spcPct val="0"/>
              </a:spcAft>
              <a:buClrTx/>
              <a:defRPr/>
            </a:pPr>
            <a:r>
              <a:rPr kumimoji="1"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鳥取ブルーカーボンプロジェクトで</a:t>
            </a:r>
            <a:r>
              <a:rPr kumimoji="1" lang="ja-JP" altLang="en-US" kern="1200" dirty="0">
                <a:solidFill>
                  <a:prstClr val="black"/>
                </a:solidFill>
                <a:latin typeface="Meiryo UI" panose="020B0604030504040204" pitchFamily="50" charset="-128"/>
                <a:ea typeface="Meiryo UI" panose="020B0604030504040204" pitchFamily="50" charset="-128"/>
              </a:rPr>
              <a:t>は、鳥取県漁業協同組合、鳥取県、農林中央金庫らが官民一体となり、藻場の衰退の要因となっているムラサキウニの商品化をモデルケースとした海の豊かさの啓発等により、地域とともに鳥取の豊かな海を取り戻すことを目的に活動。</a:t>
            </a:r>
            <a:endParaRPr kumimoji="1"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endParaRPr>
          </a:p>
          <a:p>
            <a:pPr fontAlgn="base">
              <a:lnSpc>
                <a:spcPct val="150000"/>
              </a:lnSpc>
            </a:pPr>
            <a:endParaRPr lang="en-US" altLang="ja-JP" sz="1200" dirty="0">
              <a:latin typeface="Meiryo UI" panose="020B0604030504040204" pitchFamily="50" charset="-128"/>
              <a:ea typeface="Meiryo UI" panose="020B0604030504040204" pitchFamily="50" charset="-128"/>
            </a:endParaRPr>
          </a:p>
        </p:txBody>
      </p:sp>
      <p:cxnSp>
        <p:nvCxnSpPr>
          <p:cNvPr id="13" name="直線コネクタ 12">
            <a:extLst>
              <a:ext uri="{FF2B5EF4-FFF2-40B4-BE49-F238E27FC236}">
                <a16:creationId xmlns:a16="http://schemas.microsoft.com/office/drawing/2014/main" id="{5A4E0C81-AD03-44DE-9EC9-8341A02FA81A}"/>
              </a:ext>
            </a:extLst>
          </p:cNvPr>
          <p:cNvCxnSpPr>
            <a:cxnSpLocks/>
          </p:cNvCxnSpPr>
          <p:nvPr/>
        </p:nvCxnSpPr>
        <p:spPr>
          <a:xfrm>
            <a:off x="452692" y="987813"/>
            <a:ext cx="5914694" cy="0"/>
          </a:xfrm>
          <a:prstGeom prst="line">
            <a:avLst/>
          </a:prstGeom>
          <a:ln>
            <a:solidFill>
              <a:srgbClr val="0070C0"/>
            </a:solidFill>
          </a:ln>
        </p:spPr>
        <p:style>
          <a:lnRef idx="2">
            <a:schemeClr val="accent2"/>
          </a:lnRef>
          <a:fillRef idx="0">
            <a:schemeClr val="accent2"/>
          </a:fillRef>
          <a:effectRef idx="1">
            <a:schemeClr val="accent2"/>
          </a:effectRef>
          <a:fontRef idx="minor">
            <a:schemeClr val="tx1"/>
          </a:fontRef>
        </p:style>
      </p:cxnSp>
      <p:sp>
        <p:nvSpPr>
          <p:cNvPr id="23" name="スライド番号プレースホルダー 3">
            <a:extLst>
              <a:ext uri="{FF2B5EF4-FFF2-40B4-BE49-F238E27FC236}">
                <a16:creationId xmlns:a16="http://schemas.microsoft.com/office/drawing/2014/main" id="{39948160-E60F-45A5-9EA9-B15275A4BAB8}"/>
              </a:ext>
            </a:extLst>
          </p:cNvPr>
          <p:cNvSpPr>
            <a:spLocks noGrp="1"/>
          </p:cNvSpPr>
          <p:nvPr>
            <p:ph type="sldNum" sz="quarter" idx="12"/>
          </p:nvPr>
        </p:nvSpPr>
        <p:spPr>
          <a:xfrm>
            <a:off x="6363040" y="9591701"/>
            <a:ext cx="403225" cy="230188"/>
          </a:xfrm>
        </p:spPr>
        <p:txBody>
          <a:bodyPr/>
          <a:lstStyle/>
          <a:p>
            <a:fld id="{1A09112C-A299-4172-A165-28F786E3A59E}" type="slidenum">
              <a:rPr lang="en-US" altLang="ja-JP" smtClean="0"/>
              <a:pPr/>
              <a:t>2</a:t>
            </a:fld>
            <a:endParaRPr lang="en-US" altLang="ja-JP" dirty="0"/>
          </a:p>
        </p:txBody>
      </p:sp>
      <p:sp>
        <p:nvSpPr>
          <p:cNvPr id="16" name="テキスト ボックス 15">
            <a:extLst>
              <a:ext uri="{FF2B5EF4-FFF2-40B4-BE49-F238E27FC236}">
                <a16:creationId xmlns:a16="http://schemas.microsoft.com/office/drawing/2014/main" id="{38441563-1FB0-4D63-AE1C-018B5D240405}"/>
              </a:ext>
            </a:extLst>
          </p:cNvPr>
          <p:cNvSpPr txBox="1"/>
          <p:nvPr/>
        </p:nvSpPr>
        <p:spPr>
          <a:xfrm>
            <a:off x="627063" y="4963360"/>
            <a:ext cx="5782274" cy="3483005"/>
          </a:xfrm>
          <a:prstGeom prst="rect">
            <a:avLst/>
          </a:prstGeom>
          <a:noFill/>
          <a:ln>
            <a:solidFill>
              <a:schemeClr val="accent2"/>
            </a:solidFill>
          </a:ln>
        </p:spPr>
        <p:txBody>
          <a:bodyPr wrap="square" rtlCol="0">
            <a:spAutoFit/>
          </a:bodyPr>
          <a:lstStyle/>
          <a:p>
            <a:pPr lvl="0" defTabSz="179388">
              <a:lnSpc>
                <a:spcPct val="120000"/>
              </a:lnSpc>
              <a:spcBef>
                <a:spcPts val="600"/>
              </a:spcBef>
            </a:pPr>
            <a:endParaRPr lang="en-US" altLang="ja-JP" sz="1200" dirty="0">
              <a:latin typeface="Meiryo UI" panose="020B0604030504040204" pitchFamily="50" charset="-128"/>
              <a:ea typeface="Meiryo UI" panose="020B0604030504040204" pitchFamily="50" charset="-128"/>
              <a:cs typeface="ヒラギノ角ゴ Pro W6"/>
            </a:endParaRPr>
          </a:p>
          <a:p>
            <a:pPr lvl="0" defTabSz="179388">
              <a:lnSpc>
                <a:spcPct val="120000"/>
              </a:lnSpc>
              <a:spcBef>
                <a:spcPts val="600"/>
              </a:spcBef>
            </a:pPr>
            <a:r>
              <a:rPr lang="ja-JP" altLang="en-US" sz="1400" dirty="0">
                <a:latin typeface="Meiryo UI" panose="020B0604030504040204" pitchFamily="50" charset="-128"/>
                <a:ea typeface="Meiryo UI" panose="020B0604030504040204" pitchFamily="50" charset="-128"/>
                <a:cs typeface="ヒラギノ角ゴ Pro W6"/>
              </a:rPr>
              <a:t>＜前提＞</a:t>
            </a:r>
            <a:endParaRPr lang="en-US" altLang="ja-JP" sz="1400" dirty="0">
              <a:latin typeface="Meiryo UI" panose="020B0604030504040204" pitchFamily="50" charset="-128"/>
              <a:ea typeface="Meiryo UI" panose="020B0604030504040204" pitchFamily="50" charset="-128"/>
              <a:cs typeface="ヒラギノ角ゴ Pro W6"/>
            </a:endParaRPr>
          </a:p>
          <a:p>
            <a:pPr>
              <a:spcBef>
                <a:spcPts val="200"/>
              </a:spcBef>
            </a:pPr>
            <a:r>
              <a:rPr lang="ja-JP" altLang="en-US" sz="1400" dirty="0">
                <a:solidFill>
                  <a:schemeClr val="tx1"/>
                </a:solidFill>
                <a:latin typeface="Meiryo UI" panose="020B0604030504040204" pitchFamily="50" charset="-128"/>
                <a:ea typeface="Meiryo UI" panose="020B0604030504040204" pitchFamily="50" charset="-128"/>
              </a:rPr>
              <a:t>①温暖化等に伴うムラサキウニ増殖による食害から、藻場消失（</a:t>
            </a:r>
            <a:r>
              <a:rPr lang="en-US" altLang="ja-JP" sz="1400" dirty="0">
                <a:solidFill>
                  <a:schemeClr val="tx1"/>
                </a:solidFill>
                <a:latin typeface="Meiryo UI" panose="020B0604030504040204" pitchFamily="50" charset="-128"/>
                <a:ea typeface="Meiryo UI" panose="020B0604030504040204" pitchFamily="50" charset="-128"/>
              </a:rPr>
              <a:t>=</a:t>
            </a:r>
            <a:r>
              <a:rPr lang="ja-JP" altLang="en-US" sz="1400" dirty="0">
                <a:solidFill>
                  <a:schemeClr val="tx1"/>
                </a:solidFill>
                <a:latin typeface="Meiryo UI" panose="020B0604030504040204" pitchFamily="50" charset="-128"/>
                <a:ea typeface="Meiryo UI" panose="020B0604030504040204" pitchFamily="50" charset="-128"/>
              </a:rPr>
              <a:t>磯焼け）、</a:t>
            </a:r>
            <a:r>
              <a:rPr kumimoji="1" lang="ja-JP" altLang="en-US" sz="1400" dirty="0">
                <a:solidFill>
                  <a:schemeClr val="tx1"/>
                </a:solidFill>
                <a:latin typeface="Meiryo UI" panose="020B0604030504040204" pitchFamily="50" charset="-128"/>
                <a:ea typeface="Meiryo UI" panose="020B0604030504040204" pitchFamily="50" charset="-128"/>
              </a:rPr>
              <a:t>生物多様性、温室効果ガス吸収源が減退している。　</a:t>
            </a:r>
          </a:p>
          <a:p>
            <a:pPr>
              <a:spcBef>
                <a:spcPts val="200"/>
              </a:spcBef>
            </a:pPr>
            <a:r>
              <a:rPr kumimoji="1" lang="ja-JP" altLang="en-US" sz="1400" dirty="0">
                <a:solidFill>
                  <a:schemeClr val="tx1"/>
                </a:solidFill>
                <a:latin typeface="Meiryo UI" panose="020B0604030504040204" pitchFamily="50" charset="-128"/>
                <a:ea typeface="Meiryo UI" panose="020B0604030504040204" pitchFamily="50" charset="-128"/>
              </a:rPr>
              <a:t>②大量発生したムラサキウニは身入りが少なく、あまり食べられず、地域に出回っていない。</a:t>
            </a:r>
            <a:endParaRPr lang="en-US" altLang="ja-JP" sz="1400" dirty="0">
              <a:latin typeface="Meiryo UI" panose="020B0604030504040204" pitchFamily="50" charset="-128"/>
              <a:ea typeface="Meiryo UI" panose="020B0604030504040204" pitchFamily="50" charset="-128"/>
              <a:cs typeface="ヒラギノ角ゴ Pro W6"/>
            </a:endParaRPr>
          </a:p>
          <a:p>
            <a:pPr lvl="0" defTabSz="179388">
              <a:lnSpc>
                <a:spcPct val="120000"/>
              </a:lnSpc>
              <a:spcBef>
                <a:spcPts val="600"/>
              </a:spcBef>
            </a:pPr>
            <a:r>
              <a:rPr lang="ja-JP" altLang="en-US" sz="1400" dirty="0">
                <a:solidFill>
                  <a:schemeClr val="tx1"/>
                </a:solidFill>
                <a:latin typeface="Meiryo UI" panose="020B0604030504040204" pitchFamily="50" charset="-128"/>
                <a:ea typeface="Meiryo UI" panose="020B0604030504040204" pitchFamily="50" charset="-128"/>
                <a:cs typeface="ヒラギノ角ゴ Pro W6"/>
              </a:rPr>
              <a:t>＜学習の狙い＞</a:t>
            </a:r>
            <a:endParaRPr lang="en-US" altLang="ja-JP" sz="1400" dirty="0">
              <a:solidFill>
                <a:schemeClr val="tx1"/>
              </a:solidFill>
              <a:latin typeface="Meiryo UI" panose="020B0604030504040204" pitchFamily="50" charset="-128"/>
              <a:ea typeface="Meiryo UI" panose="020B0604030504040204" pitchFamily="50" charset="-128"/>
              <a:cs typeface="ヒラギノ角ゴ Pro W6"/>
            </a:endParaRPr>
          </a:p>
          <a:p>
            <a:pPr>
              <a:spcBef>
                <a:spcPts val="200"/>
              </a:spcBef>
            </a:pPr>
            <a:r>
              <a:rPr lang="ja-JP" altLang="en-US" sz="1400" dirty="0">
                <a:solidFill>
                  <a:schemeClr val="tx1"/>
                </a:solidFill>
                <a:latin typeface="Meiryo UI" panose="020B0604030504040204" pitchFamily="50" charset="-128"/>
                <a:ea typeface="Meiryo UI" panose="020B0604030504040204" pitchFamily="50" charset="-128"/>
                <a:cs typeface="ヒラギノ角ゴ Pro W6"/>
              </a:rPr>
              <a:t>海の問題で最も注目を集める海洋プラスチック問題に比して、社会的に知る機会が少ない磯焼けの課題を小学生に伝え、自分事化する。</a:t>
            </a:r>
            <a:endParaRPr lang="en-US" altLang="ja-JP" sz="1400" dirty="0">
              <a:solidFill>
                <a:schemeClr val="tx1"/>
              </a:solidFill>
              <a:latin typeface="Meiryo UI" panose="020B0604030504040204" pitchFamily="50" charset="-128"/>
              <a:ea typeface="Meiryo UI" panose="020B0604030504040204" pitchFamily="50" charset="-128"/>
              <a:cs typeface="ヒラギノ角ゴ Pro W6"/>
            </a:endParaRPr>
          </a:p>
          <a:p>
            <a:pPr>
              <a:spcBef>
                <a:spcPts val="200"/>
              </a:spcBef>
            </a:pPr>
            <a:endParaRPr lang="en-US" altLang="ja-JP" dirty="0">
              <a:solidFill>
                <a:schemeClr val="tx1"/>
              </a:solidFill>
              <a:latin typeface="Meiryo UI" panose="020B0604030504040204" pitchFamily="50" charset="-128"/>
              <a:ea typeface="Meiryo UI" panose="020B0604030504040204" pitchFamily="50" charset="-128"/>
            </a:endParaRPr>
          </a:p>
          <a:p>
            <a:pPr>
              <a:spcBef>
                <a:spcPts val="200"/>
              </a:spcBef>
            </a:pPr>
            <a:r>
              <a:rPr lang="ja-JP" altLang="en-US" sz="1400" dirty="0">
                <a:solidFill>
                  <a:schemeClr val="tx1"/>
                </a:solidFill>
                <a:latin typeface="Meiryo UI" panose="020B0604030504040204" pitchFamily="50" charset="-128"/>
                <a:ea typeface="Meiryo UI" panose="020B0604030504040204" pitchFamily="50" charset="-128"/>
              </a:rPr>
              <a:t>→</a:t>
            </a:r>
            <a:r>
              <a:rPr lang="en-US" altLang="ja-JP" sz="1400" dirty="0">
                <a:solidFill>
                  <a:schemeClr val="tx1"/>
                </a:solidFill>
                <a:latin typeface="Meiryo UI" panose="020B0604030504040204" pitchFamily="50" charset="-128"/>
                <a:ea typeface="Meiryo UI" panose="020B0604030504040204" pitchFamily="50" charset="-128"/>
              </a:rPr>
              <a:t>11</a:t>
            </a:r>
            <a:r>
              <a:rPr lang="ja-JP" altLang="en-US" sz="1400" dirty="0">
                <a:solidFill>
                  <a:schemeClr val="tx1"/>
                </a:solidFill>
                <a:latin typeface="Meiryo UI" panose="020B0604030504040204" pitchFamily="50" charset="-128"/>
                <a:ea typeface="Meiryo UI" panose="020B0604030504040204" pitchFamily="50" charset="-128"/>
              </a:rPr>
              <a:t>月に５年生を対象に行ったウニ授業、ウニ蓄養現場視察の校外学習の内容を、５年生が自分たちなりに考えたことを、全校生徒に伝え</a:t>
            </a:r>
            <a:r>
              <a:rPr lang="ja-JP" altLang="en-US" dirty="0">
                <a:solidFill>
                  <a:schemeClr val="tx1"/>
                </a:solidFill>
                <a:latin typeface="Meiryo UI" panose="020B0604030504040204" pitchFamily="50" charset="-128"/>
                <a:ea typeface="Meiryo UI" panose="020B0604030504040204" pitchFamily="50" charset="-128"/>
              </a:rPr>
              <a:t>ることで、５年生の学習の定着を図る。な、他学年では同じ小学校の仲間の言葉で伝えることで、より身近なこととして伝わり、新たな学びにつながることが大いに期待できる。</a:t>
            </a:r>
            <a:endParaRPr lang="en-US" altLang="ja-JP" sz="1400" dirty="0">
              <a:solidFill>
                <a:schemeClr val="tx1"/>
              </a:solidFill>
              <a:latin typeface="Meiryo UI" panose="020B0604030504040204" pitchFamily="50" charset="-128"/>
              <a:ea typeface="Meiryo UI" panose="020B0604030504040204" pitchFamily="50" charset="-128"/>
            </a:endParaRPr>
          </a:p>
        </p:txBody>
      </p:sp>
      <p:sp>
        <p:nvSpPr>
          <p:cNvPr id="17" name="テキスト ボックス 16">
            <a:extLst>
              <a:ext uri="{FF2B5EF4-FFF2-40B4-BE49-F238E27FC236}">
                <a16:creationId xmlns:a16="http://schemas.microsoft.com/office/drawing/2014/main" id="{F083DBA8-CD89-4BEC-ACC2-32FAB388804A}"/>
              </a:ext>
            </a:extLst>
          </p:cNvPr>
          <p:cNvSpPr txBox="1"/>
          <p:nvPr/>
        </p:nvSpPr>
        <p:spPr>
          <a:xfrm>
            <a:off x="244354" y="4793034"/>
            <a:ext cx="1367879" cy="354649"/>
          </a:xfrm>
          <a:prstGeom prst="rect">
            <a:avLst/>
          </a:prstGeom>
          <a:solidFill>
            <a:schemeClr val="accent2"/>
          </a:solidFill>
        </p:spPr>
        <p:txBody>
          <a:bodyPr wrap="square" rtlCol="0">
            <a:spAutoFit/>
          </a:bodyPr>
          <a:lstStyle/>
          <a:p>
            <a:pPr lvl="0" algn="ctr" defTabSz="179388">
              <a:lnSpc>
                <a:spcPct val="120000"/>
              </a:lnSpc>
              <a:spcBef>
                <a:spcPts val="200"/>
              </a:spcBef>
            </a:pPr>
            <a:r>
              <a:rPr lang="ja-JP" altLang="en-US" sz="1600" dirty="0">
                <a:solidFill>
                  <a:schemeClr val="bg1"/>
                </a:solidFill>
                <a:latin typeface="Meiryo UI" panose="020B0604030504040204" pitchFamily="50" charset="-128"/>
                <a:ea typeface="Meiryo UI" panose="020B0604030504040204" pitchFamily="50" charset="-128"/>
              </a:rPr>
              <a:t>学びのポイント</a:t>
            </a:r>
            <a:endParaRPr lang="en-US" altLang="ja-JP" sz="1600" dirty="0">
              <a:solidFill>
                <a:schemeClr val="bg1"/>
              </a:solidFill>
              <a:latin typeface="Meiryo UI" panose="020B0604030504040204" pitchFamily="50" charset="-128"/>
              <a:ea typeface="Meiryo UI" panose="020B0604030504040204" pitchFamily="50" charset="-128"/>
              <a:cs typeface="ヒラギノ角ゴ Pro W6"/>
            </a:endParaRPr>
          </a:p>
        </p:txBody>
      </p:sp>
    </p:spTree>
    <p:extLst>
      <p:ext uri="{BB962C8B-B14F-4D97-AF65-F5344CB8AC3E}">
        <p14:creationId xmlns:p14="http://schemas.microsoft.com/office/powerpoint/2010/main" val="419789141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54"/>
        <p:cNvGrpSpPr/>
        <p:nvPr/>
      </p:nvGrpSpPr>
      <p:grpSpPr>
        <a:xfrm>
          <a:off x="0" y="0"/>
          <a:ext cx="0" cy="0"/>
          <a:chOff x="0" y="0"/>
          <a:chExt cx="0" cy="0"/>
        </a:xfrm>
      </p:grpSpPr>
      <p:sp>
        <p:nvSpPr>
          <p:cNvPr id="55" name="Google Shape;55;p25"/>
          <p:cNvSpPr txBox="1"/>
          <p:nvPr/>
        </p:nvSpPr>
        <p:spPr>
          <a:xfrm>
            <a:off x="627063" y="25400"/>
            <a:ext cx="6172200" cy="379413"/>
          </a:xfrm>
          <a:prstGeom prst="rect">
            <a:avLst/>
          </a:prstGeom>
          <a:noFill/>
          <a:ln>
            <a:noFill/>
          </a:ln>
        </p:spPr>
        <p:txBody>
          <a:bodyPr spcFirstLastPara="1" wrap="square" lIns="91425" tIns="45700" rIns="91425" bIns="45700" anchor="ctr" anchorCtr="0">
            <a:noAutofit/>
          </a:bodyPr>
          <a:lstStyle/>
          <a:p>
            <a:pPr marL="0" marR="0" lvl="0" indent="0" algn="r" rtl="0">
              <a:lnSpc>
                <a:spcPct val="100000"/>
              </a:lnSpc>
              <a:spcBef>
                <a:spcPts val="0"/>
              </a:spcBef>
              <a:spcAft>
                <a:spcPts val="0"/>
              </a:spcAft>
              <a:buClr>
                <a:srgbClr val="000000"/>
              </a:buClr>
              <a:buSzPts val="1600"/>
              <a:buFont typeface="Arial"/>
              <a:buNone/>
            </a:pPr>
            <a:r>
              <a:rPr lang="ja-JP" sz="1600" b="1" i="0" u="none" strike="noStrike" cap="none" dirty="0">
                <a:solidFill>
                  <a:schemeClr val="dk1"/>
                </a:solidFill>
                <a:latin typeface="Meiryo"/>
                <a:ea typeface="Meiryo"/>
                <a:cs typeface="Meiryo"/>
                <a:sym typeface="Meiryo"/>
              </a:rPr>
              <a:t>全体の流れ</a:t>
            </a:r>
            <a:endParaRPr sz="1600" b="1" i="0" u="none" strike="noStrike" cap="none" dirty="0">
              <a:solidFill>
                <a:schemeClr val="dk1"/>
              </a:solidFill>
              <a:latin typeface="Meiryo"/>
              <a:ea typeface="Meiryo"/>
              <a:cs typeface="Meiryo"/>
              <a:sym typeface="Meiryo"/>
            </a:endParaRPr>
          </a:p>
        </p:txBody>
      </p:sp>
      <p:sp>
        <p:nvSpPr>
          <p:cNvPr id="56" name="Google Shape;56;p25"/>
          <p:cNvSpPr txBox="1">
            <a:spLocks noGrp="1"/>
          </p:cNvSpPr>
          <p:nvPr>
            <p:ph type="sldNum" idx="12"/>
          </p:nvPr>
        </p:nvSpPr>
        <p:spPr>
          <a:xfrm>
            <a:off x="6363040" y="9591701"/>
            <a:ext cx="403225" cy="230188"/>
          </a:xfrm>
          <a:prstGeom prst="rect">
            <a:avLst/>
          </a:prstGeom>
          <a:noFill/>
          <a:ln>
            <a:noFill/>
          </a:ln>
        </p:spPr>
        <p:txBody>
          <a:bodyPr spcFirstLastPara="1" wrap="square" lIns="91425" tIns="45700" rIns="91425" bIns="45700" anchor="t" anchorCtr="0">
            <a:noAutofit/>
          </a:bodyPr>
          <a:lstStyle/>
          <a:p>
            <a:pPr marL="0" lvl="0" indent="0" algn="ctr" rtl="0">
              <a:lnSpc>
                <a:spcPct val="100000"/>
              </a:lnSpc>
              <a:spcBef>
                <a:spcPts val="0"/>
              </a:spcBef>
              <a:spcAft>
                <a:spcPts val="0"/>
              </a:spcAft>
              <a:buSzPts val="1000"/>
              <a:buNone/>
            </a:pPr>
            <a:fld id="{00000000-1234-1234-1234-123412341234}" type="slidenum">
              <a:rPr lang="en-US" altLang="ja-JP">
                <a:latin typeface="Meiryo"/>
                <a:ea typeface="Meiryo"/>
                <a:cs typeface="Meiryo"/>
                <a:sym typeface="Meiryo"/>
              </a:rPr>
              <a:t>3</a:t>
            </a:fld>
            <a:endParaRPr>
              <a:latin typeface="Meiryo"/>
              <a:ea typeface="Meiryo"/>
              <a:cs typeface="Meiryo"/>
              <a:sym typeface="Meiryo"/>
            </a:endParaRPr>
          </a:p>
        </p:txBody>
      </p:sp>
      <p:sp>
        <p:nvSpPr>
          <p:cNvPr id="57" name="Google Shape;57;p25"/>
          <p:cNvSpPr/>
          <p:nvPr/>
        </p:nvSpPr>
        <p:spPr>
          <a:xfrm>
            <a:off x="1562101" y="5909329"/>
            <a:ext cx="5095853" cy="3387070"/>
          </a:xfrm>
          <a:prstGeom prst="rect">
            <a:avLst/>
          </a:prstGeom>
          <a:solidFill>
            <a:srgbClr val="F0F8F9"/>
          </a:solidFill>
          <a:ln w="9525" cap="flat" cmpd="sng">
            <a:solidFill>
              <a:srgbClr val="FF0000"/>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200"/>
              <a:buFont typeface="Arial"/>
              <a:buNone/>
            </a:pPr>
            <a:endParaRPr sz="1200" b="0" i="0" u="none" strike="noStrike" cap="none">
              <a:solidFill>
                <a:schemeClr val="lt1"/>
              </a:solidFill>
              <a:latin typeface="Meiryo"/>
              <a:ea typeface="Meiryo"/>
              <a:cs typeface="Meiryo"/>
              <a:sym typeface="Meiryo"/>
            </a:endParaRPr>
          </a:p>
        </p:txBody>
      </p:sp>
      <p:sp>
        <p:nvSpPr>
          <p:cNvPr id="58" name="Google Shape;58;p25"/>
          <p:cNvSpPr/>
          <p:nvPr/>
        </p:nvSpPr>
        <p:spPr>
          <a:xfrm>
            <a:off x="1595567" y="5953323"/>
            <a:ext cx="5088300" cy="3293169"/>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1600"/>
              <a:buFont typeface="Arial"/>
              <a:buNone/>
            </a:pPr>
            <a:r>
              <a:rPr lang="ja-JP" sz="1600" b="0" i="0" u="none" strike="noStrike" cap="none" dirty="0">
                <a:solidFill>
                  <a:schemeClr val="dk1"/>
                </a:solidFill>
                <a:latin typeface="Meiryo"/>
                <a:ea typeface="Meiryo"/>
                <a:cs typeface="Meiryo"/>
                <a:sym typeface="Meiryo"/>
              </a:rPr>
              <a:t>●タイトル</a:t>
            </a:r>
            <a:endParaRPr sz="1600" b="0" i="0" u="none" strike="noStrike" cap="none" dirty="0">
              <a:solidFill>
                <a:schemeClr val="dk1"/>
              </a:solidFill>
              <a:latin typeface="Meiryo"/>
              <a:ea typeface="Meiryo"/>
              <a:cs typeface="Meiryo"/>
              <a:sym typeface="Meiryo"/>
            </a:endParaRPr>
          </a:p>
          <a:p>
            <a:pPr marL="0" marR="0" lvl="0" indent="0" algn="l" rtl="0">
              <a:lnSpc>
                <a:spcPct val="100000"/>
              </a:lnSpc>
              <a:spcBef>
                <a:spcPts val="0"/>
              </a:spcBef>
              <a:spcAft>
                <a:spcPts val="0"/>
              </a:spcAft>
              <a:buClr>
                <a:srgbClr val="000000"/>
              </a:buClr>
              <a:buSzPts val="1600"/>
              <a:buFont typeface="Arial"/>
              <a:buNone/>
            </a:pPr>
            <a:r>
              <a:rPr lang="ja-JP" sz="1600" b="0" i="0" u="none" strike="noStrike" cap="none" dirty="0">
                <a:solidFill>
                  <a:schemeClr val="dk1"/>
                </a:solidFill>
                <a:latin typeface="Meiryo"/>
                <a:ea typeface="Meiryo"/>
                <a:cs typeface="Meiryo"/>
                <a:sym typeface="Meiryo"/>
              </a:rPr>
              <a:t>「</a:t>
            </a:r>
            <a:r>
              <a:rPr lang="ja-JP" altLang="en-US" sz="1600" b="0" i="0" u="none" strike="noStrike" cap="none" dirty="0">
                <a:solidFill>
                  <a:schemeClr val="dk1"/>
                </a:solidFill>
                <a:latin typeface="Meiryo"/>
                <a:ea typeface="Meiryo"/>
                <a:cs typeface="Meiryo"/>
                <a:sym typeface="Meiryo"/>
              </a:rPr>
              <a:t>泊小学校への給食提供～鳥取の海を食べて学ぶ～</a:t>
            </a:r>
            <a:r>
              <a:rPr lang="ja-JP" sz="1600" b="0" i="0" u="none" strike="noStrike" cap="none" dirty="0">
                <a:solidFill>
                  <a:schemeClr val="dk1"/>
                </a:solidFill>
                <a:latin typeface="Meiryo"/>
                <a:ea typeface="Meiryo"/>
                <a:cs typeface="Meiryo"/>
                <a:sym typeface="Meiryo"/>
              </a:rPr>
              <a:t>」</a:t>
            </a:r>
            <a:endParaRPr lang="en-US" altLang="ja-JP" sz="1600" b="0" i="0" u="none" strike="noStrike" cap="none" dirty="0">
              <a:solidFill>
                <a:schemeClr val="dk1"/>
              </a:solidFill>
              <a:latin typeface="Meiryo"/>
              <a:ea typeface="Meiryo"/>
              <a:cs typeface="Meiryo"/>
              <a:sym typeface="Meiryo"/>
            </a:endParaRPr>
          </a:p>
          <a:p>
            <a:pPr marL="0" marR="0" lvl="0" indent="0" algn="l" rtl="0">
              <a:lnSpc>
                <a:spcPct val="100000"/>
              </a:lnSpc>
              <a:spcBef>
                <a:spcPts val="0"/>
              </a:spcBef>
              <a:spcAft>
                <a:spcPts val="0"/>
              </a:spcAft>
              <a:buClr>
                <a:srgbClr val="000000"/>
              </a:buClr>
              <a:buSzPts val="1600"/>
              <a:buFont typeface="Arial"/>
              <a:buNone/>
            </a:pPr>
            <a:endParaRPr sz="1600" b="0" i="0" u="none" strike="noStrike" cap="none" dirty="0">
              <a:solidFill>
                <a:schemeClr val="dk1"/>
              </a:solidFill>
              <a:latin typeface="Meiryo"/>
              <a:ea typeface="Meiryo"/>
              <a:cs typeface="Meiryo"/>
              <a:sym typeface="Meiryo"/>
            </a:endParaRPr>
          </a:p>
          <a:p>
            <a:pPr marL="0" marR="0" lvl="0" indent="0" algn="l" rtl="0">
              <a:lnSpc>
                <a:spcPct val="100000"/>
              </a:lnSpc>
              <a:spcBef>
                <a:spcPts val="0"/>
              </a:spcBef>
              <a:spcAft>
                <a:spcPts val="0"/>
              </a:spcAft>
              <a:buClr>
                <a:srgbClr val="000000"/>
              </a:buClr>
              <a:buSzPts val="1600"/>
              <a:buFont typeface="Arial"/>
              <a:buNone/>
            </a:pPr>
            <a:r>
              <a:rPr lang="ja-JP" sz="1600" b="0" i="0" u="none" strike="noStrike" cap="none" dirty="0">
                <a:solidFill>
                  <a:schemeClr val="dk1"/>
                </a:solidFill>
                <a:latin typeface="Meiryo"/>
                <a:ea typeface="Meiryo"/>
                <a:cs typeface="Meiryo"/>
                <a:sym typeface="Meiryo"/>
              </a:rPr>
              <a:t>●日程</a:t>
            </a:r>
            <a:endParaRPr sz="1600" b="0" i="0" u="none" strike="noStrike" cap="none" dirty="0">
              <a:solidFill>
                <a:schemeClr val="dk1"/>
              </a:solidFill>
              <a:latin typeface="Meiryo"/>
              <a:ea typeface="Meiryo"/>
              <a:cs typeface="Meiryo"/>
              <a:sym typeface="Meiryo"/>
            </a:endParaRPr>
          </a:p>
          <a:p>
            <a:pPr marL="0" marR="0" lvl="0" indent="0" algn="l" rtl="0">
              <a:lnSpc>
                <a:spcPct val="100000"/>
              </a:lnSpc>
              <a:spcBef>
                <a:spcPts val="0"/>
              </a:spcBef>
              <a:spcAft>
                <a:spcPts val="0"/>
              </a:spcAft>
              <a:buClr>
                <a:srgbClr val="000000"/>
              </a:buClr>
              <a:buSzPts val="1600"/>
              <a:buFont typeface="Arial"/>
              <a:buNone/>
            </a:pPr>
            <a:r>
              <a:rPr lang="ja-JP" sz="1600" b="0" i="0" u="none" strike="noStrike" cap="none" dirty="0">
                <a:solidFill>
                  <a:schemeClr val="dk1"/>
                </a:solidFill>
                <a:latin typeface="Meiryo"/>
                <a:ea typeface="Meiryo"/>
                <a:cs typeface="Meiryo"/>
                <a:sym typeface="Meiryo"/>
              </a:rPr>
              <a:t>202</a:t>
            </a:r>
            <a:r>
              <a:rPr lang="en-US" altLang="ja-JP" sz="1600" b="0" i="0" u="none" strike="noStrike" cap="none" dirty="0">
                <a:solidFill>
                  <a:schemeClr val="dk1"/>
                </a:solidFill>
                <a:latin typeface="Meiryo"/>
                <a:ea typeface="Meiryo"/>
                <a:cs typeface="Meiryo"/>
                <a:sym typeface="Meiryo"/>
              </a:rPr>
              <a:t>4</a:t>
            </a:r>
            <a:r>
              <a:rPr lang="ja-JP" sz="1600" b="0" i="0" u="none" strike="noStrike" cap="none" dirty="0">
                <a:solidFill>
                  <a:schemeClr val="dk1"/>
                </a:solidFill>
                <a:latin typeface="Meiryo"/>
                <a:ea typeface="Meiryo"/>
                <a:cs typeface="Meiryo"/>
                <a:sym typeface="Meiryo"/>
              </a:rPr>
              <a:t>年</a:t>
            </a:r>
            <a:r>
              <a:rPr lang="en-US" altLang="ja-JP" sz="1600" b="0" i="0" u="none" strike="noStrike" cap="none" dirty="0">
                <a:solidFill>
                  <a:schemeClr val="dk1"/>
                </a:solidFill>
                <a:latin typeface="Meiryo"/>
                <a:ea typeface="Meiryo"/>
                <a:cs typeface="Meiryo"/>
                <a:sym typeface="Meiryo"/>
              </a:rPr>
              <a:t>2</a:t>
            </a:r>
            <a:r>
              <a:rPr lang="ja-JP" sz="1600" b="0" i="0" u="none" strike="noStrike" cap="none" dirty="0">
                <a:solidFill>
                  <a:schemeClr val="dk1"/>
                </a:solidFill>
                <a:latin typeface="Meiryo"/>
                <a:ea typeface="Meiryo"/>
                <a:cs typeface="Meiryo"/>
                <a:sym typeface="Meiryo"/>
              </a:rPr>
              <a:t>月</a:t>
            </a:r>
            <a:r>
              <a:rPr lang="en-US" altLang="ja-JP" sz="1600" dirty="0">
                <a:solidFill>
                  <a:schemeClr val="dk1"/>
                </a:solidFill>
                <a:latin typeface="Meiryo"/>
                <a:ea typeface="Meiryo"/>
                <a:cs typeface="Meiryo"/>
                <a:sym typeface="Meiryo"/>
              </a:rPr>
              <a:t>8</a:t>
            </a:r>
            <a:r>
              <a:rPr lang="ja-JP" sz="1600" b="0" i="0" u="none" strike="noStrike" cap="none" dirty="0">
                <a:solidFill>
                  <a:schemeClr val="dk1"/>
                </a:solidFill>
                <a:latin typeface="Meiryo"/>
                <a:ea typeface="Meiryo"/>
                <a:cs typeface="Meiryo"/>
                <a:sym typeface="Meiryo"/>
              </a:rPr>
              <a:t>日</a:t>
            </a:r>
            <a:endParaRPr lang="en-US" altLang="ja-JP" sz="1600" dirty="0">
              <a:solidFill>
                <a:schemeClr val="dk1"/>
              </a:solidFill>
              <a:latin typeface="Meiryo"/>
              <a:ea typeface="Meiryo"/>
              <a:cs typeface="Meiryo"/>
              <a:sym typeface="Meiryo"/>
            </a:endParaRPr>
          </a:p>
          <a:p>
            <a:pPr marL="0" marR="0" lvl="0" indent="0" algn="l" rtl="0">
              <a:lnSpc>
                <a:spcPct val="100000"/>
              </a:lnSpc>
              <a:spcBef>
                <a:spcPts val="0"/>
              </a:spcBef>
              <a:spcAft>
                <a:spcPts val="0"/>
              </a:spcAft>
              <a:buClr>
                <a:srgbClr val="000000"/>
              </a:buClr>
              <a:buSzPts val="1600"/>
              <a:buFont typeface="Arial"/>
              <a:buNone/>
            </a:pPr>
            <a:endParaRPr lang="en-US" altLang="ja-JP" sz="1600" b="0" i="0" u="none" strike="noStrike" cap="none" dirty="0">
              <a:solidFill>
                <a:schemeClr val="dk1"/>
              </a:solidFill>
              <a:latin typeface="Meiryo"/>
              <a:ea typeface="Meiryo"/>
              <a:cs typeface="Meiryo"/>
              <a:sym typeface="Meiryo"/>
            </a:endParaRPr>
          </a:p>
          <a:p>
            <a:pPr marL="0" marR="0" lvl="0" indent="0" algn="l" rtl="0">
              <a:lnSpc>
                <a:spcPct val="100000"/>
              </a:lnSpc>
              <a:spcBef>
                <a:spcPts val="0"/>
              </a:spcBef>
              <a:spcAft>
                <a:spcPts val="0"/>
              </a:spcAft>
              <a:buClr>
                <a:srgbClr val="000000"/>
              </a:buClr>
              <a:buSzPts val="1600"/>
              <a:buFont typeface="Arial"/>
              <a:buNone/>
            </a:pPr>
            <a:r>
              <a:rPr lang="ja-JP" sz="1600" b="0" i="0" u="none" strike="noStrike" cap="none" dirty="0">
                <a:solidFill>
                  <a:schemeClr val="dk1"/>
                </a:solidFill>
                <a:latin typeface="Meiryo"/>
                <a:ea typeface="Meiryo"/>
                <a:cs typeface="Meiryo"/>
                <a:sym typeface="Meiryo"/>
              </a:rPr>
              <a:t>●概要</a:t>
            </a:r>
            <a:endParaRPr sz="1600" b="0" i="0" u="none" strike="noStrike" cap="none" dirty="0">
              <a:solidFill>
                <a:schemeClr val="dk1"/>
              </a:solidFill>
              <a:latin typeface="Meiryo"/>
              <a:ea typeface="Meiryo"/>
              <a:cs typeface="Meiryo"/>
              <a:sym typeface="Meiryo"/>
            </a:endParaRPr>
          </a:p>
          <a:p>
            <a:pPr marL="0" marR="0" lvl="0" indent="0" algn="l" rtl="0">
              <a:lnSpc>
                <a:spcPct val="100000"/>
              </a:lnSpc>
              <a:spcBef>
                <a:spcPts val="0"/>
              </a:spcBef>
              <a:spcAft>
                <a:spcPts val="0"/>
              </a:spcAft>
              <a:buClr>
                <a:srgbClr val="000000"/>
              </a:buClr>
              <a:buSzPts val="1600"/>
              <a:buFont typeface="Arial"/>
              <a:buNone/>
            </a:pPr>
            <a:r>
              <a:rPr lang="ja-JP" altLang="en-US" sz="1600" b="0" i="0" u="none" strike="noStrike" cap="none" dirty="0">
                <a:solidFill>
                  <a:schemeClr val="dk1"/>
                </a:solidFill>
                <a:latin typeface="Meiryo"/>
                <a:ea typeface="Meiryo"/>
                <a:cs typeface="Meiryo"/>
                <a:sym typeface="Meiryo"/>
              </a:rPr>
              <a:t>ムラサキウニの</a:t>
            </a:r>
            <a:r>
              <a:rPr lang="ja-JP" altLang="en-US" sz="1600" dirty="0">
                <a:solidFill>
                  <a:schemeClr val="dk1"/>
                </a:solidFill>
                <a:latin typeface="Meiryo"/>
                <a:ea typeface="Meiryo"/>
                <a:cs typeface="Meiryo"/>
                <a:sym typeface="Meiryo"/>
              </a:rPr>
              <a:t>駆除や</a:t>
            </a:r>
            <a:r>
              <a:rPr lang="ja-JP" altLang="en-US" sz="1600" b="0" i="0" u="none" strike="noStrike" cap="none" dirty="0">
                <a:solidFill>
                  <a:schemeClr val="dk1"/>
                </a:solidFill>
                <a:latin typeface="Meiryo"/>
                <a:ea typeface="Meiryo"/>
                <a:cs typeface="Meiryo"/>
                <a:sym typeface="Meiryo"/>
              </a:rPr>
              <a:t>蓄養を指導している、当プロジェクト事務局長の古田氏より、鳥取の海や藻場の様子、プロジェクトの取組内容を子どもたちに伝える「鳥取の海、ウニ授業」を開催している。</a:t>
            </a:r>
            <a:endParaRPr sz="1600" b="0" i="0" u="none" strike="noStrike" cap="none" dirty="0">
              <a:solidFill>
                <a:schemeClr val="dk1"/>
              </a:solidFill>
              <a:latin typeface="Meiryo"/>
              <a:ea typeface="Meiryo"/>
              <a:cs typeface="Meiryo"/>
              <a:sym typeface="Meiryo"/>
            </a:endParaRPr>
          </a:p>
          <a:p>
            <a:pPr marL="0" marR="0" lvl="0" indent="0" algn="l" rtl="0">
              <a:lnSpc>
                <a:spcPct val="100000"/>
              </a:lnSpc>
              <a:spcBef>
                <a:spcPts val="0"/>
              </a:spcBef>
              <a:spcAft>
                <a:spcPts val="0"/>
              </a:spcAft>
              <a:buClr>
                <a:srgbClr val="000000"/>
              </a:buClr>
              <a:buSzPts val="1600"/>
              <a:buFont typeface="Arial"/>
              <a:buNone/>
            </a:pPr>
            <a:r>
              <a:rPr lang="ja-JP" altLang="en-US" sz="1600" dirty="0">
                <a:solidFill>
                  <a:schemeClr val="dk1"/>
                </a:solidFill>
                <a:latin typeface="Meiryo"/>
                <a:ea typeface="Meiryo"/>
                <a:cs typeface="Meiryo"/>
                <a:sym typeface="Meiryo"/>
              </a:rPr>
              <a:t>今回、ムラサキウニを含む藻場の恵みを使った学校給食を提供し、食を通じた</a:t>
            </a:r>
            <a:r>
              <a:rPr lang="ja-JP" altLang="en-US" sz="1600" b="0" i="0" u="none" strike="noStrike" cap="none" dirty="0">
                <a:solidFill>
                  <a:schemeClr val="dk1"/>
                </a:solidFill>
                <a:latin typeface="Meiryo"/>
                <a:ea typeface="Meiryo"/>
                <a:cs typeface="Meiryo"/>
                <a:sym typeface="Meiryo"/>
              </a:rPr>
              <a:t>学びの場とする。</a:t>
            </a:r>
          </a:p>
        </p:txBody>
      </p:sp>
      <p:cxnSp>
        <p:nvCxnSpPr>
          <p:cNvPr id="59" name="Google Shape;59;p25"/>
          <p:cNvCxnSpPr>
            <a:cxnSpLocks/>
          </p:cNvCxnSpPr>
          <p:nvPr/>
        </p:nvCxnSpPr>
        <p:spPr>
          <a:xfrm>
            <a:off x="207564" y="4650377"/>
            <a:ext cx="0" cy="3033123"/>
          </a:xfrm>
          <a:prstGeom prst="straightConnector1">
            <a:avLst/>
          </a:prstGeom>
          <a:noFill/>
          <a:ln w="38100" cap="flat" cmpd="sng">
            <a:solidFill>
              <a:srgbClr val="FF0000"/>
            </a:solidFill>
            <a:prstDash val="solid"/>
            <a:round/>
            <a:headEnd type="none" w="sm" len="sm"/>
            <a:tailEnd type="none" w="sm" len="sm"/>
          </a:ln>
        </p:spPr>
      </p:cxnSp>
      <p:cxnSp>
        <p:nvCxnSpPr>
          <p:cNvPr id="60" name="Google Shape;60;p25"/>
          <p:cNvCxnSpPr/>
          <p:nvPr/>
        </p:nvCxnSpPr>
        <p:spPr>
          <a:xfrm>
            <a:off x="174133" y="7712022"/>
            <a:ext cx="1151031" cy="0"/>
          </a:xfrm>
          <a:prstGeom prst="straightConnector1">
            <a:avLst/>
          </a:prstGeom>
          <a:noFill/>
          <a:ln w="38100" cap="flat" cmpd="sng">
            <a:solidFill>
              <a:srgbClr val="FF0000"/>
            </a:solidFill>
            <a:prstDash val="solid"/>
            <a:round/>
            <a:headEnd type="none" w="sm" len="sm"/>
            <a:tailEnd type="triangle" w="med" len="med"/>
          </a:ln>
        </p:spPr>
      </p:cxnSp>
      <p:grpSp>
        <p:nvGrpSpPr>
          <p:cNvPr id="2" name="Google Shape;69;p4">
            <a:extLst>
              <a:ext uri="{FF2B5EF4-FFF2-40B4-BE49-F238E27FC236}">
                <a16:creationId xmlns:a16="http://schemas.microsoft.com/office/drawing/2014/main" id="{48408625-A3F3-1769-96C5-A336BBAC45D2}"/>
              </a:ext>
            </a:extLst>
          </p:cNvPr>
          <p:cNvGrpSpPr/>
          <p:nvPr/>
        </p:nvGrpSpPr>
        <p:grpSpPr>
          <a:xfrm>
            <a:off x="409484" y="1650449"/>
            <a:ext cx="4540908" cy="745756"/>
            <a:chOff x="2449122" y="4572771"/>
            <a:chExt cx="7797329" cy="821769"/>
          </a:xfrm>
          <a:solidFill>
            <a:schemeClr val="accent1">
              <a:lumMod val="75000"/>
            </a:schemeClr>
          </a:solidFill>
        </p:grpSpPr>
        <p:sp>
          <p:nvSpPr>
            <p:cNvPr id="3" name="Google Shape;70;p4">
              <a:extLst>
                <a:ext uri="{FF2B5EF4-FFF2-40B4-BE49-F238E27FC236}">
                  <a16:creationId xmlns:a16="http://schemas.microsoft.com/office/drawing/2014/main" id="{E91CA0F6-FA5D-FA5A-380C-40F2F43B3B34}"/>
                </a:ext>
              </a:extLst>
            </p:cNvPr>
            <p:cNvSpPr/>
            <p:nvPr/>
          </p:nvSpPr>
          <p:spPr>
            <a:xfrm>
              <a:off x="2460877" y="4572771"/>
              <a:ext cx="1112273" cy="821769"/>
            </a:xfrm>
            <a:prstGeom prst="homePlate">
              <a:avLst>
                <a:gd name="adj" fmla="val 50000"/>
              </a:avLst>
            </a:prstGeom>
            <a:grp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900"/>
                <a:buFont typeface="Arial"/>
                <a:buNone/>
              </a:pPr>
              <a:endParaRPr b="1" i="0" u="none" strike="noStrike" cap="none">
                <a:solidFill>
                  <a:srgbClr val="FFFFFF"/>
                </a:solidFill>
                <a:latin typeface="Meiryo"/>
                <a:ea typeface="Meiryo"/>
                <a:cs typeface="Meiryo"/>
                <a:sym typeface="Meiryo"/>
              </a:endParaRPr>
            </a:p>
          </p:txBody>
        </p:sp>
        <p:grpSp>
          <p:nvGrpSpPr>
            <p:cNvPr id="4" name="Google Shape;71;p4">
              <a:extLst>
                <a:ext uri="{FF2B5EF4-FFF2-40B4-BE49-F238E27FC236}">
                  <a16:creationId xmlns:a16="http://schemas.microsoft.com/office/drawing/2014/main" id="{26388683-0EE0-6FF4-9C11-2F2C517B38FD}"/>
                </a:ext>
              </a:extLst>
            </p:cNvPr>
            <p:cNvGrpSpPr/>
            <p:nvPr/>
          </p:nvGrpSpPr>
          <p:grpSpPr>
            <a:xfrm>
              <a:off x="3298440" y="4572771"/>
              <a:ext cx="6948011" cy="821769"/>
              <a:chOff x="2189480" y="2153920"/>
              <a:chExt cx="7213599" cy="1137920"/>
            </a:xfrm>
            <a:grpFill/>
          </p:grpSpPr>
          <p:sp>
            <p:nvSpPr>
              <p:cNvPr id="7" name="Google Shape;72;p4">
                <a:extLst>
                  <a:ext uri="{FF2B5EF4-FFF2-40B4-BE49-F238E27FC236}">
                    <a16:creationId xmlns:a16="http://schemas.microsoft.com/office/drawing/2014/main" id="{05F0C8C2-DD28-35EF-4670-9B61BCD91B9A}"/>
                  </a:ext>
                </a:extLst>
              </p:cNvPr>
              <p:cNvSpPr/>
              <p:nvPr/>
            </p:nvSpPr>
            <p:spPr>
              <a:xfrm>
                <a:off x="2189480" y="2153920"/>
                <a:ext cx="7172961" cy="1137920"/>
              </a:xfrm>
              <a:prstGeom prst="chevron">
                <a:avLst>
                  <a:gd name="adj" fmla="val 50000"/>
                </a:avLst>
              </a:prstGeom>
              <a:grpFill/>
              <a:ln>
                <a:noFill/>
              </a:ln>
            </p:spPr>
            <p:txBody>
              <a:bodyPr spcFirstLastPara="1" wrap="square" lIns="91425" tIns="45700" rIns="91425" bIns="45700" anchor="ctr" anchorCtr="0">
                <a:noAutofit/>
              </a:bodyPr>
              <a:lstStyle/>
              <a:p>
                <a:pPr marL="0" marR="0" lvl="0" indent="0" rtl="0">
                  <a:lnSpc>
                    <a:spcPct val="100000"/>
                  </a:lnSpc>
                  <a:spcBef>
                    <a:spcPts val="0"/>
                  </a:spcBef>
                  <a:spcAft>
                    <a:spcPts val="0"/>
                  </a:spcAft>
                  <a:buClr>
                    <a:srgbClr val="000000"/>
                  </a:buClr>
                  <a:buSzPts val="900"/>
                  <a:buFont typeface="Arial"/>
                  <a:buNone/>
                </a:pPr>
                <a:endParaRPr b="1" i="0" u="none" strike="noStrike" cap="none">
                  <a:solidFill>
                    <a:srgbClr val="282F39"/>
                  </a:solidFill>
                  <a:latin typeface="Meiryo"/>
                  <a:ea typeface="Meiryo"/>
                  <a:cs typeface="Meiryo"/>
                  <a:sym typeface="Meiryo"/>
                </a:endParaRPr>
              </a:p>
            </p:txBody>
          </p:sp>
          <p:sp>
            <p:nvSpPr>
              <p:cNvPr id="8" name="Google Shape;73;p4">
                <a:extLst>
                  <a:ext uri="{FF2B5EF4-FFF2-40B4-BE49-F238E27FC236}">
                    <a16:creationId xmlns:a16="http://schemas.microsoft.com/office/drawing/2014/main" id="{491FED16-56B0-8D9E-4B81-2A20DC0E50AD}"/>
                  </a:ext>
                </a:extLst>
              </p:cNvPr>
              <p:cNvSpPr/>
              <p:nvPr/>
            </p:nvSpPr>
            <p:spPr>
              <a:xfrm>
                <a:off x="7779408" y="2153920"/>
                <a:ext cx="1623671" cy="1137920"/>
              </a:xfrm>
              <a:prstGeom prst="rect">
                <a:avLst/>
              </a:prstGeom>
              <a:grp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900"/>
                  <a:buFont typeface="Arial"/>
                  <a:buNone/>
                </a:pPr>
                <a:endParaRPr b="1" i="0" u="none" strike="noStrike" cap="none">
                  <a:solidFill>
                    <a:srgbClr val="FFFFFF"/>
                  </a:solidFill>
                  <a:latin typeface="Meiryo"/>
                  <a:ea typeface="Meiryo"/>
                  <a:cs typeface="Meiryo"/>
                  <a:sym typeface="Meiryo"/>
                </a:endParaRPr>
              </a:p>
            </p:txBody>
          </p:sp>
        </p:grpSp>
        <p:sp>
          <p:nvSpPr>
            <p:cNvPr id="5" name="Google Shape;74;p4">
              <a:extLst>
                <a:ext uri="{FF2B5EF4-FFF2-40B4-BE49-F238E27FC236}">
                  <a16:creationId xmlns:a16="http://schemas.microsoft.com/office/drawing/2014/main" id="{BC4D7F95-B285-7467-71CE-105C6B982C62}"/>
                </a:ext>
              </a:extLst>
            </p:cNvPr>
            <p:cNvSpPr txBox="1"/>
            <p:nvPr/>
          </p:nvSpPr>
          <p:spPr>
            <a:xfrm>
              <a:off x="2449122" y="4698543"/>
              <a:ext cx="757991" cy="339103"/>
            </a:xfrm>
            <a:prstGeom prst="rect">
              <a:avLst/>
            </a:prstGeom>
            <a:grp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000000"/>
                </a:buClr>
                <a:buSzPts val="2800"/>
                <a:buFont typeface="Arial"/>
                <a:buNone/>
              </a:pPr>
              <a:r>
                <a:rPr lang="ja-JP" b="1" i="0" u="none" strike="noStrike" cap="none">
                  <a:solidFill>
                    <a:srgbClr val="FFFFFF"/>
                  </a:solidFill>
                  <a:latin typeface="Meiryo"/>
                  <a:ea typeface="Meiryo"/>
                  <a:cs typeface="Meiryo"/>
                  <a:sym typeface="Meiryo"/>
                </a:rPr>
                <a:t>2</a:t>
              </a:r>
              <a:endParaRPr b="1" i="0" u="none" strike="noStrike" cap="none">
                <a:solidFill>
                  <a:srgbClr val="FFFFFF"/>
                </a:solidFill>
                <a:latin typeface="Meiryo"/>
                <a:ea typeface="Meiryo"/>
                <a:cs typeface="Meiryo"/>
                <a:sym typeface="Meiryo"/>
              </a:endParaRPr>
            </a:p>
          </p:txBody>
        </p:sp>
        <p:sp>
          <p:nvSpPr>
            <p:cNvPr id="6" name="Google Shape;75;p4">
              <a:extLst>
                <a:ext uri="{FF2B5EF4-FFF2-40B4-BE49-F238E27FC236}">
                  <a16:creationId xmlns:a16="http://schemas.microsoft.com/office/drawing/2014/main" id="{EDF75215-07C0-326A-0C24-9553852A5220}"/>
                </a:ext>
              </a:extLst>
            </p:cNvPr>
            <p:cNvSpPr txBox="1"/>
            <p:nvPr/>
          </p:nvSpPr>
          <p:spPr>
            <a:xfrm>
              <a:off x="3883109" y="4629712"/>
              <a:ext cx="3178835" cy="707886"/>
            </a:xfrm>
            <a:prstGeom prst="rect">
              <a:avLst/>
            </a:prstGeom>
            <a:grpFill/>
            <a:ln>
              <a:noFill/>
            </a:ln>
          </p:spPr>
          <p:txBody>
            <a:bodyPr spcFirstLastPara="1" wrap="square" lIns="91425" tIns="45700" rIns="91425" bIns="45700" anchor="ctr" anchorCtr="0">
              <a:noAutofit/>
            </a:bodyPr>
            <a:lstStyle/>
            <a:p>
              <a:pPr marL="0" marR="0" lvl="0" indent="0" algn="ctr" rtl="0">
                <a:lnSpc>
                  <a:spcPct val="120000"/>
                </a:lnSpc>
                <a:spcBef>
                  <a:spcPts val="0"/>
                </a:spcBef>
                <a:spcAft>
                  <a:spcPts val="0"/>
                </a:spcAft>
                <a:buClr>
                  <a:srgbClr val="000000"/>
                </a:buClr>
                <a:buSzPts val="1400"/>
                <a:buFont typeface="Arial"/>
                <a:buNone/>
              </a:pPr>
              <a:r>
                <a:rPr lang="ja-JP" altLang="en-US" b="1" dirty="0">
                  <a:solidFill>
                    <a:schemeClr val="lt1"/>
                  </a:solidFill>
                  <a:latin typeface="Meiryo"/>
                  <a:ea typeface="Meiryo"/>
                  <a:cs typeface="Meiryo"/>
                  <a:sym typeface="Meiryo"/>
                </a:rPr>
                <a:t>キックオフイベント</a:t>
              </a:r>
              <a:endParaRPr lang="en-US" altLang="ja-JP" b="1" dirty="0">
                <a:solidFill>
                  <a:schemeClr val="lt1"/>
                </a:solidFill>
                <a:latin typeface="Meiryo"/>
                <a:ea typeface="Meiryo"/>
                <a:cs typeface="Meiryo"/>
                <a:sym typeface="Meiryo"/>
              </a:endParaRPr>
            </a:p>
          </p:txBody>
        </p:sp>
      </p:grpSp>
      <p:grpSp>
        <p:nvGrpSpPr>
          <p:cNvPr id="9" name="Google Shape;76;p4">
            <a:extLst>
              <a:ext uri="{FF2B5EF4-FFF2-40B4-BE49-F238E27FC236}">
                <a16:creationId xmlns:a16="http://schemas.microsoft.com/office/drawing/2014/main" id="{04142A97-AFAC-82A2-3C78-B3133AA387BB}"/>
              </a:ext>
            </a:extLst>
          </p:cNvPr>
          <p:cNvGrpSpPr/>
          <p:nvPr/>
        </p:nvGrpSpPr>
        <p:grpSpPr>
          <a:xfrm>
            <a:off x="432854" y="780262"/>
            <a:ext cx="4750732" cy="745756"/>
            <a:chOff x="2470482" y="5643459"/>
            <a:chExt cx="8157625" cy="821769"/>
          </a:xfrm>
        </p:grpSpPr>
        <p:grpSp>
          <p:nvGrpSpPr>
            <p:cNvPr id="10" name="Google Shape;77;p4">
              <a:extLst>
                <a:ext uri="{FF2B5EF4-FFF2-40B4-BE49-F238E27FC236}">
                  <a16:creationId xmlns:a16="http://schemas.microsoft.com/office/drawing/2014/main" id="{691BDEAC-EE34-E274-7466-EEDB14BC3FC1}"/>
                </a:ext>
              </a:extLst>
            </p:cNvPr>
            <p:cNvGrpSpPr/>
            <p:nvPr/>
          </p:nvGrpSpPr>
          <p:grpSpPr>
            <a:xfrm>
              <a:off x="3298440" y="5643459"/>
              <a:ext cx="6948011" cy="821769"/>
              <a:chOff x="2189480" y="2153920"/>
              <a:chExt cx="7213599" cy="1137920"/>
            </a:xfrm>
          </p:grpSpPr>
          <p:sp>
            <p:nvSpPr>
              <p:cNvPr id="14" name="Google Shape;78;p4">
                <a:extLst>
                  <a:ext uri="{FF2B5EF4-FFF2-40B4-BE49-F238E27FC236}">
                    <a16:creationId xmlns:a16="http://schemas.microsoft.com/office/drawing/2014/main" id="{E8E2BF32-7AC1-F2F5-A1BD-941D134AAA2E}"/>
                  </a:ext>
                </a:extLst>
              </p:cNvPr>
              <p:cNvSpPr/>
              <p:nvPr/>
            </p:nvSpPr>
            <p:spPr>
              <a:xfrm>
                <a:off x="2189480" y="2153920"/>
                <a:ext cx="7172960" cy="1137920"/>
              </a:xfrm>
              <a:prstGeom prst="chevron">
                <a:avLst>
                  <a:gd name="adj" fmla="val 50000"/>
                </a:avLst>
              </a:prstGeom>
              <a:solidFill>
                <a:srgbClr val="71BEC4"/>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900"/>
                  <a:buFont typeface="Arial"/>
                  <a:buNone/>
                </a:pPr>
                <a:endParaRPr b="1" i="0" u="none" strike="noStrike" cap="none">
                  <a:solidFill>
                    <a:srgbClr val="282F39"/>
                  </a:solidFill>
                  <a:latin typeface="Meiryo"/>
                  <a:ea typeface="Meiryo"/>
                  <a:cs typeface="Meiryo"/>
                  <a:sym typeface="Meiryo"/>
                </a:endParaRPr>
              </a:p>
            </p:txBody>
          </p:sp>
          <p:sp>
            <p:nvSpPr>
              <p:cNvPr id="15" name="Google Shape;79;p4">
                <a:extLst>
                  <a:ext uri="{FF2B5EF4-FFF2-40B4-BE49-F238E27FC236}">
                    <a16:creationId xmlns:a16="http://schemas.microsoft.com/office/drawing/2014/main" id="{663690DC-E49B-16A0-5897-607D82C43AC2}"/>
                  </a:ext>
                </a:extLst>
              </p:cNvPr>
              <p:cNvSpPr/>
              <p:nvPr/>
            </p:nvSpPr>
            <p:spPr>
              <a:xfrm>
                <a:off x="7779408" y="2153920"/>
                <a:ext cx="1623671" cy="1137920"/>
              </a:xfrm>
              <a:prstGeom prst="rect">
                <a:avLst/>
              </a:prstGeom>
              <a:solidFill>
                <a:srgbClr val="71BEC4"/>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900"/>
                  <a:buFont typeface="Arial"/>
                  <a:buNone/>
                </a:pPr>
                <a:endParaRPr b="1" i="0" u="none" strike="noStrike" cap="none">
                  <a:solidFill>
                    <a:srgbClr val="FFFFFF"/>
                  </a:solidFill>
                  <a:latin typeface="Meiryo"/>
                  <a:ea typeface="Meiryo"/>
                  <a:cs typeface="Meiryo"/>
                  <a:sym typeface="Meiryo"/>
                </a:endParaRPr>
              </a:p>
            </p:txBody>
          </p:sp>
        </p:grpSp>
        <p:sp>
          <p:nvSpPr>
            <p:cNvPr id="11" name="Google Shape;80;p4">
              <a:extLst>
                <a:ext uri="{FF2B5EF4-FFF2-40B4-BE49-F238E27FC236}">
                  <a16:creationId xmlns:a16="http://schemas.microsoft.com/office/drawing/2014/main" id="{B0C3C051-5B92-2B7C-D13C-1C982F7DF0BB}"/>
                </a:ext>
              </a:extLst>
            </p:cNvPr>
            <p:cNvSpPr txBox="1"/>
            <p:nvPr/>
          </p:nvSpPr>
          <p:spPr>
            <a:xfrm>
              <a:off x="4018700" y="5714261"/>
              <a:ext cx="6609407" cy="707886"/>
            </a:xfrm>
            <a:prstGeom prst="rect">
              <a:avLst/>
            </a:prstGeom>
            <a:solidFill>
              <a:srgbClr val="71BEC4"/>
            </a:solidFill>
            <a:ln>
              <a:noFill/>
            </a:ln>
          </p:spPr>
          <p:txBody>
            <a:bodyPr spcFirstLastPara="1" wrap="square" lIns="91425" tIns="45700" rIns="91425" bIns="45700" anchor="ctr" anchorCtr="0">
              <a:noAutofit/>
            </a:bodyPr>
            <a:lstStyle/>
            <a:p>
              <a:pPr marL="0" marR="0" lvl="0" indent="0" algn="l" rtl="0">
                <a:lnSpc>
                  <a:spcPct val="120000"/>
                </a:lnSpc>
                <a:spcBef>
                  <a:spcPts val="0"/>
                </a:spcBef>
                <a:spcAft>
                  <a:spcPts val="0"/>
                </a:spcAft>
                <a:buClr>
                  <a:srgbClr val="000000"/>
                </a:buClr>
                <a:buSzPts val="1400"/>
                <a:buFont typeface="Arial"/>
                <a:buNone/>
              </a:pPr>
              <a:r>
                <a:rPr lang="ja-JP" altLang="en-US" b="1" i="0" u="none" strike="noStrike" cap="none">
                  <a:solidFill>
                    <a:schemeClr val="lt1"/>
                  </a:solidFill>
                  <a:latin typeface="Meiryo"/>
                  <a:ea typeface="Meiryo"/>
                  <a:cs typeface="Meiryo"/>
                  <a:sym typeface="Meiryo"/>
                </a:rPr>
                <a:t>ウニの原料確保</a:t>
              </a:r>
              <a:endParaRPr lang="en-US" altLang="ja-JP" b="1" i="0" u="none" strike="noStrike" cap="none">
                <a:solidFill>
                  <a:schemeClr val="lt1"/>
                </a:solidFill>
                <a:latin typeface="Meiryo"/>
                <a:ea typeface="Meiryo"/>
                <a:cs typeface="Meiryo"/>
                <a:sym typeface="Meiryo"/>
              </a:endParaRPr>
            </a:p>
          </p:txBody>
        </p:sp>
        <p:sp>
          <p:nvSpPr>
            <p:cNvPr id="12" name="Google Shape;81;p4">
              <a:extLst>
                <a:ext uri="{FF2B5EF4-FFF2-40B4-BE49-F238E27FC236}">
                  <a16:creationId xmlns:a16="http://schemas.microsoft.com/office/drawing/2014/main" id="{F668BB02-4861-1546-4F7A-BFFEE477A5C8}"/>
                </a:ext>
              </a:extLst>
            </p:cNvPr>
            <p:cNvSpPr/>
            <p:nvPr/>
          </p:nvSpPr>
          <p:spPr>
            <a:xfrm>
              <a:off x="2472752" y="5643459"/>
              <a:ext cx="1112273" cy="821769"/>
            </a:xfrm>
            <a:prstGeom prst="homePlate">
              <a:avLst>
                <a:gd name="adj" fmla="val 50000"/>
              </a:avLst>
            </a:prstGeom>
            <a:solidFill>
              <a:srgbClr val="71BEC4"/>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900"/>
                <a:buFont typeface="Arial"/>
                <a:buNone/>
              </a:pPr>
              <a:endParaRPr b="1" i="0" u="none" strike="noStrike" cap="none">
                <a:solidFill>
                  <a:srgbClr val="FFFFFF"/>
                </a:solidFill>
                <a:latin typeface="Meiryo"/>
                <a:ea typeface="Meiryo"/>
                <a:cs typeface="Meiryo"/>
                <a:sym typeface="Meiryo"/>
              </a:endParaRPr>
            </a:p>
          </p:txBody>
        </p:sp>
        <p:sp>
          <p:nvSpPr>
            <p:cNvPr id="13" name="Google Shape;82;p4">
              <a:extLst>
                <a:ext uri="{FF2B5EF4-FFF2-40B4-BE49-F238E27FC236}">
                  <a16:creationId xmlns:a16="http://schemas.microsoft.com/office/drawing/2014/main" id="{72E14E5C-ED04-C673-EB0F-E8825A7DF05E}"/>
                </a:ext>
              </a:extLst>
            </p:cNvPr>
            <p:cNvSpPr txBox="1"/>
            <p:nvPr/>
          </p:nvSpPr>
          <p:spPr>
            <a:xfrm>
              <a:off x="2470482" y="5828364"/>
              <a:ext cx="757991" cy="339103"/>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000000"/>
                </a:buClr>
                <a:buSzPts val="2800"/>
                <a:buFont typeface="Arial"/>
                <a:buNone/>
              </a:pPr>
              <a:r>
                <a:rPr lang="ja-JP" altLang="en-US" b="1" dirty="0">
                  <a:solidFill>
                    <a:srgbClr val="FFFFFF"/>
                  </a:solidFill>
                  <a:latin typeface="Meiryo"/>
                  <a:ea typeface="Meiryo"/>
                  <a:cs typeface="Meiryo"/>
                  <a:sym typeface="Meiryo"/>
                </a:rPr>
                <a:t>１</a:t>
              </a:r>
              <a:endParaRPr b="1" i="0" u="none" strike="noStrike" cap="none" dirty="0">
                <a:solidFill>
                  <a:srgbClr val="FFFFFF"/>
                </a:solidFill>
                <a:latin typeface="Meiryo"/>
                <a:ea typeface="Meiryo"/>
                <a:cs typeface="Meiryo"/>
                <a:sym typeface="Meiryo"/>
              </a:endParaRPr>
            </a:p>
          </p:txBody>
        </p:sp>
      </p:grpSp>
      <p:grpSp>
        <p:nvGrpSpPr>
          <p:cNvPr id="16" name="Google Shape;83;p4">
            <a:extLst>
              <a:ext uri="{FF2B5EF4-FFF2-40B4-BE49-F238E27FC236}">
                <a16:creationId xmlns:a16="http://schemas.microsoft.com/office/drawing/2014/main" id="{B6A721B4-4BE0-47EF-5D6C-2F8A464AFA47}"/>
              </a:ext>
            </a:extLst>
          </p:cNvPr>
          <p:cNvGrpSpPr/>
          <p:nvPr/>
        </p:nvGrpSpPr>
        <p:grpSpPr>
          <a:xfrm>
            <a:off x="400642" y="3399724"/>
            <a:ext cx="4534062" cy="745756"/>
            <a:chOff x="2460877" y="4572771"/>
            <a:chExt cx="7785574" cy="821769"/>
          </a:xfrm>
        </p:grpSpPr>
        <p:sp>
          <p:nvSpPr>
            <p:cNvPr id="17" name="Google Shape;84;p4">
              <a:extLst>
                <a:ext uri="{FF2B5EF4-FFF2-40B4-BE49-F238E27FC236}">
                  <a16:creationId xmlns:a16="http://schemas.microsoft.com/office/drawing/2014/main" id="{45A000D8-DA76-FA73-108D-CFB42F52CF3D}"/>
                </a:ext>
              </a:extLst>
            </p:cNvPr>
            <p:cNvSpPr/>
            <p:nvPr/>
          </p:nvSpPr>
          <p:spPr>
            <a:xfrm>
              <a:off x="2460877" y="4572771"/>
              <a:ext cx="1112273" cy="821769"/>
            </a:xfrm>
            <a:prstGeom prst="homePlate">
              <a:avLst>
                <a:gd name="adj" fmla="val 50000"/>
              </a:avLst>
            </a:prstGeom>
            <a:solidFill>
              <a:srgbClr val="71BEC4"/>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900"/>
                <a:buFont typeface="Arial"/>
                <a:buNone/>
              </a:pPr>
              <a:endParaRPr b="1" i="0" u="none" strike="noStrike" cap="none">
                <a:solidFill>
                  <a:srgbClr val="FFFFFF"/>
                </a:solidFill>
                <a:latin typeface="Meiryo"/>
                <a:ea typeface="Meiryo"/>
                <a:cs typeface="Meiryo"/>
                <a:sym typeface="Meiryo"/>
              </a:endParaRPr>
            </a:p>
          </p:txBody>
        </p:sp>
        <p:grpSp>
          <p:nvGrpSpPr>
            <p:cNvPr id="18" name="Google Shape;85;p4">
              <a:extLst>
                <a:ext uri="{FF2B5EF4-FFF2-40B4-BE49-F238E27FC236}">
                  <a16:creationId xmlns:a16="http://schemas.microsoft.com/office/drawing/2014/main" id="{10AE6FAC-F6A7-CE47-D5A1-85A0CF5F630D}"/>
                </a:ext>
              </a:extLst>
            </p:cNvPr>
            <p:cNvGrpSpPr/>
            <p:nvPr/>
          </p:nvGrpSpPr>
          <p:grpSpPr>
            <a:xfrm>
              <a:off x="3298440" y="4572771"/>
              <a:ext cx="6948011" cy="821769"/>
              <a:chOff x="2189480" y="2153920"/>
              <a:chExt cx="7213599" cy="1137920"/>
            </a:xfrm>
          </p:grpSpPr>
          <p:sp>
            <p:nvSpPr>
              <p:cNvPr id="21" name="Google Shape;86;p4">
                <a:extLst>
                  <a:ext uri="{FF2B5EF4-FFF2-40B4-BE49-F238E27FC236}">
                    <a16:creationId xmlns:a16="http://schemas.microsoft.com/office/drawing/2014/main" id="{B6BBF600-7FFA-502B-A405-1299C874E15D}"/>
                  </a:ext>
                </a:extLst>
              </p:cNvPr>
              <p:cNvSpPr/>
              <p:nvPr/>
            </p:nvSpPr>
            <p:spPr>
              <a:xfrm>
                <a:off x="2189480" y="2153920"/>
                <a:ext cx="7172960" cy="1137920"/>
              </a:xfrm>
              <a:prstGeom prst="chevron">
                <a:avLst>
                  <a:gd name="adj" fmla="val 50000"/>
                </a:avLst>
              </a:prstGeom>
              <a:solidFill>
                <a:srgbClr val="71BEC4"/>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900"/>
                  <a:buFont typeface="Arial"/>
                  <a:buNone/>
                </a:pPr>
                <a:endParaRPr b="1" i="0" u="none" strike="noStrike" cap="none">
                  <a:solidFill>
                    <a:srgbClr val="282F39"/>
                  </a:solidFill>
                  <a:latin typeface="Meiryo"/>
                  <a:ea typeface="Meiryo"/>
                  <a:cs typeface="Meiryo"/>
                  <a:sym typeface="Meiryo"/>
                </a:endParaRPr>
              </a:p>
            </p:txBody>
          </p:sp>
          <p:sp>
            <p:nvSpPr>
              <p:cNvPr id="22" name="Google Shape;87;p4">
                <a:extLst>
                  <a:ext uri="{FF2B5EF4-FFF2-40B4-BE49-F238E27FC236}">
                    <a16:creationId xmlns:a16="http://schemas.microsoft.com/office/drawing/2014/main" id="{7F09A62B-1840-3BE2-2849-54A09D64B8C8}"/>
                  </a:ext>
                </a:extLst>
              </p:cNvPr>
              <p:cNvSpPr/>
              <p:nvPr/>
            </p:nvSpPr>
            <p:spPr>
              <a:xfrm>
                <a:off x="7779408" y="2153920"/>
                <a:ext cx="1623671" cy="1137920"/>
              </a:xfrm>
              <a:prstGeom prst="rect">
                <a:avLst/>
              </a:prstGeom>
              <a:solidFill>
                <a:srgbClr val="71BEC4"/>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900"/>
                  <a:buFont typeface="Arial"/>
                  <a:buNone/>
                </a:pPr>
                <a:endParaRPr b="1" i="0" u="none" strike="noStrike" cap="none">
                  <a:solidFill>
                    <a:srgbClr val="FFFFFF"/>
                  </a:solidFill>
                  <a:latin typeface="Meiryo"/>
                  <a:ea typeface="Meiryo"/>
                  <a:cs typeface="Meiryo"/>
                  <a:sym typeface="Meiryo"/>
                </a:endParaRPr>
              </a:p>
            </p:txBody>
          </p:sp>
        </p:grpSp>
        <p:sp>
          <p:nvSpPr>
            <p:cNvPr id="19" name="Google Shape;88;p4">
              <a:extLst>
                <a:ext uri="{FF2B5EF4-FFF2-40B4-BE49-F238E27FC236}">
                  <a16:creationId xmlns:a16="http://schemas.microsoft.com/office/drawing/2014/main" id="{4DD90685-1696-8B79-A043-B2781D89221D}"/>
                </a:ext>
              </a:extLst>
            </p:cNvPr>
            <p:cNvSpPr txBox="1"/>
            <p:nvPr/>
          </p:nvSpPr>
          <p:spPr>
            <a:xfrm>
              <a:off x="2461052" y="4716480"/>
              <a:ext cx="757991" cy="339103"/>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000000"/>
                </a:buClr>
                <a:buSzPts val="2800"/>
                <a:buFont typeface="Arial"/>
                <a:buNone/>
              </a:pPr>
              <a:r>
                <a:rPr lang="en-US" altLang="ja-JP" b="1">
                  <a:solidFill>
                    <a:srgbClr val="FFFFFF"/>
                  </a:solidFill>
                  <a:latin typeface="Meiryo"/>
                  <a:ea typeface="Meiryo"/>
                  <a:cs typeface="Meiryo"/>
                  <a:sym typeface="Meiryo"/>
                </a:rPr>
                <a:t>4</a:t>
              </a:r>
              <a:endParaRPr b="1" i="0" u="none" strike="noStrike" cap="none">
                <a:solidFill>
                  <a:srgbClr val="FFFFFF"/>
                </a:solidFill>
                <a:latin typeface="Meiryo"/>
                <a:ea typeface="Meiryo"/>
                <a:cs typeface="Meiryo"/>
                <a:sym typeface="Meiryo"/>
              </a:endParaRPr>
            </a:p>
          </p:txBody>
        </p:sp>
        <p:sp>
          <p:nvSpPr>
            <p:cNvPr id="20" name="Google Shape;89;p4">
              <a:extLst>
                <a:ext uri="{FF2B5EF4-FFF2-40B4-BE49-F238E27FC236}">
                  <a16:creationId xmlns:a16="http://schemas.microsoft.com/office/drawing/2014/main" id="{7BED94D2-2801-D07E-3682-85E7EA07FF8E}"/>
                </a:ext>
              </a:extLst>
            </p:cNvPr>
            <p:cNvSpPr txBox="1"/>
            <p:nvPr/>
          </p:nvSpPr>
          <p:spPr>
            <a:xfrm>
              <a:off x="4045391" y="4629712"/>
              <a:ext cx="6133003" cy="707886"/>
            </a:xfrm>
            <a:prstGeom prst="rect">
              <a:avLst/>
            </a:prstGeom>
            <a:solidFill>
              <a:srgbClr val="71BEC4"/>
            </a:solidFill>
            <a:ln>
              <a:noFill/>
            </a:ln>
          </p:spPr>
          <p:txBody>
            <a:bodyPr spcFirstLastPara="1" wrap="square" lIns="91425" tIns="45700" rIns="91425" bIns="45700" anchor="ctr" anchorCtr="0">
              <a:noAutofit/>
            </a:bodyPr>
            <a:lstStyle/>
            <a:p>
              <a:pPr marL="0" marR="0" lvl="0" indent="0" algn="l" rtl="0">
                <a:lnSpc>
                  <a:spcPct val="120000"/>
                </a:lnSpc>
                <a:spcBef>
                  <a:spcPts val="0"/>
                </a:spcBef>
                <a:spcAft>
                  <a:spcPts val="0"/>
                </a:spcAft>
                <a:buClr>
                  <a:srgbClr val="000000"/>
                </a:buClr>
                <a:buSzPts val="1400"/>
                <a:buFont typeface="Arial"/>
                <a:buNone/>
              </a:pPr>
              <a:r>
                <a:rPr lang="ja-JP" altLang="en-US" b="1" i="0" u="none" strike="noStrike" cap="none" dirty="0">
                  <a:solidFill>
                    <a:schemeClr val="lt1"/>
                  </a:solidFill>
                  <a:latin typeface="Meiryo"/>
                  <a:ea typeface="Meiryo"/>
                  <a:cs typeface="Meiryo"/>
                  <a:sym typeface="Meiryo"/>
                </a:rPr>
                <a:t>加工品開発</a:t>
              </a:r>
              <a:endParaRPr lang="en-US" altLang="ja-JP" b="1" i="0" u="none" strike="noStrike" cap="none" dirty="0">
                <a:solidFill>
                  <a:schemeClr val="lt1"/>
                </a:solidFill>
                <a:latin typeface="Meiryo"/>
                <a:ea typeface="Meiryo"/>
                <a:cs typeface="Meiryo"/>
                <a:sym typeface="Meiryo"/>
              </a:endParaRPr>
            </a:p>
            <a:p>
              <a:pPr marL="0" marR="0" lvl="0" indent="0" algn="l" rtl="0">
                <a:lnSpc>
                  <a:spcPct val="120000"/>
                </a:lnSpc>
                <a:spcBef>
                  <a:spcPts val="0"/>
                </a:spcBef>
                <a:spcAft>
                  <a:spcPts val="0"/>
                </a:spcAft>
                <a:buClr>
                  <a:srgbClr val="000000"/>
                </a:buClr>
                <a:buSzPts val="1400"/>
                <a:buFont typeface="Arial"/>
                <a:buNone/>
              </a:pPr>
              <a:r>
                <a:rPr lang="ja-JP" altLang="en-US" b="1" i="0" u="none" strike="noStrike" cap="none" dirty="0">
                  <a:solidFill>
                    <a:schemeClr val="lt1"/>
                  </a:solidFill>
                  <a:latin typeface="Meiryo"/>
                  <a:ea typeface="Meiryo"/>
                  <a:cs typeface="Meiryo"/>
                  <a:sym typeface="Meiryo"/>
                </a:rPr>
                <a:t>小売展開</a:t>
              </a:r>
              <a:endParaRPr b="1" i="0" u="none" strike="noStrike" cap="none" dirty="0">
                <a:solidFill>
                  <a:schemeClr val="lt1"/>
                </a:solidFill>
                <a:latin typeface="Meiryo"/>
                <a:ea typeface="Meiryo"/>
                <a:cs typeface="Meiryo"/>
                <a:sym typeface="Meiryo"/>
              </a:endParaRPr>
            </a:p>
          </p:txBody>
        </p:sp>
      </p:grpSp>
      <p:sp>
        <p:nvSpPr>
          <p:cNvPr id="23" name="Google Shape;91;p4">
            <a:extLst>
              <a:ext uri="{FF2B5EF4-FFF2-40B4-BE49-F238E27FC236}">
                <a16:creationId xmlns:a16="http://schemas.microsoft.com/office/drawing/2014/main" id="{95BAE889-2C59-0A96-1175-1F9037235A85}"/>
              </a:ext>
            </a:extLst>
          </p:cNvPr>
          <p:cNvSpPr/>
          <p:nvPr/>
        </p:nvSpPr>
        <p:spPr>
          <a:xfrm>
            <a:off x="3097768" y="1648055"/>
            <a:ext cx="3569732" cy="736656"/>
          </a:xfrm>
          <a:prstGeom prst="rect">
            <a:avLst/>
          </a:prstGeom>
          <a:solidFill>
            <a:schemeClr val="accent5"/>
          </a:solidFill>
          <a:ln w="25400" cap="flat" cmpd="sng">
            <a:solidFill>
              <a:schemeClr val="lt1"/>
            </a:solidFill>
            <a:prstDash val="solid"/>
            <a:round/>
            <a:headEnd type="none" w="sm" len="sm"/>
            <a:tailEnd type="none" w="sm" len="sm"/>
          </a:ln>
        </p:spPr>
        <p:txBody>
          <a:bodyPr spcFirstLastPara="1" wrap="square" lIns="91425" tIns="45700" rIns="91425" bIns="45700" anchor="ctr" anchorCtr="0">
            <a:noAutofit/>
          </a:bodyPr>
          <a:lstStyle/>
          <a:p>
            <a:pPr marL="0" marR="0" lvl="0" indent="0" rtl="0">
              <a:lnSpc>
                <a:spcPct val="100000"/>
              </a:lnSpc>
              <a:spcBef>
                <a:spcPts val="0"/>
              </a:spcBef>
              <a:spcAft>
                <a:spcPts val="0"/>
              </a:spcAft>
              <a:buClr>
                <a:srgbClr val="000000"/>
              </a:buClr>
              <a:buSzPts val="1200"/>
              <a:buFont typeface="Arial"/>
              <a:buNone/>
            </a:pPr>
            <a:r>
              <a:rPr lang="ja-JP" altLang="en-US" sz="1200" b="0" i="0" u="none" strike="noStrike" cap="none" dirty="0">
                <a:solidFill>
                  <a:schemeClr val="dk1"/>
                </a:solidFill>
                <a:latin typeface="Meiryo"/>
                <a:ea typeface="Meiryo"/>
                <a:cs typeface="Meiryo"/>
                <a:sym typeface="Meiryo"/>
              </a:rPr>
              <a:t>鳥取港において</a:t>
            </a:r>
            <a:r>
              <a:rPr lang="ja-JP" altLang="en-US" sz="1200" dirty="0">
                <a:solidFill>
                  <a:schemeClr val="dk1"/>
                </a:solidFill>
                <a:latin typeface="Meiryo"/>
                <a:ea typeface="Meiryo"/>
                <a:cs typeface="Meiryo"/>
                <a:sym typeface="Meiryo"/>
              </a:rPr>
              <a:t>海の日に</a:t>
            </a:r>
            <a:r>
              <a:rPr lang="ja-JP" altLang="en-US" sz="1200" b="0" i="0" u="none" strike="noStrike" cap="none" dirty="0">
                <a:solidFill>
                  <a:schemeClr val="dk1"/>
                </a:solidFill>
                <a:latin typeface="Meiryo"/>
                <a:ea typeface="Meiryo"/>
                <a:cs typeface="Meiryo"/>
                <a:sym typeface="Meiryo"/>
              </a:rPr>
              <a:t>開催。知事によるメッセージ発信、トークセッション、体験・飲食ブース等を通じて、海のメッセージを発信していく。</a:t>
            </a:r>
            <a:endParaRPr sz="1200" b="0" i="0" u="none" strike="noStrike" cap="none" dirty="0">
              <a:solidFill>
                <a:schemeClr val="dk1"/>
              </a:solidFill>
              <a:latin typeface="Meiryo"/>
              <a:ea typeface="Meiryo"/>
              <a:cs typeface="Meiryo"/>
              <a:sym typeface="Meiryo"/>
            </a:endParaRPr>
          </a:p>
        </p:txBody>
      </p:sp>
      <p:sp>
        <p:nvSpPr>
          <p:cNvPr id="24" name="Google Shape;92;p4">
            <a:extLst>
              <a:ext uri="{FF2B5EF4-FFF2-40B4-BE49-F238E27FC236}">
                <a16:creationId xmlns:a16="http://schemas.microsoft.com/office/drawing/2014/main" id="{9D77BA12-384D-89A5-D061-D870701D2B19}"/>
              </a:ext>
            </a:extLst>
          </p:cNvPr>
          <p:cNvSpPr/>
          <p:nvPr/>
        </p:nvSpPr>
        <p:spPr>
          <a:xfrm>
            <a:off x="3105162" y="786284"/>
            <a:ext cx="3571341" cy="736656"/>
          </a:xfrm>
          <a:prstGeom prst="rect">
            <a:avLst/>
          </a:prstGeom>
          <a:solidFill>
            <a:schemeClr val="accent5"/>
          </a:solidFill>
          <a:ln w="25400" cap="flat" cmpd="sng">
            <a:solidFill>
              <a:schemeClr val="lt1"/>
            </a:solidFill>
            <a:prstDash val="solid"/>
            <a:round/>
            <a:headEnd type="none" w="sm" len="sm"/>
            <a:tailEnd type="none" w="sm" len="sm"/>
          </a:ln>
        </p:spPr>
        <p:txBody>
          <a:bodyPr spcFirstLastPara="1" wrap="square" lIns="91425" tIns="45700" rIns="91425" bIns="45700" anchor="ctr" anchorCtr="0">
            <a:noAutofit/>
          </a:bodyPr>
          <a:lstStyle/>
          <a:p>
            <a:pPr>
              <a:buSzPts val="1200"/>
            </a:pPr>
            <a:r>
              <a:rPr lang="ja-JP" altLang="en-US" sz="1200" dirty="0">
                <a:solidFill>
                  <a:schemeClr val="dk1"/>
                </a:solidFill>
                <a:latin typeface="Meiryo"/>
                <a:ea typeface="Meiryo"/>
                <a:cs typeface="Meiryo"/>
                <a:sym typeface="Meiryo"/>
              </a:rPr>
              <a:t>藻場回復に向けて採捕したムラサキウニを、港内・陸上それぞれで蓄養し、メニュー開発や飲食店・学校給食向け原料を確保する</a:t>
            </a:r>
            <a:endParaRPr lang="en-US" altLang="ja-JP" sz="1200" dirty="0">
              <a:solidFill>
                <a:schemeClr val="dk1"/>
              </a:solidFill>
              <a:latin typeface="Meiryo"/>
              <a:ea typeface="Meiryo"/>
              <a:cs typeface="Meiryo"/>
              <a:sym typeface="Meiryo"/>
            </a:endParaRPr>
          </a:p>
        </p:txBody>
      </p:sp>
      <p:sp>
        <p:nvSpPr>
          <p:cNvPr id="25" name="Google Shape;93;p4">
            <a:extLst>
              <a:ext uri="{FF2B5EF4-FFF2-40B4-BE49-F238E27FC236}">
                <a16:creationId xmlns:a16="http://schemas.microsoft.com/office/drawing/2014/main" id="{3D396BE8-2D09-C680-25A1-2D38909945D7}"/>
              </a:ext>
            </a:extLst>
          </p:cNvPr>
          <p:cNvSpPr/>
          <p:nvPr/>
        </p:nvSpPr>
        <p:spPr>
          <a:xfrm>
            <a:off x="3080153" y="3397960"/>
            <a:ext cx="3571659" cy="736656"/>
          </a:xfrm>
          <a:prstGeom prst="rect">
            <a:avLst/>
          </a:prstGeom>
          <a:solidFill>
            <a:schemeClr val="accent5"/>
          </a:solidFill>
          <a:ln w="25400" cap="flat" cmpd="sng">
            <a:solidFill>
              <a:schemeClr val="lt1"/>
            </a:solidFill>
            <a:prstDash val="solid"/>
            <a:round/>
            <a:headEnd type="none" w="sm" len="sm"/>
            <a:tailEnd type="none" w="sm" len="sm"/>
          </a:ln>
        </p:spPr>
        <p:txBody>
          <a:bodyPr spcFirstLastPara="1" wrap="square" lIns="91425" tIns="45700" rIns="91425" bIns="45700" anchor="ctr" anchorCtr="0">
            <a:noAutofit/>
          </a:bodyPr>
          <a:lstStyle/>
          <a:p>
            <a:pPr marL="0" marR="0" lvl="0" indent="0" rtl="0">
              <a:lnSpc>
                <a:spcPct val="100000"/>
              </a:lnSpc>
              <a:spcBef>
                <a:spcPts val="0"/>
              </a:spcBef>
              <a:spcAft>
                <a:spcPts val="0"/>
              </a:spcAft>
              <a:buClr>
                <a:srgbClr val="000000"/>
              </a:buClr>
              <a:buSzPts val="1200"/>
              <a:buFont typeface="Arial"/>
              <a:buNone/>
            </a:pPr>
            <a:r>
              <a:rPr lang="ja-JP" altLang="en-US" sz="1200" b="0" i="0" u="none" strike="noStrike" cap="none" dirty="0">
                <a:solidFill>
                  <a:schemeClr val="dk1"/>
                </a:solidFill>
                <a:latin typeface="Meiryo"/>
                <a:ea typeface="Meiryo"/>
                <a:cs typeface="Meiryo"/>
                <a:sym typeface="Meiryo"/>
              </a:rPr>
              <a:t>より多くの人に海のメッセージを発信するため、加工品を開発し、小売店で展開する。</a:t>
            </a:r>
            <a:endParaRPr sz="1200" b="0" i="0" u="none" strike="noStrike" cap="none" dirty="0">
              <a:solidFill>
                <a:schemeClr val="dk1"/>
              </a:solidFill>
              <a:latin typeface="Meiryo"/>
              <a:ea typeface="Meiryo"/>
              <a:cs typeface="Meiryo"/>
              <a:sym typeface="Meiryo"/>
            </a:endParaRPr>
          </a:p>
        </p:txBody>
      </p:sp>
      <p:grpSp>
        <p:nvGrpSpPr>
          <p:cNvPr id="26" name="Google Shape;102;p4">
            <a:extLst>
              <a:ext uri="{FF2B5EF4-FFF2-40B4-BE49-F238E27FC236}">
                <a16:creationId xmlns:a16="http://schemas.microsoft.com/office/drawing/2014/main" id="{F7FCED37-7BF4-4B06-92DF-E295CE57114C}"/>
              </a:ext>
            </a:extLst>
          </p:cNvPr>
          <p:cNvGrpSpPr/>
          <p:nvPr/>
        </p:nvGrpSpPr>
        <p:grpSpPr>
          <a:xfrm>
            <a:off x="409484" y="2562130"/>
            <a:ext cx="4557992" cy="745756"/>
            <a:chOff x="2472752" y="5643459"/>
            <a:chExt cx="7826664" cy="821769"/>
          </a:xfrm>
        </p:grpSpPr>
        <p:sp>
          <p:nvSpPr>
            <p:cNvPr id="27" name="Google Shape;103;p4">
              <a:extLst>
                <a:ext uri="{FF2B5EF4-FFF2-40B4-BE49-F238E27FC236}">
                  <a16:creationId xmlns:a16="http://schemas.microsoft.com/office/drawing/2014/main" id="{EC0445B3-E914-671A-00E3-280243E97C50}"/>
                </a:ext>
              </a:extLst>
            </p:cNvPr>
            <p:cNvSpPr/>
            <p:nvPr/>
          </p:nvSpPr>
          <p:spPr>
            <a:xfrm>
              <a:off x="2472752" y="5643459"/>
              <a:ext cx="1112273" cy="821769"/>
            </a:xfrm>
            <a:prstGeom prst="homePlate">
              <a:avLst>
                <a:gd name="adj" fmla="val 50000"/>
              </a:avLst>
            </a:prstGeom>
            <a:solidFill>
              <a:srgbClr val="71BEC4"/>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900"/>
                <a:buFont typeface="Arial"/>
                <a:buNone/>
              </a:pPr>
              <a:endParaRPr b="1" i="0" u="none" strike="noStrike" cap="none">
                <a:solidFill>
                  <a:srgbClr val="FFFFFF"/>
                </a:solidFill>
                <a:latin typeface="Meiryo"/>
                <a:ea typeface="Meiryo"/>
                <a:cs typeface="Meiryo"/>
                <a:sym typeface="Meiryo"/>
              </a:endParaRPr>
            </a:p>
          </p:txBody>
        </p:sp>
        <p:grpSp>
          <p:nvGrpSpPr>
            <p:cNvPr id="28" name="Google Shape;104;p4">
              <a:extLst>
                <a:ext uri="{FF2B5EF4-FFF2-40B4-BE49-F238E27FC236}">
                  <a16:creationId xmlns:a16="http://schemas.microsoft.com/office/drawing/2014/main" id="{69C6F302-63C0-43DA-0B8E-C082CF87C55F}"/>
                </a:ext>
              </a:extLst>
            </p:cNvPr>
            <p:cNvGrpSpPr/>
            <p:nvPr/>
          </p:nvGrpSpPr>
          <p:grpSpPr>
            <a:xfrm>
              <a:off x="3298440" y="5643459"/>
              <a:ext cx="6948011" cy="821769"/>
              <a:chOff x="2189480" y="2153920"/>
              <a:chExt cx="7213599" cy="1137920"/>
            </a:xfrm>
          </p:grpSpPr>
          <p:sp>
            <p:nvSpPr>
              <p:cNvPr id="31" name="Google Shape;105;p4">
                <a:extLst>
                  <a:ext uri="{FF2B5EF4-FFF2-40B4-BE49-F238E27FC236}">
                    <a16:creationId xmlns:a16="http://schemas.microsoft.com/office/drawing/2014/main" id="{D19BCD29-F9C2-AE89-D719-0928C52835BC}"/>
                  </a:ext>
                </a:extLst>
              </p:cNvPr>
              <p:cNvSpPr/>
              <p:nvPr/>
            </p:nvSpPr>
            <p:spPr>
              <a:xfrm>
                <a:off x="2189480" y="2153920"/>
                <a:ext cx="7172960" cy="1137920"/>
              </a:xfrm>
              <a:prstGeom prst="chevron">
                <a:avLst>
                  <a:gd name="adj" fmla="val 50000"/>
                </a:avLst>
              </a:prstGeom>
              <a:solidFill>
                <a:srgbClr val="71BEC4"/>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900"/>
                  <a:buFont typeface="Arial"/>
                  <a:buNone/>
                </a:pPr>
                <a:endParaRPr b="1" i="0" u="none" strike="noStrike" cap="none">
                  <a:solidFill>
                    <a:srgbClr val="282F39"/>
                  </a:solidFill>
                  <a:latin typeface="Meiryo"/>
                  <a:ea typeface="Meiryo"/>
                  <a:cs typeface="Meiryo"/>
                  <a:sym typeface="Meiryo"/>
                </a:endParaRPr>
              </a:p>
            </p:txBody>
          </p:sp>
          <p:sp>
            <p:nvSpPr>
              <p:cNvPr id="32" name="Google Shape;106;p4">
                <a:extLst>
                  <a:ext uri="{FF2B5EF4-FFF2-40B4-BE49-F238E27FC236}">
                    <a16:creationId xmlns:a16="http://schemas.microsoft.com/office/drawing/2014/main" id="{B426C8B9-4BE5-DB69-230D-3C819950B353}"/>
                  </a:ext>
                </a:extLst>
              </p:cNvPr>
              <p:cNvSpPr/>
              <p:nvPr/>
            </p:nvSpPr>
            <p:spPr>
              <a:xfrm>
                <a:off x="7779408" y="2153920"/>
                <a:ext cx="1623671" cy="1137920"/>
              </a:xfrm>
              <a:prstGeom prst="rect">
                <a:avLst/>
              </a:prstGeom>
              <a:solidFill>
                <a:srgbClr val="71BEC4"/>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900"/>
                  <a:buFont typeface="Arial"/>
                  <a:buNone/>
                </a:pPr>
                <a:endParaRPr b="1" i="0" u="none" strike="noStrike" cap="none">
                  <a:solidFill>
                    <a:srgbClr val="FFFFFF"/>
                  </a:solidFill>
                  <a:latin typeface="Meiryo"/>
                  <a:ea typeface="Meiryo"/>
                  <a:cs typeface="Meiryo"/>
                  <a:sym typeface="Meiryo"/>
                </a:endParaRPr>
              </a:p>
            </p:txBody>
          </p:sp>
        </p:grpSp>
        <p:sp>
          <p:nvSpPr>
            <p:cNvPr id="29" name="Google Shape;107;p4">
              <a:extLst>
                <a:ext uri="{FF2B5EF4-FFF2-40B4-BE49-F238E27FC236}">
                  <a16:creationId xmlns:a16="http://schemas.microsoft.com/office/drawing/2014/main" id="{E42A8F16-6B39-65C4-FF7E-235CBF1C86B5}"/>
                </a:ext>
              </a:extLst>
            </p:cNvPr>
            <p:cNvSpPr txBox="1"/>
            <p:nvPr/>
          </p:nvSpPr>
          <p:spPr>
            <a:xfrm>
              <a:off x="2485941" y="5828364"/>
              <a:ext cx="757993" cy="339103"/>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000000"/>
                </a:buClr>
                <a:buSzPts val="2800"/>
                <a:buFont typeface="Arial"/>
                <a:buNone/>
              </a:pPr>
              <a:r>
                <a:rPr lang="en-US" altLang="ja-JP" b="1">
                  <a:solidFill>
                    <a:srgbClr val="FFFFFF"/>
                  </a:solidFill>
                  <a:latin typeface="Meiryo"/>
                  <a:ea typeface="Meiryo"/>
                  <a:cs typeface="Meiryo"/>
                  <a:sym typeface="Meiryo"/>
                </a:rPr>
                <a:t>3</a:t>
              </a:r>
              <a:endParaRPr b="1" i="0" u="none" strike="noStrike" cap="none">
                <a:solidFill>
                  <a:srgbClr val="FFFFFF"/>
                </a:solidFill>
                <a:latin typeface="Meiryo"/>
                <a:ea typeface="Meiryo"/>
                <a:cs typeface="Meiryo"/>
                <a:sym typeface="Meiryo"/>
              </a:endParaRPr>
            </a:p>
          </p:txBody>
        </p:sp>
        <p:sp>
          <p:nvSpPr>
            <p:cNvPr id="30" name="Google Shape;108;p4">
              <a:extLst>
                <a:ext uri="{FF2B5EF4-FFF2-40B4-BE49-F238E27FC236}">
                  <a16:creationId xmlns:a16="http://schemas.microsoft.com/office/drawing/2014/main" id="{D707568B-5ED0-6AB7-CAE0-4C126F50440E}"/>
                </a:ext>
              </a:extLst>
            </p:cNvPr>
            <p:cNvSpPr txBox="1"/>
            <p:nvPr/>
          </p:nvSpPr>
          <p:spPr>
            <a:xfrm>
              <a:off x="4018155" y="5714915"/>
              <a:ext cx="6281261" cy="707886"/>
            </a:xfrm>
            <a:prstGeom prst="rect">
              <a:avLst/>
            </a:prstGeom>
            <a:solidFill>
              <a:srgbClr val="71BEC4"/>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400"/>
                <a:buFont typeface="Arial"/>
                <a:buNone/>
              </a:pPr>
              <a:r>
                <a:rPr lang="ja-JP" altLang="en-US" b="1" dirty="0">
                  <a:solidFill>
                    <a:srgbClr val="FFFFFF"/>
                  </a:solidFill>
                  <a:latin typeface="Meiryo"/>
                  <a:ea typeface="Meiryo"/>
                  <a:cs typeface="Meiryo"/>
                  <a:sym typeface="Meiryo"/>
                </a:rPr>
                <a:t>メニュー開発</a:t>
              </a:r>
              <a:endParaRPr lang="en-US" altLang="ja-JP" b="1" dirty="0">
                <a:solidFill>
                  <a:srgbClr val="FFFFFF"/>
                </a:solidFill>
                <a:latin typeface="Meiryo"/>
                <a:ea typeface="Meiryo"/>
                <a:cs typeface="Meiryo"/>
                <a:sym typeface="Meiryo"/>
              </a:endParaRPr>
            </a:p>
            <a:p>
              <a:pPr marL="0" marR="0" lvl="0" indent="0" algn="l" rtl="0">
                <a:lnSpc>
                  <a:spcPct val="100000"/>
                </a:lnSpc>
                <a:spcBef>
                  <a:spcPts val="0"/>
                </a:spcBef>
                <a:spcAft>
                  <a:spcPts val="0"/>
                </a:spcAft>
                <a:buClr>
                  <a:srgbClr val="000000"/>
                </a:buClr>
                <a:buSzPts val="1400"/>
                <a:buFont typeface="Arial"/>
                <a:buNone/>
              </a:pPr>
              <a:r>
                <a:rPr lang="ja-JP" altLang="en-US" b="1" i="0" u="none" strike="noStrike" cap="none" dirty="0">
                  <a:solidFill>
                    <a:srgbClr val="FFFFFF"/>
                  </a:solidFill>
                  <a:latin typeface="Meiryo"/>
                  <a:ea typeface="Meiryo"/>
                  <a:cs typeface="Meiryo"/>
                  <a:sym typeface="Meiryo"/>
                </a:rPr>
                <a:t>飲食店</a:t>
              </a:r>
              <a:r>
                <a:rPr lang="ja-JP" altLang="en-US" b="1" dirty="0">
                  <a:solidFill>
                    <a:srgbClr val="FFFFFF"/>
                  </a:solidFill>
                  <a:latin typeface="Meiryo"/>
                  <a:ea typeface="Meiryo"/>
                  <a:cs typeface="Meiryo"/>
                  <a:sym typeface="Meiryo"/>
                </a:rPr>
                <a:t>連携</a:t>
              </a:r>
              <a:endParaRPr lang="en-US" altLang="ja-JP" b="1" i="0" u="none" strike="noStrike" cap="none" dirty="0">
                <a:solidFill>
                  <a:srgbClr val="FFFFFF"/>
                </a:solidFill>
                <a:latin typeface="Meiryo"/>
                <a:ea typeface="Meiryo"/>
                <a:cs typeface="Meiryo"/>
                <a:sym typeface="Meiryo"/>
              </a:endParaRPr>
            </a:p>
          </p:txBody>
        </p:sp>
      </p:grpSp>
      <p:sp>
        <p:nvSpPr>
          <p:cNvPr id="33" name="Google Shape;109;p4">
            <a:extLst>
              <a:ext uri="{FF2B5EF4-FFF2-40B4-BE49-F238E27FC236}">
                <a16:creationId xmlns:a16="http://schemas.microsoft.com/office/drawing/2014/main" id="{9A0251E2-9577-8EFB-06F3-3E47F1A147C6}"/>
              </a:ext>
            </a:extLst>
          </p:cNvPr>
          <p:cNvSpPr/>
          <p:nvPr/>
        </p:nvSpPr>
        <p:spPr>
          <a:xfrm>
            <a:off x="3080153" y="2568329"/>
            <a:ext cx="3571659" cy="736656"/>
          </a:xfrm>
          <a:prstGeom prst="rect">
            <a:avLst/>
          </a:prstGeom>
          <a:solidFill>
            <a:schemeClr val="accent5"/>
          </a:solidFill>
          <a:ln w="25400" cap="flat" cmpd="sng">
            <a:solidFill>
              <a:schemeClr val="lt1"/>
            </a:solidFill>
            <a:prstDash val="solid"/>
            <a:round/>
            <a:headEnd type="none" w="sm" len="sm"/>
            <a:tailEnd type="none" w="sm" len="sm"/>
          </a:ln>
        </p:spPr>
        <p:txBody>
          <a:bodyPr spcFirstLastPara="1" wrap="square" lIns="91425" tIns="45700" rIns="91425" bIns="45700" anchor="ctr" anchorCtr="0">
            <a:noAutofit/>
          </a:bodyPr>
          <a:lstStyle/>
          <a:p>
            <a:pPr marL="0" marR="0" lvl="0" indent="0" rtl="0">
              <a:lnSpc>
                <a:spcPct val="100000"/>
              </a:lnSpc>
              <a:spcBef>
                <a:spcPts val="0"/>
              </a:spcBef>
              <a:spcAft>
                <a:spcPts val="0"/>
              </a:spcAft>
              <a:buClr>
                <a:srgbClr val="000000"/>
              </a:buClr>
              <a:buSzPts val="1200"/>
              <a:buFont typeface="Arial"/>
              <a:buNone/>
            </a:pPr>
            <a:r>
              <a:rPr lang="ja-JP" altLang="ja-JP" sz="1200" dirty="0">
                <a:effectLst/>
                <a:latin typeface="メイリオ" panose="020B0604030504040204" pitchFamily="50" charset="-128"/>
                <a:ea typeface="メイリオ" panose="020B0604030504040204" pitchFamily="50" charset="-128"/>
                <a:cs typeface="Times New Roman" panose="02020603050405020304" pitchFamily="18" charset="0"/>
              </a:rPr>
              <a:t>地域</a:t>
            </a:r>
            <a:r>
              <a:rPr lang="ja-JP" altLang="en-US" sz="1200" dirty="0">
                <a:effectLst/>
                <a:latin typeface="メイリオ" panose="020B0604030504040204" pitchFamily="50" charset="-128"/>
                <a:ea typeface="メイリオ" panose="020B0604030504040204" pitchFamily="50" charset="-128"/>
                <a:cs typeface="Times New Roman" panose="02020603050405020304" pitchFamily="18" charset="0"/>
              </a:rPr>
              <a:t>の飲食店と連携し、使い勝手がよく地域に展開しやすい</a:t>
            </a:r>
            <a:r>
              <a:rPr lang="ja-JP" altLang="ja-JP" sz="1200" dirty="0">
                <a:effectLst/>
                <a:latin typeface="メイリオ" panose="020B0604030504040204" pitchFamily="50" charset="-128"/>
                <a:ea typeface="メイリオ" panose="020B0604030504040204" pitchFamily="50" charset="-128"/>
                <a:cs typeface="Times New Roman" panose="02020603050405020304" pitchFamily="18" charset="0"/>
              </a:rPr>
              <a:t>ウニメニュー</a:t>
            </a:r>
            <a:r>
              <a:rPr lang="ja-JP" altLang="en-US" sz="1200" dirty="0">
                <a:effectLst/>
                <a:latin typeface="メイリオ" panose="020B0604030504040204" pitchFamily="50" charset="-128"/>
                <a:ea typeface="メイリオ" panose="020B0604030504040204" pitchFamily="50" charset="-128"/>
                <a:cs typeface="Times New Roman" panose="02020603050405020304" pitchFamily="18" charset="0"/>
              </a:rPr>
              <a:t>を</a:t>
            </a:r>
            <a:r>
              <a:rPr lang="ja-JP" altLang="ja-JP" sz="1200" dirty="0">
                <a:effectLst/>
                <a:latin typeface="メイリオ" panose="020B0604030504040204" pitchFamily="50" charset="-128"/>
                <a:ea typeface="メイリオ" panose="020B0604030504040204" pitchFamily="50" charset="-128"/>
                <a:cs typeface="Times New Roman" panose="02020603050405020304" pitchFamily="18" charset="0"/>
              </a:rPr>
              <a:t>開発</a:t>
            </a:r>
            <a:r>
              <a:rPr lang="ja-JP" altLang="en-US" sz="1200" dirty="0">
                <a:latin typeface="メイリオ" panose="020B0604030504040204" pitchFamily="50" charset="-128"/>
                <a:ea typeface="メイリオ" panose="020B0604030504040204" pitchFamily="50" charset="-128"/>
                <a:cs typeface="Times New Roman" panose="02020603050405020304" pitchFamily="18" charset="0"/>
              </a:rPr>
              <a:t>し、海のメッセージを発信する飲食店フェアを開催。</a:t>
            </a:r>
            <a:endParaRPr lang="ja-JP" altLang="en-US" sz="1200" b="0" i="0" u="none" strike="noStrike" cap="none" dirty="0">
              <a:solidFill>
                <a:schemeClr val="dk1"/>
              </a:solidFill>
              <a:latin typeface="メイリオ" panose="020B0604030504040204" pitchFamily="50" charset="-128"/>
              <a:ea typeface="メイリオ" panose="020B0604030504040204" pitchFamily="50" charset="-128"/>
              <a:cs typeface="Meiryo"/>
              <a:sym typeface="Meiryo"/>
            </a:endParaRPr>
          </a:p>
        </p:txBody>
      </p:sp>
      <p:cxnSp>
        <p:nvCxnSpPr>
          <p:cNvPr id="34" name="Google Shape;110;p4">
            <a:extLst>
              <a:ext uri="{FF2B5EF4-FFF2-40B4-BE49-F238E27FC236}">
                <a16:creationId xmlns:a16="http://schemas.microsoft.com/office/drawing/2014/main" id="{60196A18-7F7D-72E6-EBD0-591C376854FD}"/>
              </a:ext>
            </a:extLst>
          </p:cNvPr>
          <p:cNvCxnSpPr>
            <a:cxnSpLocks/>
          </p:cNvCxnSpPr>
          <p:nvPr/>
        </p:nvCxnSpPr>
        <p:spPr>
          <a:xfrm rot="10800000" flipH="1">
            <a:off x="226016" y="4672482"/>
            <a:ext cx="190499" cy="1241"/>
          </a:xfrm>
          <a:prstGeom prst="straightConnector1">
            <a:avLst/>
          </a:prstGeom>
          <a:noFill/>
          <a:ln w="38100" cap="flat" cmpd="sng">
            <a:solidFill>
              <a:srgbClr val="FF0000"/>
            </a:solidFill>
            <a:prstDash val="solid"/>
            <a:round/>
            <a:headEnd type="none" w="sm" len="sm"/>
            <a:tailEnd type="none" w="sm" len="sm"/>
          </a:ln>
        </p:spPr>
      </p:cxnSp>
      <p:sp>
        <p:nvSpPr>
          <p:cNvPr id="35" name="Google Shape;111;p4">
            <a:extLst>
              <a:ext uri="{FF2B5EF4-FFF2-40B4-BE49-F238E27FC236}">
                <a16:creationId xmlns:a16="http://schemas.microsoft.com/office/drawing/2014/main" id="{32018D3D-3101-F55E-6607-3E14D2239343}"/>
              </a:ext>
            </a:extLst>
          </p:cNvPr>
          <p:cNvSpPr txBox="1"/>
          <p:nvPr/>
        </p:nvSpPr>
        <p:spPr>
          <a:xfrm>
            <a:off x="1024460" y="1326487"/>
            <a:ext cx="184731" cy="307736"/>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2800"/>
              <a:buFont typeface="Arial"/>
              <a:buNone/>
            </a:pPr>
            <a:endParaRPr b="1" i="0" u="none" strike="noStrike" cap="none">
              <a:solidFill>
                <a:schemeClr val="dk1"/>
              </a:solidFill>
              <a:latin typeface="Meiryo"/>
              <a:ea typeface="Meiryo"/>
              <a:cs typeface="Meiryo"/>
              <a:sym typeface="Meiryo"/>
            </a:endParaRPr>
          </a:p>
        </p:txBody>
      </p:sp>
      <p:grpSp>
        <p:nvGrpSpPr>
          <p:cNvPr id="36" name="Google Shape;83;p4">
            <a:extLst>
              <a:ext uri="{FF2B5EF4-FFF2-40B4-BE49-F238E27FC236}">
                <a16:creationId xmlns:a16="http://schemas.microsoft.com/office/drawing/2014/main" id="{2951F21B-4E59-87B5-870B-69999C9B7260}"/>
              </a:ext>
            </a:extLst>
          </p:cNvPr>
          <p:cNvGrpSpPr/>
          <p:nvPr/>
        </p:nvGrpSpPr>
        <p:grpSpPr>
          <a:xfrm>
            <a:off x="400642" y="4235833"/>
            <a:ext cx="4534062" cy="745756"/>
            <a:chOff x="2460877" y="4572771"/>
            <a:chExt cx="7785574" cy="821769"/>
          </a:xfrm>
          <a:solidFill>
            <a:srgbClr val="FF0000"/>
          </a:solidFill>
        </p:grpSpPr>
        <p:sp>
          <p:nvSpPr>
            <p:cNvPr id="37" name="Google Shape;84;p4">
              <a:extLst>
                <a:ext uri="{FF2B5EF4-FFF2-40B4-BE49-F238E27FC236}">
                  <a16:creationId xmlns:a16="http://schemas.microsoft.com/office/drawing/2014/main" id="{73127212-32BF-5A1D-1FF6-0AE0CC5237AB}"/>
                </a:ext>
              </a:extLst>
            </p:cNvPr>
            <p:cNvSpPr/>
            <p:nvPr/>
          </p:nvSpPr>
          <p:spPr>
            <a:xfrm>
              <a:off x="2460877" y="4572771"/>
              <a:ext cx="1112273" cy="821769"/>
            </a:xfrm>
            <a:prstGeom prst="homePlate">
              <a:avLst>
                <a:gd name="adj" fmla="val 50000"/>
              </a:avLst>
            </a:prstGeom>
            <a:grp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900"/>
                <a:buFont typeface="Arial"/>
                <a:buNone/>
              </a:pPr>
              <a:endParaRPr b="1" i="0" u="none" strike="noStrike" cap="none">
                <a:solidFill>
                  <a:srgbClr val="FFFFFF"/>
                </a:solidFill>
                <a:latin typeface="Meiryo"/>
                <a:ea typeface="Meiryo"/>
                <a:cs typeface="Meiryo"/>
                <a:sym typeface="Meiryo"/>
              </a:endParaRPr>
            </a:p>
          </p:txBody>
        </p:sp>
        <p:grpSp>
          <p:nvGrpSpPr>
            <p:cNvPr id="38" name="Google Shape;85;p4">
              <a:extLst>
                <a:ext uri="{FF2B5EF4-FFF2-40B4-BE49-F238E27FC236}">
                  <a16:creationId xmlns:a16="http://schemas.microsoft.com/office/drawing/2014/main" id="{5E0CC9CF-4385-435F-B2DD-35B8CD38AEA4}"/>
                </a:ext>
              </a:extLst>
            </p:cNvPr>
            <p:cNvGrpSpPr/>
            <p:nvPr/>
          </p:nvGrpSpPr>
          <p:grpSpPr>
            <a:xfrm>
              <a:off x="3298440" y="4572771"/>
              <a:ext cx="6948011" cy="821769"/>
              <a:chOff x="2189480" y="2153920"/>
              <a:chExt cx="7213599" cy="1137920"/>
            </a:xfrm>
            <a:grpFill/>
          </p:grpSpPr>
          <p:sp>
            <p:nvSpPr>
              <p:cNvPr id="41" name="Google Shape;86;p4">
                <a:extLst>
                  <a:ext uri="{FF2B5EF4-FFF2-40B4-BE49-F238E27FC236}">
                    <a16:creationId xmlns:a16="http://schemas.microsoft.com/office/drawing/2014/main" id="{8EA1C82D-A321-1C9F-2C93-DC9336DC5DC2}"/>
                  </a:ext>
                </a:extLst>
              </p:cNvPr>
              <p:cNvSpPr/>
              <p:nvPr/>
            </p:nvSpPr>
            <p:spPr>
              <a:xfrm>
                <a:off x="2189480" y="2153920"/>
                <a:ext cx="7172960" cy="1137920"/>
              </a:xfrm>
              <a:prstGeom prst="chevron">
                <a:avLst>
                  <a:gd name="adj" fmla="val 50000"/>
                </a:avLst>
              </a:prstGeom>
              <a:grp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900"/>
                  <a:buFont typeface="Arial"/>
                  <a:buNone/>
                </a:pPr>
                <a:endParaRPr b="1" i="0" u="none" strike="noStrike" cap="none">
                  <a:solidFill>
                    <a:srgbClr val="282F39"/>
                  </a:solidFill>
                  <a:latin typeface="Meiryo"/>
                  <a:ea typeface="Meiryo"/>
                  <a:cs typeface="Meiryo"/>
                  <a:sym typeface="Meiryo"/>
                </a:endParaRPr>
              </a:p>
            </p:txBody>
          </p:sp>
          <p:sp>
            <p:nvSpPr>
              <p:cNvPr id="42" name="Google Shape;87;p4">
                <a:extLst>
                  <a:ext uri="{FF2B5EF4-FFF2-40B4-BE49-F238E27FC236}">
                    <a16:creationId xmlns:a16="http://schemas.microsoft.com/office/drawing/2014/main" id="{B2664DE5-06C6-DAD3-4E9F-9A21A942E58A}"/>
                  </a:ext>
                </a:extLst>
              </p:cNvPr>
              <p:cNvSpPr/>
              <p:nvPr/>
            </p:nvSpPr>
            <p:spPr>
              <a:xfrm>
                <a:off x="7779408" y="2153920"/>
                <a:ext cx="1623671" cy="1137920"/>
              </a:xfrm>
              <a:prstGeom prst="rect">
                <a:avLst/>
              </a:prstGeom>
              <a:grp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900"/>
                  <a:buFont typeface="Arial"/>
                  <a:buNone/>
                </a:pPr>
                <a:endParaRPr b="1" i="0" u="none" strike="noStrike" cap="none">
                  <a:solidFill>
                    <a:srgbClr val="FFFFFF"/>
                  </a:solidFill>
                  <a:latin typeface="Meiryo"/>
                  <a:ea typeface="Meiryo"/>
                  <a:cs typeface="Meiryo"/>
                  <a:sym typeface="Meiryo"/>
                </a:endParaRPr>
              </a:p>
            </p:txBody>
          </p:sp>
        </p:grpSp>
        <p:sp>
          <p:nvSpPr>
            <p:cNvPr id="39" name="Google Shape;88;p4">
              <a:extLst>
                <a:ext uri="{FF2B5EF4-FFF2-40B4-BE49-F238E27FC236}">
                  <a16:creationId xmlns:a16="http://schemas.microsoft.com/office/drawing/2014/main" id="{AB243E8E-2CDA-F1FE-781C-578460C14145}"/>
                </a:ext>
              </a:extLst>
            </p:cNvPr>
            <p:cNvSpPr txBox="1"/>
            <p:nvPr/>
          </p:nvSpPr>
          <p:spPr>
            <a:xfrm>
              <a:off x="2461052" y="4716480"/>
              <a:ext cx="757991" cy="339103"/>
            </a:xfrm>
            <a:prstGeom prst="rect">
              <a:avLst/>
            </a:prstGeom>
            <a:grp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000000"/>
                </a:buClr>
                <a:buSzPts val="2800"/>
                <a:buFont typeface="Arial"/>
                <a:buNone/>
              </a:pPr>
              <a:r>
                <a:rPr lang="en-US" altLang="ja-JP" b="1" i="0" u="none" strike="noStrike" cap="none">
                  <a:solidFill>
                    <a:srgbClr val="FFFFFF"/>
                  </a:solidFill>
                  <a:latin typeface="Meiryo"/>
                  <a:ea typeface="Meiryo"/>
                  <a:cs typeface="Meiryo"/>
                  <a:sym typeface="Meiryo"/>
                </a:rPr>
                <a:t>5</a:t>
              </a:r>
              <a:endParaRPr b="1" i="0" u="none" strike="noStrike" cap="none">
                <a:solidFill>
                  <a:srgbClr val="FFFFFF"/>
                </a:solidFill>
                <a:latin typeface="Meiryo"/>
                <a:ea typeface="Meiryo"/>
                <a:cs typeface="Meiryo"/>
                <a:sym typeface="Meiryo"/>
              </a:endParaRPr>
            </a:p>
          </p:txBody>
        </p:sp>
        <p:sp>
          <p:nvSpPr>
            <p:cNvPr id="40" name="Google Shape;89;p4">
              <a:extLst>
                <a:ext uri="{FF2B5EF4-FFF2-40B4-BE49-F238E27FC236}">
                  <a16:creationId xmlns:a16="http://schemas.microsoft.com/office/drawing/2014/main" id="{D122DC49-A7E9-2EB6-BF88-8D1D01870A9E}"/>
                </a:ext>
              </a:extLst>
            </p:cNvPr>
            <p:cNvSpPr txBox="1"/>
            <p:nvPr/>
          </p:nvSpPr>
          <p:spPr>
            <a:xfrm>
              <a:off x="4045391" y="4629712"/>
              <a:ext cx="6133003" cy="707886"/>
            </a:xfrm>
            <a:prstGeom prst="rect">
              <a:avLst/>
            </a:prstGeom>
            <a:grpFill/>
            <a:ln>
              <a:noFill/>
            </a:ln>
          </p:spPr>
          <p:txBody>
            <a:bodyPr spcFirstLastPara="1" wrap="square" lIns="91425" tIns="45700" rIns="91425" bIns="45700" anchor="ctr" anchorCtr="0">
              <a:noAutofit/>
            </a:bodyPr>
            <a:lstStyle/>
            <a:p>
              <a:pPr>
                <a:lnSpc>
                  <a:spcPct val="120000"/>
                </a:lnSpc>
                <a:buSzPts val="1400"/>
              </a:pPr>
              <a:r>
                <a:rPr lang="ja-JP" altLang="en-US" b="1" i="0" u="none" strike="noStrike" cap="none" dirty="0">
                  <a:solidFill>
                    <a:srgbClr val="FFFFFF"/>
                  </a:solidFill>
                  <a:latin typeface="Meiryo"/>
                  <a:ea typeface="Meiryo"/>
                  <a:cs typeface="Meiryo"/>
                  <a:sym typeface="Meiryo"/>
                </a:rPr>
                <a:t>小学校・高校連携</a:t>
              </a:r>
              <a:endParaRPr lang="en-US" altLang="ja-JP" b="1" i="0" u="none" strike="noStrike" cap="none" dirty="0">
                <a:solidFill>
                  <a:srgbClr val="FFFFFF"/>
                </a:solidFill>
                <a:latin typeface="Meiryo"/>
                <a:ea typeface="Meiryo"/>
                <a:cs typeface="Meiryo"/>
                <a:sym typeface="Meiryo"/>
              </a:endParaRPr>
            </a:p>
          </p:txBody>
        </p:sp>
      </p:grpSp>
      <p:sp>
        <p:nvSpPr>
          <p:cNvPr id="43" name="Google Shape;93;p4">
            <a:extLst>
              <a:ext uri="{FF2B5EF4-FFF2-40B4-BE49-F238E27FC236}">
                <a16:creationId xmlns:a16="http://schemas.microsoft.com/office/drawing/2014/main" id="{5985FD9F-4FC1-1B2D-BF86-552B46686C2D}"/>
              </a:ext>
            </a:extLst>
          </p:cNvPr>
          <p:cNvSpPr/>
          <p:nvPr/>
        </p:nvSpPr>
        <p:spPr>
          <a:xfrm>
            <a:off x="3080153" y="4246697"/>
            <a:ext cx="3571659" cy="736656"/>
          </a:xfrm>
          <a:prstGeom prst="rect">
            <a:avLst/>
          </a:prstGeom>
          <a:solidFill>
            <a:schemeClr val="accent5"/>
          </a:solidFill>
          <a:ln w="25400" cap="flat" cmpd="sng">
            <a:solidFill>
              <a:schemeClr val="lt1"/>
            </a:solidFill>
            <a:prstDash val="solid"/>
            <a:round/>
            <a:headEnd type="none" w="sm" len="sm"/>
            <a:tailEnd type="none" w="sm" len="sm"/>
          </a:ln>
        </p:spPr>
        <p:txBody>
          <a:bodyPr spcFirstLastPara="1" wrap="square" lIns="91425" tIns="45700" rIns="91425" bIns="45700" anchor="ctr" anchorCtr="0">
            <a:noAutofit/>
          </a:bodyPr>
          <a:lstStyle/>
          <a:p>
            <a:pPr marL="0" marR="0" lvl="0" indent="0" rtl="0">
              <a:lnSpc>
                <a:spcPct val="100000"/>
              </a:lnSpc>
              <a:spcBef>
                <a:spcPts val="0"/>
              </a:spcBef>
              <a:spcAft>
                <a:spcPts val="0"/>
              </a:spcAft>
              <a:buClr>
                <a:srgbClr val="000000"/>
              </a:buClr>
              <a:buSzPts val="1200"/>
              <a:buFont typeface="Arial"/>
              <a:buNone/>
            </a:pPr>
            <a:r>
              <a:rPr lang="ja-JP" altLang="en-US" sz="1200" dirty="0">
                <a:solidFill>
                  <a:schemeClr val="dk1"/>
                </a:solidFill>
                <a:latin typeface="Meiryo"/>
                <a:ea typeface="Meiryo"/>
                <a:cs typeface="Meiryo"/>
                <a:sym typeface="Meiryo"/>
              </a:rPr>
              <a:t>ウニ</a:t>
            </a:r>
            <a:r>
              <a:rPr lang="ja-JP" altLang="en-US" sz="1200" b="0" i="0" u="none" strike="noStrike" cap="none" dirty="0">
                <a:solidFill>
                  <a:schemeClr val="dk1"/>
                </a:solidFill>
                <a:latin typeface="Meiryo"/>
                <a:ea typeface="Meiryo"/>
                <a:cs typeface="Meiryo"/>
                <a:sym typeface="Meiryo"/>
              </a:rPr>
              <a:t>メニューを地域の学校</a:t>
            </a:r>
            <a:r>
              <a:rPr lang="ja-JP" altLang="en-US" sz="1200" dirty="0">
                <a:solidFill>
                  <a:schemeClr val="dk1"/>
                </a:solidFill>
                <a:latin typeface="Meiryo"/>
                <a:ea typeface="Meiryo"/>
                <a:cs typeface="Meiryo"/>
                <a:sym typeface="Meiryo"/>
              </a:rPr>
              <a:t>給食等</a:t>
            </a:r>
            <a:r>
              <a:rPr lang="ja-JP" altLang="en-US" sz="1200" b="0" i="0" u="none" strike="noStrike" cap="none" dirty="0">
                <a:solidFill>
                  <a:schemeClr val="dk1"/>
                </a:solidFill>
                <a:latin typeface="Meiryo"/>
                <a:ea typeface="Meiryo"/>
                <a:cs typeface="Meiryo"/>
                <a:sym typeface="Meiryo"/>
              </a:rPr>
              <a:t>で提供するとともに、個別に鳥取の海やウニに関する学習・体験イベントを展開する。</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12"/>
        <p:cNvGrpSpPr/>
        <p:nvPr/>
      </p:nvGrpSpPr>
      <p:grpSpPr>
        <a:xfrm>
          <a:off x="0" y="0"/>
          <a:ext cx="0" cy="0"/>
          <a:chOff x="0" y="0"/>
          <a:chExt cx="0" cy="0"/>
        </a:xfrm>
      </p:grpSpPr>
      <p:sp>
        <p:nvSpPr>
          <p:cNvPr id="113" name="Google Shape;113;p26"/>
          <p:cNvSpPr txBox="1"/>
          <p:nvPr/>
        </p:nvSpPr>
        <p:spPr>
          <a:xfrm>
            <a:off x="627063" y="25400"/>
            <a:ext cx="6172200" cy="379413"/>
          </a:xfrm>
          <a:prstGeom prst="rect">
            <a:avLst/>
          </a:prstGeom>
          <a:noFill/>
          <a:ln>
            <a:noFill/>
          </a:ln>
        </p:spPr>
        <p:txBody>
          <a:bodyPr spcFirstLastPara="1" wrap="square" lIns="91425" tIns="45700" rIns="91425" bIns="45700" anchor="ctr" anchorCtr="0">
            <a:noAutofit/>
          </a:bodyPr>
          <a:lstStyle/>
          <a:p>
            <a:pPr marL="0" marR="0" lvl="0" indent="0" algn="r" rtl="0">
              <a:lnSpc>
                <a:spcPct val="100000"/>
              </a:lnSpc>
              <a:spcBef>
                <a:spcPts val="0"/>
              </a:spcBef>
              <a:spcAft>
                <a:spcPts val="0"/>
              </a:spcAft>
              <a:buClr>
                <a:srgbClr val="000000"/>
              </a:buClr>
              <a:buSzPts val="1600"/>
              <a:buFont typeface="Arial"/>
              <a:buNone/>
            </a:pPr>
            <a:r>
              <a:rPr lang="ja-JP" sz="1600" b="1" i="0" u="none" strike="noStrike" cap="none" dirty="0">
                <a:solidFill>
                  <a:schemeClr val="dk1"/>
                </a:solidFill>
                <a:latin typeface="Arial"/>
                <a:ea typeface="Arial"/>
                <a:cs typeface="Arial"/>
                <a:sym typeface="Arial"/>
              </a:rPr>
              <a:t>実施概要</a:t>
            </a:r>
            <a:endParaRPr sz="1400" b="1" i="0" u="none" strike="noStrike" cap="none" dirty="0">
              <a:solidFill>
                <a:srgbClr val="000000"/>
              </a:solidFill>
              <a:latin typeface="Arial"/>
              <a:ea typeface="Arial"/>
              <a:cs typeface="Arial"/>
              <a:sym typeface="Arial"/>
            </a:endParaRPr>
          </a:p>
        </p:txBody>
      </p:sp>
      <p:sp>
        <p:nvSpPr>
          <p:cNvPr id="114" name="Google Shape;114;p26"/>
          <p:cNvSpPr txBox="1">
            <a:spLocks noGrp="1"/>
          </p:cNvSpPr>
          <p:nvPr>
            <p:ph type="sldNum" idx="12"/>
          </p:nvPr>
        </p:nvSpPr>
        <p:spPr>
          <a:xfrm>
            <a:off x="6363040" y="9570435"/>
            <a:ext cx="403225" cy="230188"/>
          </a:xfrm>
          <a:prstGeom prst="rect">
            <a:avLst/>
          </a:prstGeom>
          <a:noFill/>
          <a:ln>
            <a:noFill/>
          </a:ln>
        </p:spPr>
        <p:txBody>
          <a:bodyPr spcFirstLastPara="1" wrap="square" lIns="91425" tIns="45700" rIns="91425" bIns="45700" anchor="t" anchorCtr="0">
            <a:noAutofit/>
          </a:bodyPr>
          <a:lstStyle/>
          <a:p>
            <a:pPr marL="0" lvl="0" indent="0" algn="ctr" rtl="0">
              <a:lnSpc>
                <a:spcPct val="100000"/>
              </a:lnSpc>
              <a:spcBef>
                <a:spcPts val="0"/>
              </a:spcBef>
              <a:spcAft>
                <a:spcPts val="0"/>
              </a:spcAft>
              <a:buSzPts val="1000"/>
              <a:buNone/>
            </a:pPr>
            <a:fld id="{00000000-1234-1234-1234-123412341234}" type="slidenum">
              <a:rPr lang="en-US" altLang="ja-JP"/>
              <a:t>4</a:t>
            </a:fld>
            <a:endParaRPr/>
          </a:p>
        </p:txBody>
      </p:sp>
      <p:sp>
        <p:nvSpPr>
          <p:cNvPr id="115" name="Google Shape;115;p26"/>
          <p:cNvSpPr txBox="1"/>
          <p:nvPr/>
        </p:nvSpPr>
        <p:spPr>
          <a:xfrm>
            <a:off x="293348" y="744313"/>
            <a:ext cx="1459252" cy="7940595"/>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chemeClr val="dk1"/>
              </a:buClr>
              <a:buSzPts val="1400"/>
              <a:buFont typeface="Arial"/>
              <a:buNone/>
            </a:pPr>
            <a:r>
              <a:rPr lang="ja-JP" altLang="en-US" b="0" i="0" u="none" strike="noStrike" cap="none" dirty="0">
                <a:solidFill>
                  <a:schemeClr val="dk1"/>
                </a:solidFill>
                <a:latin typeface="Meiryo"/>
                <a:ea typeface="Meiryo"/>
                <a:cs typeface="Meiryo"/>
                <a:sym typeface="Meiryo"/>
              </a:rPr>
              <a:t>□開催名称	</a:t>
            </a:r>
            <a:endParaRPr lang="ja-JP" altLang="en-US" b="0" i="0" u="none" strike="noStrike" cap="none" dirty="0">
              <a:solidFill>
                <a:srgbClr val="000000"/>
              </a:solidFill>
              <a:latin typeface="Meiryo"/>
              <a:ea typeface="Meiryo"/>
              <a:cs typeface="Meiryo"/>
              <a:sym typeface="Meiryo"/>
            </a:endParaRPr>
          </a:p>
          <a:p>
            <a:pPr marL="0" marR="0" lvl="0" indent="0" algn="l" rtl="0">
              <a:lnSpc>
                <a:spcPct val="100000"/>
              </a:lnSpc>
              <a:spcBef>
                <a:spcPts val="0"/>
              </a:spcBef>
              <a:spcAft>
                <a:spcPts val="0"/>
              </a:spcAft>
              <a:buClr>
                <a:schemeClr val="dk1"/>
              </a:buClr>
              <a:buSzPts val="1400"/>
              <a:buFont typeface="Arial"/>
              <a:buNone/>
            </a:pPr>
            <a:endParaRPr lang="ja-JP" altLang="en-US" b="0" i="0" u="none" strike="noStrike" cap="none" dirty="0">
              <a:solidFill>
                <a:srgbClr val="000000"/>
              </a:solidFill>
              <a:latin typeface="Meiryo"/>
              <a:ea typeface="Meiryo"/>
              <a:cs typeface="Meiryo"/>
              <a:sym typeface="Meiryo"/>
            </a:endParaRPr>
          </a:p>
          <a:p>
            <a:pPr marL="0" marR="0" lvl="0" indent="0" algn="l" rtl="0">
              <a:lnSpc>
                <a:spcPct val="100000"/>
              </a:lnSpc>
              <a:spcBef>
                <a:spcPts val="200"/>
              </a:spcBef>
              <a:spcAft>
                <a:spcPts val="0"/>
              </a:spcAft>
              <a:buClr>
                <a:schemeClr val="dk1"/>
              </a:buClr>
              <a:buSzPts val="1400"/>
              <a:buFont typeface="Arial"/>
              <a:buNone/>
            </a:pPr>
            <a:r>
              <a:rPr lang="ja-JP" altLang="en-US" b="0" i="0" u="none" strike="noStrike" cap="none" dirty="0">
                <a:solidFill>
                  <a:schemeClr val="dk1"/>
                </a:solidFill>
                <a:latin typeface="Meiryo"/>
                <a:ea typeface="Meiryo"/>
                <a:cs typeface="Meiryo"/>
                <a:sym typeface="Meiryo"/>
              </a:rPr>
              <a:t>□主催</a:t>
            </a:r>
            <a:endParaRPr lang="ja-JP" altLang="en-US" b="0" i="0" u="none" strike="noStrike" cap="none" dirty="0">
              <a:solidFill>
                <a:srgbClr val="000000"/>
              </a:solidFill>
              <a:latin typeface="Meiryo"/>
              <a:ea typeface="Meiryo"/>
              <a:cs typeface="Meiryo"/>
              <a:sym typeface="Meiryo"/>
            </a:endParaRPr>
          </a:p>
          <a:p>
            <a:pPr marL="0" marR="0" lvl="0" indent="0" algn="l" rtl="0">
              <a:lnSpc>
                <a:spcPct val="100000"/>
              </a:lnSpc>
              <a:spcBef>
                <a:spcPts val="200"/>
              </a:spcBef>
              <a:spcAft>
                <a:spcPts val="0"/>
              </a:spcAft>
              <a:buClr>
                <a:srgbClr val="000000"/>
              </a:buClr>
              <a:buSzPts val="1400"/>
              <a:buFont typeface="Arial"/>
              <a:buNone/>
            </a:pPr>
            <a:endParaRPr lang="ja-JP" altLang="en-US" b="0" i="0" u="none" strike="noStrike" cap="none" dirty="0">
              <a:solidFill>
                <a:schemeClr val="dk1"/>
              </a:solidFill>
              <a:latin typeface="Meiryo"/>
              <a:ea typeface="Meiryo"/>
              <a:cs typeface="Meiryo"/>
              <a:sym typeface="Meiryo"/>
            </a:endParaRPr>
          </a:p>
          <a:p>
            <a:pPr marL="0" marR="0" lvl="0" indent="0" algn="l" rtl="0">
              <a:lnSpc>
                <a:spcPct val="100000"/>
              </a:lnSpc>
              <a:spcBef>
                <a:spcPts val="200"/>
              </a:spcBef>
              <a:spcAft>
                <a:spcPts val="0"/>
              </a:spcAft>
              <a:buClr>
                <a:srgbClr val="000000"/>
              </a:buClr>
              <a:buSzPts val="1400"/>
              <a:buFont typeface="Arial"/>
              <a:buNone/>
            </a:pPr>
            <a:r>
              <a:rPr lang="ja-JP" altLang="en-US" b="0" i="0" u="none" strike="noStrike" cap="none" dirty="0">
                <a:solidFill>
                  <a:schemeClr val="dk1"/>
                </a:solidFill>
                <a:latin typeface="Meiryo"/>
                <a:ea typeface="Meiryo"/>
                <a:cs typeface="Meiryo"/>
                <a:sym typeface="Meiryo"/>
              </a:rPr>
              <a:t>□共催</a:t>
            </a:r>
          </a:p>
          <a:p>
            <a:pPr marL="0" marR="0" lvl="0" indent="0" algn="l" rtl="0">
              <a:lnSpc>
                <a:spcPct val="100000"/>
              </a:lnSpc>
              <a:spcBef>
                <a:spcPts val="200"/>
              </a:spcBef>
              <a:spcAft>
                <a:spcPts val="0"/>
              </a:spcAft>
              <a:buClr>
                <a:schemeClr val="dk1"/>
              </a:buClr>
              <a:buSzPts val="1400"/>
              <a:buFont typeface="Arial"/>
              <a:buNone/>
            </a:pPr>
            <a:endParaRPr lang="ja-JP" altLang="en-US" b="0" i="0" u="none" strike="noStrike" cap="none" dirty="0">
              <a:solidFill>
                <a:schemeClr val="dk1"/>
              </a:solidFill>
              <a:latin typeface="Meiryo"/>
              <a:ea typeface="Meiryo"/>
              <a:cs typeface="Meiryo"/>
              <a:sym typeface="Meiryo"/>
            </a:endParaRPr>
          </a:p>
          <a:p>
            <a:pPr marL="0" marR="0" lvl="0" indent="0" algn="l" rtl="0">
              <a:lnSpc>
                <a:spcPct val="100000"/>
              </a:lnSpc>
              <a:spcBef>
                <a:spcPts val="200"/>
              </a:spcBef>
              <a:spcAft>
                <a:spcPts val="0"/>
              </a:spcAft>
              <a:buClr>
                <a:schemeClr val="dk1"/>
              </a:buClr>
              <a:buSzPts val="1400"/>
              <a:buFont typeface="Arial"/>
              <a:buNone/>
            </a:pPr>
            <a:r>
              <a:rPr lang="ja-JP" altLang="en-US" b="0" i="0" u="none" strike="noStrike" cap="none" dirty="0">
                <a:solidFill>
                  <a:schemeClr val="dk1"/>
                </a:solidFill>
                <a:latin typeface="Meiryo"/>
                <a:ea typeface="Meiryo"/>
                <a:cs typeface="Meiryo"/>
                <a:sym typeface="Meiryo"/>
              </a:rPr>
              <a:t>□開催日</a:t>
            </a:r>
          </a:p>
          <a:p>
            <a:pPr marL="0" marR="0" lvl="0" indent="0" algn="l" rtl="0">
              <a:lnSpc>
                <a:spcPct val="100000"/>
              </a:lnSpc>
              <a:spcBef>
                <a:spcPts val="200"/>
              </a:spcBef>
              <a:spcAft>
                <a:spcPts val="0"/>
              </a:spcAft>
              <a:buClr>
                <a:schemeClr val="dk1"/>
              </a:buClr>
              <a:buSzPts val="1400"/>
              <a:buFont typeface="Arial"/>
              <a:buNone/>
            </a:pPr>
            <a:endParaRPr lang="en-US" altLang="ja-JP" b="0" i="0" u="none" strike="noStrike" cap="none" dirty="0">
              <a:solidFill>
                <a:schemeClr val="dk1"/>
              </a:solidFill>
              <a:latin typeface="Meiryo"/>
              <a:ea typeface="Meiryo"/>
              <a:cs typeface="Meiryo"/>
              <a:sym typeface="Meiryo"/>
            </a:endParaRPr>
          </a:p>
          <a:p>
            <a:pPr marL="0" marR="0" lvl="0" indent="0" algn="l" rtl="0">
              <a:lnSpc>
                <a:spcPct val="100000"/>
              </a:lnSpc>
              <a:spcBef>
                <a:spcPts val="200"/>
              </a:spcBef>
              <a:spcAft>
                <a:spcPts val="0"/>
              </a:spcAft>
              <a:buClr>
                <a:schemeClr val="dk1"/>
              </a:buClr>
              <a:buSzPts val="1400"/>
              <a:buFont typeface="Arial"/>
              <a:buNone/>
            </a:pPr>
            <a:endParaRPr lang="en-US" altLang="ja-JP" dirty="0">
              <a:solidFill>
                <a:schemeClr val="dk1"/>
              </a:solidFill>
              <a:latin typeface="Meiryo"/>
              <a:ea typeface="Meiryo"/>
              <a:cs typeface="Meiryo"/>
              <a:sym typeface="Meiryo"/>
            </a:endParaRPr>
          </a:p>
          <a:p>
            <a:pPr marL="0" marR="0" lvl="0" indent="0" algn="l" rtl="0">
              <a:lnSpc>
                <a:spcPct val="100000"/>
              </a:lnSpc>
              <a:spcBef>
                <a:spcPts val="200"/>
              </a:spcBef>
              <a:spcAft>
                <a:spcPts val="0"/>
              </a:spcAft>
              <a:buClr>
                <a:schemeClr val="dk1"/>
              </a:buClr>
              <a:buSzPts val="1400"/>
              <a:buFont typeface="Arial"/>
              <a:buNone/>
            </a:pPr>
            <a:endParaRPr lang="en-US" altLang="ja-JP" b="0" i="0" u="none" strike="noStrike" cap="none" dirty="0">
              <a:solidFill>
                <a:schemeClr val="dk1"/>
              </a:solidFill>
              <a:latin typeface="Meiryo"/>
              <a:ea typeface="Meiryo"/>
              <a:cs typeface="Meiryo"/>
              <a:sym typeface="Meiryo"/>
            </a:endParaRPr>
          </a:p>
          <a:p>
            <a:pPr marL="0" marR="0" lvl="0" indent="0" algn="l" rtl="0">
              <a:lnSpc>
                <a:spcPct val="100000"/>
              </a:lnSpc>
              <a:spcBef>
                <a:spcPts val="200"/>
              </a:spcBef>
              <a:spcAft>
                <a:spcPts val="0"/>
              </a:spcAft>
              <a:buClr>
                <a:schemeClr val="dk1"/>
              </a:buClr>
              <a:buSzPts val="1400"/>
              <a:buFont typeface="Arial"/>
              <a:buNone/>
            </a:pPr>
            <a:endParaRPr lang="ja-JP" altLang="en-US" b="0" i="0" u="none" strike="noStrike" cap="none" dirty="0">
              <a:solidFill>
                <a:schemeClr val="dk1"/>
              </a:solidFill>
              <a:latin typeface="Meiryo"/>
              <a:ea typeface="Meiryo"/>
              <a:cs typeface="Meiryo"/>
              <a:sym typeface="Meiryo"/>
            </a:endParaRPr>
          </a:p>
          <a:p>
            <a:pPr marL="0" marR="0" lvl="0" indent="0" algn="l" rtl="0">
              <a:lnSpc>
                <a:spcPct val="100000"/>
              </a:lnSpc>
              <a:spcBef>
                <a:spcPts val="200"/>
              </a:spcBef>
              <a:spcAft>
                <a:spcPts val="0"/>
              </a:spcAft>
              <a:buNone/>
            </a:pPr>
            <a:r>
              <a:rPr lang="ja-JP" altLang="en-US" b="0" i="0" u="none" strike="noStrike" cap="none" dirty="0">
                <a:solidFill>
                  <a:schemeClr val="dk1"/>
                </a:solidFill>
                <a:latin typeface="Meiryo"/>
                <a:ea typeface="Meiryo"/>
                <a:cs typeface="Meiryo"/>
                <a:sym typeface="Meiryo"/>
              </a:rPr>
              <a:t>□開催時間	</a:t>
            </a:r>
            <a:endParaRPr lang="ja-JP" altLang="en-US" b="0" i="0" u="none" strike="noStrike" cap="none" dirty="0">
              <a:solidFill>
                <a:srgbClr val="000000"/>
              </a:solidFill>
              <a:latin typeface="Meiryo"/>
              <a:ea typeface="Meiryo"/>
              <a:cs typeface="Meiryo"/>
              <a:sym typeface="Meiryo"/>
            </a:endParaRPr>
          </a:p>
          <a:p>
            <a:pPr marL="0" marR="0" lvl="0" indent="0" algn="l" rtl="0">
              <a:lnSpc>
                <a:spcPct val="100000"/>
              </a:lnSpc>
              <a:spcBef>
                <a:spcPts val="200"/>
              </a:spcBef>
              <a:spcAft>
                <a:spcPts val="0"/>
              </a:spcAft>
              <a:buClr>
                <a:schemeClr val="dk1"/>
              </a:buClr>
              <a:buSzPts val="1400"/>
              <a:buFont typeface="Arial"/>
              <a:buNone/>
            </a:pPr>
            <a:endParaRPr lang="ja-JP" altLang="en-US" b="0" i="0" u="none" strike="noStrike" cap="none" dirty="0">
              <a:solidFill>
                <a:schemeClr val="dk1"/>
              </a:solidFill>
              <a:latin typeface="Meiryo"/>
              <a:ea typeface="Meiryo"/>
              <a:cs typeface="Meiryo"/>
              <a:sym typeface="Meiryo"/>
            </a:endParaRPr>
          </a:p>
          <a:p>
            <a:pPr marL="0" marR="0" lvl="0" indent="0" algn="l" rtl="0">
              <a:lnSpc>
                <a:spcPct val="100000"/>
              </a:lnSpc>
              <a:spcBef>
                <a:spcPts val="200"/>
              </a:spcBef>
              <a:spcAft>
                <a:spcPts val="0"/>
              </a:spcAft>
              <a:buClr>
                <a:schemeClr val="dk1"/>
              </a:buClr>
              <a:buSzPts val="1400"/>
              <a:buFont typeface="Arial"/>
              <a:buNone/>
            </a:pPr>
            <a:endParaRPr lang="ja-JP" altLang="en-US" b="0" i="0" u="none" strike="noStrike" cap="none" dirty="0">
              <a:solidFill>
                <a:schemeClr val="dk1"/>
              </a:solidFill>
              <a:latin typeface="Meiryo"/>
              <a:ea typeface="Meiryo"/>
              <a:cs typeface="Meiryo"/>
              <a:sym typeface="Meiryo"/>
            </a:endParaRPr>
          </a:p>
          <a:p>
            <a:pPr marL="0" marR="0" lvl="0" indent="0" algn="l" rtl="0">
              <a:lnSpc>
                <a:spcPct val="100000"/>
              </a:lnSpc>
              <a:spcBef>
                <a:spcPts val="200"/>
              </a:spcBef>
              <a:spcAft>
                <a:spcPts val="0"/>
              </a:spcAft>
              <a:buClr>
                <a:schemeClr val="dk1"/>
              </a:buClr>
              <a:buSzPts val="1400"/>
              <a:buFont typeface="Arial"/>
              <a:buNone/>
            </a:pPr>
            <a:endParaRPr lang="ja-JP" altLang="en-US" b="0" i="0" u="none" strike="noStrike" cap="none" dirty="0">
              <a:solidFill>
                <a:schemeClr val="dk1"/>
              </a:solidFill>
              <a:latin typeface="Meiryo"/>
              <a:ea typeface="Meiryo"/>
              <a:cs typeface="Meiryo"/>
              <a:sym typeface="Meiryo"/>
            </a:endParaRPr>
          </a:p>
          <a:p>
            <a:pPr marL="0" marR="0" lvl="0" indent="0" algn="l" rtl="0">
              <a:lnSpc>
                <a:spcPct val="100000"/>
              </a:lnSpc>
              <a:spcBef>
                <a:spcPts val="200"/>
              </a:spcBef>
              <a:spcAft>
                <a:spcPts val="0"/>
              </a:spcAft>
              <a:buClr>
                <a:schemeClr val="dk1"/>
              </a:buClr>
              <a:buSzPts val="1400"/>
              <a:buFont typeface="Arial"/>
              <a:buNone/>
            </a:pPr>
            <a:endParaRPr lang="en-US" altLang="ja-JP" b="0" i="0" u="none" strike="noStrike" cap="none" dirty="0">
              <a:solidFill>
                <a:schemeClr val="dk1"/>
              </a:solidFill>
              <a:latin typeface="Meiryo"/>
              <a:ea typeface="Meiryo"/>
              <a:cs typeface="Meiryo"/>
              <a:sym typeface="Meiryo"/>
            </a:endParaRPr>
          </a:p>
          <a:p>
            <a:pPr marL="0" marR="0" lvl="0" indent="0" algn="l" rtl="0">
              <a:lnSpc>
                <a:spcPct val="100000"/>
              </a:lnSpc>
              <a:spcBef>
                <a:spcPts val="200"/>
              </a:spcBef>
              <a:spcAft>
                <a:spcPts val="0"/>
              </a:spcAft>
              <a:buClr>
                <a:schemeClr val="dk1"/>
              </a:buClr>
              <a:buSzPts val="1400"/>
              <a:buFont typeface="Arial"/>
              <a:buNone/>
            </a:pPr>
            <a:endParaRPr lang="en-US" altLang="ja-JP" b="0" i="0" u="none" strike="noStrike" cap="none" dirty="0">
              <a:solidFill>
                <a:schemeClr val="dk1"/>
              </a:solidFill>
              <a:latin typeface="Meiryo"/>
              <a:ea typeface="Meiryo"/>
              <a:cs typeface="Meiryo"/>
              <a:sym typeface="Meiryo"/>
            </a:endParaRPr>
          </a:p>
          <a:p>
            <a:pPr marL="0" marR="0" lvl="0" indent="0" algn="l" rtl="0">
              <a:lnSpc>
                <a:spcPct val="100000"/>
              </a:lnSpc>
              <a:spcBef>
                <a:spcPts val="200"/>
              </a:spcBef>
              <a:spcAft>
                <a:spcPts val="0"/>
              </a:spcAft>
              <a:buClr>
                <a:schemeClr val="dk1"/>
              </a:buClr>
              <a:buSzPts val="1400"/>
              <a:buFont typeface="Arial"/>
              <a:buNone/>
            </a:pPr>
            <a:endParaRPr lang="en-US" altLang="ja-JP" dirty="0">
              <a:solidFill>
                <a:schemeClr val="dk1"/>
              </a:solidFill>
              <a:latin typeface="Meiryo"/>
              <a:ea typeface="Meiryo"/>
              <a:cs typeface="Meiryo"/>
              <a:sym typeface="Meiryo"/>
            </a:endParaRPr>
          </a:p>
          <a:p>
            <a:pPr marL="0" marR="0" lvl="0" indent="0" algn="l" rtl="0">
              <a:lnSpc>
                <a:spcPct val="100000"/>
              </a:lnSpc>
              <a:spcBef>
                <a:spcPts val="200"/>
              </a:spcBef>
              <a:spcAft>
                <a:spcPts val="0"/>
              </a:spcAft>
              <a:buClr>
                <a:schemeClr val="dk1"/>
              </a:buClr>
              <a:buSzPts val="1400"/>
              <a:buFont typeface="Arial"/>
              <a:buNone/>
            </a:pPr>
            <a:endParaRPr lang="en-US" altLang="ja-JP" b="0" i="0" u="none" strike="noStrike" cap="none" dirty="0">
              <a:solidFill>
                <a:schemeClr val="dk1"/>
              </a:solidFill>
              <a:latin typeface="Meiryo"/>
              <a:ea typeface="Meiryo"/>
              <a:cs typeface="Meiryo"/>
              <a:sym typeface="Meiryo"/>
            </a:endParaRPr>
          </a:p>
          <a:p>
            <a:pPr marL="0" marR="0" lvl="0" indent="0" algn="l" rtl="0">
              <a:lnSpc>
                <a:spcPct val="100000"/>
              </a:lnSpc>
              <a:spcBef>
                <a:spcPts val="200"/>
              </a:spcBef>
              <a:spcAft>
                <a:spcPts val="0"/>
              </a:spcAft>
              <a:buClr>
                <a:schemeClr val="dk1"/>
              </a:buClr>
              <a:buSzPts val="1400"/>
              <a:buFont typeface="Arial"/>
              <a:buNone/>
            </a:pPr>
            <a:endParaRPr lang="en-US" altLang="ja-JP" dirty="0">
              <a:solidFill>
                <a:schemeClr val="dk1"/>
              </a:solidFill>
              <a:latin typeface="Meiryo"/>
              <a:ea typeface="Meiryo"/>
              <a:cs typeface="Meiryo"/>
              <a:sym typeface="Meiryo"/>
            </a:endParaRPr>
          </a:p>
          <a:p>
            <a:pPr marL="0" marR="0" lvl="0" indent="0" algn="l" rtl="0">
              <a:lnSpc>
                <a:spcPct val="100000"/>
              </a:lnSpc>
              <a:spcBef>
                <a:spcPts val="200"/>
              </a:spcBef>
              <a:spcAft>
                <a:spcPts val="0"/>
              </a:spcAft>
              <a:buClr>
                <a:schemeClr val="dk1"/>
              </a:buClr>
              <a:buSzPts val="1400"/>
              <a:buFont typeface="Arial"/>
              <a:buNone/>
            </a:pPr>
            <a:endParaRPr lang="en-US" altLang="ja-JP" b="0" i="0" u="none" strike="noStrike" cap="none" dirty="0">
              <a:solidFill>
                <a:schemeClr val="dk1"/>
              </a:solidFill>
              <a:latin typeface="Meiryo"/>
              <a:ea typeface="Meiryo"/>
              <a:cs typeface="Meiryo"/>
              <a:sym typeface="Meiryo"/>
            </a:endParaRPr>
          </a:p>
          <a:p>
            <a:pPr marL="0" marR="0" lvl="0" indent="0" algn="l" rtl="0">
              <a:lnSpc>
                <a:spcPct val="100000"/>
              </a:lnSpc>
              <a:spcBef>
                <a:spcPts val="200"/>
              </a:spcBef>
              <a:spcAft>
                <a:spcPts val="0"/>
              </a:spcAft>
              <a:buClr>
                <a:schemeClr val="dk1"/>
              </a:buClr>
              <a:buSzPts val="1400"/>
              <a:buFont typeface="Arial"/>
              <a:buNone/>
            </a:pPr>
            <a:endParaRPr lang="en-US" altLang="ja-JP" dirty="0">
              <a:solidFill>
                <a:schemeClr val="dk1"/>
              </a:solidFill>
              <a:latin typeface="Meiryo"/>
              <a:ea typeface="Meiryo"/>
              <a:cs typeface="Meiryo"/>
              <a:sym typeface="Meiryo"/>
            </a:endParaRPr>
          </a:p>
          <a:p>
            <a:pPr marL="0" marR="0" lvl="0" indent="0" algn="l" rtl="0">
              <a:lnSpc>
                <a:spcPct val="100000"/>
              </a:lnSpc>
              <a:spcBef>
                <a:spcPts val="200"/>
              </a:spcBef>
              <a:spcAft>
                <a:spcPts val="0"/>
              </a:spcAft>
              <a:buClr>
                <a:schemeClr val="dk1"/>
              </a:buClr>
              <a:buSzPts val="1400"/>
              <a:buFont typeface="Arial"/>
              <a:buNone/>
            </a:pPr>
            <a:endParaRPr lang="en-US" altLang="ja-JP" b="0" i="0" u="none" strike="noStrike" cap="none" dirty="0">
              <a:solidFill>
                <a:schemeClr val="dk1"/>
              </a:solidFill>
              <a:latin typeface="Meiryo"/>
              <a:ea typeface="Meiryo"/>
              <a:cs typeface="Meiryo"/>
              <a:sym typeface="Meiryo"/>
            </a:endParaRPr>
          </a:p>
          <a:p>
            <a:pPr marL="0" marR="0" lvl="0" indent="0" algn="l" rtl="0">
              <a:lnSpc>
                <a:spcPct val="100000"/>
              </a:lnSpc>
              <a:spcBef>
                <a:spcPts val="200"/>
              </a:spcBef>
              <a:spcAft>
                <a:spcPts val="0"/>
              </a:spcAft>
              <a:buClr>
                <a:schemeClr val="dk1"/>
              </a:buClr>
              <a:buSzPts val="1400"/>
              <a:buFont typeface="Arial"/>
              <a:buNone/>
            </a:pPr>
            <a:endParaRPr lang="ja-JP" altLang="en-US" b="0" i="0" u="none" strike="noStrike" cap="none" dirty="0">
              <a:solidFill>
                <a:schemeClr val="dk1"/>
              </a:solidFill>
              <a:latin typeface="Meiryo"/>
              <a:ea typeface="Meiryo"/>
              <a:cs typeface="Meiryo"/>
              <a:sym typeface="Meiryo"/>
            </a:endParaRPr>
          </a:p>
          <a:p>
            <a:pPr marL="0" marR="0" lvl="0" indent="0" algn="l" rtl="0">
              <a:lnSpc>
                <a:spcPct val="100000"/>
              </a:lnSpc>
              <a:spcBef>
                <a:spcPts val="200"/>
              </a:spcBef>
              <a:spcAft>
                <a:spcPts val="0"/>
              </a:spcAft>
              <a:buClr>
                <a:schemeClr val="dk1"/>
              </a:buClr>
              <a:buSzPts val="1400"/>
              <a:buFont typeface="Arial"/>
              <a:buNone/>
            </a:pPr>
            <a:endParaRPr lang="ja-JP" altLang="en-US" b="0" i="0" u="none" strike="noStrike" cap="none" dirty="0">
              <a:solidFill>
                <a:schemeClr val="dk1"/>
              </a:solidFill>
              <a:latin typeface="Meiryo"/>
              <a:ea typeface="Meiryo"/>
              <a:cs typeface="Meiryo"/>
              <a:sym typeface="Meiryo"/>
            </a:endParaRPr>
          </a:p>
          <a:p>
            <a:pPr marL="0" marR="0" lvl="0" indent="0" algn="l" rtl="0">
              <a:lnSpc>
                <a:spcPct val="100000"/>
              </a:lnSpc>
              <a:spcBef>
                <a:spcPts val="200"/>
              </a:spcBef>
              <a:spcAft>
                <a:spcPts val="0"/>
              </a:spcAft>
              <a:buClr>
                <a:schemeClr val="dk1"/>
              </a:buClr>
              <a:buSzPts val="1400"/>
              <a:buFont typeface="Arial"/>
              <a:buNone/>
            </a:pPr>
            <a:r>
              <a:rPr lang="ja-JP" altLang="en-US" b="0" i="0" u="none" strike="noStrike" cap="none" dirty="0">
                <a:solidFill>
                  <a:schemeClr val="dk1"/>
                </a:solidFill>
                <a:latin typeface="Meiryo"/>
                <a:ea typeface="Meiryo"/>
                <a:cs typeface="Meiryo"/>
                <a:sym typeface="Meiryo"/>
              </a:rPr>
              <a:t>□開催会場</a:t>
            </a:r>
          </a:p>
          <a:p>
            <a:pPr marL="0" marR="0" lvl="0" indent="0" algn="l" rtl="0">
              <a:lnSpc>
                <a:spcPct val="100000"/>
              </a:lnSpc>
              <a:spcBef>
                <a:spcPts val="200"/>
              </a:spcBef>
              <a:spcAft>
                <a:spcPts val="0"/>
              </a:spcAft>
              <a:buClr>
                <a:srgbClr val="000000"/>
              </a:buClr>
              <a:buSzPts val="1400"/>
              <a:buFont typeface="Arial"/>
              <a:buNone/>
            </a:pPr>
            <a:endParaRPr lang="ja-JP" altLang="en-US" b="0" i="0" u="none" strike="noStrike" cap="none" dirty="0">
              <a:solidFill>
                <a:schemeClr val="dk1"/>
              </a:solidFill>
              <a:latin typeface="Meiryo"/>
              <a:ea typeface="Meiryo"/>
              <a:cs typeface="Meiryo"/>
              <a:sym typeface="Meiryo"/>
            </a:endParaRPr>
          </a:p>
          <a:p>
            <a:pPr marL="0" marR="0" lvl="0" indent="0" algn="l" rtl="0">
              <a:lnSpc>
                <a:spcPct val="100000"/>
              </a:lnSpc>
              <a:spcBef>
                <a:spcPts val="200"/>
              </a:spcBef>
              <a:spcAft>
                <a:spcPts val="0"/>
              </a:spcAft>
              <a:buClr>
                <a:srgbClr val="000000"/>
              </a:buClr>
              <a:buSzPts val="1400"/>
              <a:buFont typeface="Arial"/>
              <a:buNone/>
            </a:pPr>
            <a:r>
              <a:rPr lang="ja-JP" altLang="en-US" b="0" i="0" u="none" strike="noStrike" cap="none" dirty="0">
                <a:solidFill>
                  <a:schemeClr val="dk1"/>
                </a:solidFill>
                <a:latin typeface="Meiryo"/>
                <a:ea typeface="Meiryo"/>
                <a:cs typeface="Meiryo"/>
                <a:sym typeface="Meiryo"/>
              </a:rPr>
              <a:t>□参加対象</a:t>
            </a:r>
            <a:endParaRPr lang="en-US" altLang="ja-JP" b="0" i="0" u="none" strike="noStrike" cap="none" dirty="0">
              <a:solidFill>
                <a:schemeClr val="dk1"/>
              </a:solidFill>
              <a:latin typeface="Meiryo"/>
              <a:ea typeface="Meiryo"/>
              <a:cs typeface="Meiryo"/>
              <a:sym typeface="Meiryo"/>
            </a:endParaRPr>
          </a:p>
          <a:p>
            <a:pPr marL="0" marR="0" lvl="0" indent="0" algn="l" rtl="0">
              <a:lnSpc>
                <a:spcPct val="100000"/>
              </a:lnSpc>
              <a:spcBef>
                <a:spcPts val="200"/>
              </a:spcBef>
              <a:spcAft>
                <a:spcPts val="0"/>
              </a:spcAft>
              <a:buClr>
                <a:srgbClr val="000000"/>
              </a:buClr>
              <a:buSzPts val="1400"/>
              <a:buFont typeface="Arial"/>
              <a:buNone/>
            </a:pPr>
            <a:r>
              <a:rPr lang="ja-JP" altLang="en-US" dirty="0">
                <a:solidFill>
                  <a:schemeClr val="dk1"/>
                </a:solidFill>
                <a:latin typeface="Meiryo"/>
                <a:ea typeface="Meiryo"/>
                <a:cs typeface="Meiryo"/>
                <a:sym typeface="Meiryo"/>
              </a:rPr>
              <a:t>　　　人数</a:t>
            </a:r>
            <a:endParaRPr lang="ja-JP" altLang="en-US" b="0" i="0" u="none" strike="noStrike" cap="none" dirty="0">
              <a:solidFill>
                <a:schemeClr val="dk1"/>
              </a:solidFill>
              <a:latin typeface="Meiryo"/>
              <a:ea typeface="Meiryo"/>
              <a:cs typeface="Meiryo"/>
              <a:sym typeface="Meiryo"/>
            </a:endParaRPr>
          </a:p>
          <a:p>
            <a:pPr marL="0" marR="0" lvl="0" indent="0" algn="l" rtl="0">
              <a:lnSpc>
                <a:spcPct val="100000"/>
              </a:lnSpc>
              <a:spcBef>
                <a:spcPts val="200"/>
              </a:spcBef>
              <a:spcAft>
                <a:spcPts val="0"/>
              </a:spcAft>
              <a:buClr>
                <a:srgbClr val="000000"/>
              </a:buClr>
              <a:buSzPts val="1400"/>
              <a:buFont typeface="Arial"/>
              <a:buNone/>
            </a:pPr>
            <a:endParaRPr lang="ja-JP" altLang="en-US" b="0" i="0" u="none" strike="noStrike" cap="none" dirty="0">
              <a:solidFill>
                <a:schemeClr val="dk1"/>
              </a:solidFill>
              <a:latin typeface="Meiryo"/>
              <a:ea typeface="Meiryo"/>
              <a:cs typeface="Meiryo"/>
              <a:sym typeface="Meiryo"/>
            </a:endParaRPr>
          </a:p>
          <a:p>
            <a:pPr marL="0" marR="0" lvl="0" indent="0" algn="l" rtl="0">
              <a:lnSpc>
                <a:spcPct val="100000"/>
              </a:lnSpc>
              <a:spcBef>
                <a:spcPts val="200"/>
              </a:spcBef>
              <a:spcAft>
                <a:spcPts val="0"/>
              </a:spcAft>
              <a:buClr>
                <a:srgbClr val="000000"/>
              </a:buClr>
              <a:buSzPts val="1400"/>
              <a:buFont typeface="Arial"/>
              <a:buNone/>
            </a:pPr>
            <a:r>
              <a:rPr lang="ja-JP" altLang="en-US" b="0" i="0" u="none" strike="noStrike" cap="none" dirty="0">
                <a:solidFill>
                  <a:schemeClr val="dk1"/>
                </a:solidFill>
                <a:latin typeface="Meiryo"/>
                <a:ea typeface="Meiryo"/>
                <a:cs typeface="Meiryo"/>
                <a:sym typeface="Meiryo"/>
              </a:rPr>
              <a:t>□イベント内容	</a:t>
            </a:r>
          </a:p>
          <a:p>
            <a:pPr marL="0" marR="0" lvl="0" indent="0" algn="l" rtl="0">
              <a:lnSpc>
                <a:spcPct val="100000"/>
              </a:lnSpc>
              <a:spcBef>
                <a:spcPts val="200"/>
              </a:spcBef>
              <a:spcAft>
                <a:spcPts val="0"/>
              </a:spcAft>
              <a:buClr>
                <a:srgbClr val="000000"/>
              </a:buClr>
              <a:buSzPts val="1400"/>
              <a:buFont typeface="Arial"/>
              <a:buNone/>
            </a:pPr>
            <a:endParaRPr sz="1200" b="0" i="0" u="none" strike="noStrike" cap="none" dirty="0">
              <a:solidFill>
                <a:schemeClr val="dk1"/>
              </a:solidFill>
              <a:latin typeface="Meiryo"/>
              <a:ea typeface="Meiryo"/>
              <a:cs typeface="Meiryo"/>
              <a:sym typeface="Meiryo"/>
            </a:endParaRPr>
          </a:p>
        </p:txBody>
      </p:sp>
      <p:sp>
        <p:nvSpPr>
          <p:cNvPr id="116" name="Google Shape;116;p26"/>
          <p:cNvSpPr txBox="1"/>
          <p:nvPr/>
        </p:nvSpPr>
        <p:spPr>
          <a:xfrm>
            <a:off x="1752601" y="698363"/>
            <a:ext cx="5274500" cy="8238112"/>
          </a:xfrm>
          <a:prstGeom prst="rect">
            <a:avLst/>
          </a:prstGeom>
          <a:noFill/>
          <a:ln>
            <a:noFill/>
          </a:ln>
        </p:spPr>
        <p:txBody>
          <a:bodyPr spcFirstLastPara="1" wrap="square" lIns="91425" tIns="45700" rIns="91425" bIns="45700" anchor="t" anchorCtr="0">
            <a:spAutoFit/>
          </a:bodyPr>
          <a:lstStyle/>
          <a:p>
            <a:pPr>
              <a:buClr>
                <a:schemeClr val="dk1"/>
              </a:buClr>
              <a:buSzPts val="1400"/>
            </a:pPr>
            <a:r>
              <a:rPr lang="ja-JP" altLang="en-US" sz="1400" b="0" i="0" u="none" strike="noStrike" cap="none" dirty="0">
                <a:solidFill>
                  <a:schemeClr val="dk1"/>
                </a:solidFill>
                <a:latin typeface="Meiryo"/>
                <a:ea typeface="Meiryo"/>
                <a:cs typeface="Meiryo"/>
                <a:sym typeface="Meiryo"/>
              </a:rPr>
              <a:t>湯梨浜町立泊小学校への給食提供～鳥取の海を食べて学ぶ～</a:t>
            </a:r>
            <a:endParaRPr lang="ja-JP" altLang="en-US" b="0" i="0" u="none" strike="noStrike" cap="none" dirty="0">
              <a:solidFill>
                <a:schemeClr val="dk1"/>
              </a:solidFill>
              <a:latin typeface="Meiryo"/>
              <a:ea typeface="Meiryo"/>
              <a:cs typeface="Meiryo"/>
              <a:sym typeface="Meiryo"/>
            </a:endParaRPr>
          </a:p>
          <a:p>
            <a:pPr marL="0" marR="0" lvl="0" indent="0" algn="l" rtl="0">
              <a:lnSpc>
                <a:spcPct val="100000"/>
              </a:lnSpc>
              <a:spcBef>
                <a:spcPts val="0"/>
              </a:spcBef>
              <a:spcAft>
                <a:spcPts val="0"/>
              </a:spcAft>
              <a:buClr>
                <a:schemeClr val="dk1"/>
              </a:buClr>
              <a:buSzPts val="1400"/>
              <a:buFont typeface="Arial"/>
              <a:buNone/>
            </a:pPr>
            <a:r>
              <a:rPr lang="ja-JP" altLang="en-US" b="0" i="0" u="none" strike="noStrike" cap="none" dirty="0">
                <a:solidFill>
                  <a:schemeClr val="dk1"/>
                </a:solidFill>
                <a:latin typeface="Meiryo"/>
                <a:ea typeface="Meiryo"/>
                <a:cs typeface="Meiryo"/>
                <a:sym typeface="Meiryo"/>
              </a:rPr>
              <a:t>	</a:t>
            </a:r>
            <a:endParaRPr lang="ja-JP" altLang="en-US" b="0" i="0" u="none" strike="noStrike" cap="none" dirty="0">
              <a:solidFill>
                <a:srgbClr val="000000"/>
              </a:solidFill>
              <a:latin typeface="Meiryo"/>
              <a:ea typeface="Meiryo"/>
              <a:cs typeface="Meiryo"/>
              <a:sym typeface="Meiryo"/>
            </a:endParaRPr>
          </a:p>
          <a:p>
            <a:pPr marL="0" marR="0" lvl="0" indent="0" algn="l" rtl="0">
              <a:lnSpc>
                <a:spcPct val="100000"/>
              </a:lnSpc>
              <a:spcBef>
                <a:spcPts val="200"/>
              </a:spcBef>
              <a:spcAft>
                <a:spcPts val="0"/>
              </a:spcAft>
              <a:buClr>
                <a:schemeClr val="dk1"/>
              </a:buClr>
              <a:buSzPts val="1400"/>
              <a:buFont typeface="Arial"/>
              <a:buNone/>
            </a:pPr>
            <a:r>
              <a:rPr lang="ja-JP" altLang="en-US" b="0" i="0" u="none" strike="noStrike" cap="none" dirty="0">
                <a:solidFill>
                  <a:schemeClr val="dk1"/>
                </a:solidFill>
                <a:latin typeface="Meiryo"/>
                <a:ea typeface="Meiryo"/>
                <a:cs typeface="Meiryo"/>
                <a:sym typeface="Meiryo"/>
              </a:rPr>
              <a:t>海のごちそう地域モデル</a:t>
            </a:r>
            <a:r>
              <a:rPr lang="en-US" altLang="ja-JP" b="0" i="0" u="none" strike="noStrike" cap="none" dirty="0">
                <a:solidFill>
                  <a:schemeClr val="dk1"/>
                </a:solidFill>
                <a:latin typeface="Meiryo"/>
                <a:ea typeface="Meiryo"/>
                <a:cs typeface="Meiryo"/>
                <a:sym typeface="Meiryo"/>
              </a:rPr>
              <a:t>in</a:t>
            </a:r>
            <a:r>
              <a:rPr lang="ja-JP" altLang="en-US" b="0" i="0" u="none" strike="noStrike" cap="none" dirty="0">
                <a:solidFill>
                  <a:schemeClr val="dk1"/>
                </a:solidFill>
                <a:latin typeface="Meiryo"/>
                <a:ea typeface="Meiryo"/>
                <a:cs typeface="Meiryo"/>
                <a:sym typeface="Meiryo"/>
              </a:rPr>
              <a:t>鳥取</a:t>
            </a:r>
          </a:p>
          <a:p>
            <a:pPr marL="0" marR="0" lvl="0" indent="0" algn="l" rtl="0">
              <a:lnSpc>
                <a:spcPct val="100000"/>
              </a:lnSpc>
              <a:spcBef>
                <a:spcPts val="200"/>
              </a:spcBef>
              <a:spcAft>
                <a:spcPts val="0"/>
              </a:spcAft>
              <a:buClr>
                <a:schemeClr val="dk1"/>
              </a:buClr>
              <a:buSzPts val="1400"/>
              <a:buFont typeface="Arial"/>
              <a:buNone/>
            </a:pPr>
            <a:endParaRPr lang="ja-JP" altLang="en-US" b="0" i="0" u="none" strike="noStrike" cap="none" dirty="0">
              <a:solidFill>
                <a:schemeClr val="dk1"/>
              </a:solidFill>
              <a:latin typeface="Meiryo"/>
              <a:ea typeface="Meiryo"/>
              <a:cs typeface="Meiryo"/>
              <a:sym typeface="Meiryo"/>
            </a:endParaRPr>
          </a:p>
          <a:p>
            <a:pPr marL="0" marR="0" lvl="0" indent="0" algn="l" rtl="0">
              <a:lnSpc>
                <a:spcPct val="100000"/>
              </a:lnSpc>
              <a:spcBef>
                <a:spcPts val="200"/>
              </a:spcBef>
              <a:spcAft>
                <a:spcPts val="0"/>
              </a:spcAft>
              <a:buClr>
                <a:srgbClr val="000000"/>
              </a:buClr>
              <a:buSzPts val="1400"/>
              <a:buFont typeface="Arial"/>
              <a:buNone/>
            </a:pPr>
            <a:r>
              <a:rPr lang="ja-JP" altLang="en-US" b="0" i="0" u="none" strike="noStrike" cap="none" dirty="0">
                <a:solidFill>
                  <a:schemeClr val="dk1"/>
                </a:solidFill>
                <a:latin typeface="Meiryo"/>
                <a:ea typeface="Meiryo"/>
                <a:cs typeface="Meiryo"/>
                <a:sym typeface="Meiryo"/>
              </a:rPr>
              <a:t>日本財団 海と日本プロジェクト</a:t>
            </a:r>
          </a:p>
          <a:p>
            <a:pPr marL="0" marR="0" lvl="0" indent="0" algn="l" rtl="0">
              <a:lnSpc>
                <a:spcPct val="100000"/>
              </a:lnSpc>
              <a:spcBef>
                <a:spcPts val="200"/>
              </a:spcBef>
              <a:spcAft>
                <a:spcPts val="0"/>
              </a:spcAft>
              <a:buClr>
                <a:schemeClr val="dk1"/>
              </a:buClr>
              <a:buSzPts val="1400"/>
              <a:buFont typeface="Arial"/>
              <a:buNone/>
            </a:pPr>
            <a:endParaRPr lang="ja-JP" altLang="en-US" b="0" i="0" u="none" strike="noStrike" cap="none" dirty="0">
              <a:solidFill>
                <a:schemeClr val="dk1"/>
              </a:solidFill>
              <a:latin typeface="Meiryo"/>
              <a:ea typeface="Meiryo"/>
              <a:cs typeface="Meiryo"/>
              <a:sym typeface="Meiryo"/>
            </a:endParaRPr>
          </a:p>
          <a:p>
            <a:pPr marL="0" marR="0" lvl="0" indent="0" algn="l" rtl="0">
              <a:lnSpc>
                <a:spcPct val="100000"/>
              </a:lnSpc>
              <a:spcBef>
                <a:spcPts val="200"/>
              </a:spcBef>
              <a:spcAft>
                <a:spcPts val="0"/>
              </a:spcAft>
              <a:buClr>
                <a:schemeClr val="dk1"/>
              </a:buClr>
              <a:buSzPts val="1400"/>
              <a:buFont typeface="Arial"/>
              <a:buNone/>
            </a:pPr>
            <a:r>
              <a:rPr lang="en-US" altLang="ja-JP" b="0" i="0" u="none" strike="noStrike" cap="none" dirty="0">
                <a:solidFill>
                  <a:schemeClr val="dk1"/>
                </a:solidFill>
                <a:latin typeface="Meiryo"/>
                <a:ea typeface="Meiryo"/>
                <a:cs typeface="Meiryo"/>
                <a:sym typeface="Meiryo"/>
              </a:rPr>
              <a:t>2024</a:t>
            </a:r>
            <a:r>
              <a:rPr lang="ja-JP" altLang="en-US" b="0" i="0" u="none" strike="noStrike" cap="none" dirty="0">
                <a:solidFill>
                  <a:schemeClr val="dk1"/>
                </a:solidFill>
                <a:latin typeface="Meiryo"/>
                <a:ea typeface="Meiryo"/>
                <a:cs typeface="Meiryo"/>
                <a:sym typeface="Meiryo"/>
              </a:rPr>
              <a:t>年</a:t>
            </a:r>
            <a:r>
              <a:rPr lang="en-US" altLang="ja-JP" dirty="0">
                <a:solidFill>
                  <a:schemeClr val="dk1"/>
                </a:solidFill>
                <a:latin typeface="Meiryo"/>
                <a:ea typeface="Meiryo"/>
                <a:cs typeface="Meiryo"/>
                <a:sym typeface="Meiryo"/>
              </a:rPr>
              <a:t>2</a:t>
            </a:r>
            <a:r>
              <a:rPr lang="ja-JP" altLang="en-US" b="0" i="0" u="none" strike="noStrike" cap="none" dirty="0">
                <a:solidFill>
                  <a:schemeClr val="dk1"/>
                </a:solidFill>
                <a:latin typeface="Meiryo"/>
                <a:ea typeface="Meiryo"/>
                <a:cs typeface="Meiryo"/>
                <a:sym typeface="Meiryo"/>
              </a:rPr>
              <a:t>月</a:t>
            </a:r>
            <a:r>
              <a:rPr lang="en-US" altLang="ja-JP" dirty="0">
                <a:solidFill>
                  <a:schemeClr val="dk1"/>
                </a:solidFill>
                <a:latin typeface="Meiryo"/>
                <a:ea typeface="Meiryo"/>
                <a:cs typeface="Meiryo"/>
                <a:sym typeface="Meiryo"/>
              </a:rPr>
              <a:t>8</a:t>
            </a:r>
            <a:r>
              <a:rPr lang="ja-JP" altLang="en-US" b="0" i="0" u="none" strike="noStrike" cap="none" dirty="0">
                <a:solidFill>
                  <a:schemeClr val="dk1"/>
                </a:solidFill>
                <a:latin typeface="Meiryo"/>
                <a:ea typeface="Meiryo"/>
                <a:cs typeface="Meiryo"/>
                <a:sym typeface="Meiryo"/>
              </a:rPr>
              <a:t>日</a:t>
            </a:r>
            <a:r>
              <a:rPr lang="en-US" altLang="ja-JP" dirty="0">
                <a:solidFill>
                  <a:schemeClr val="dk1"/>
                </a:solidFill>
                <a:latin typeface="Meiryo"/>
                <a:ea typeface="Meiryo"/>
                <a:cs typeface="Meiryo"/>
                <a:sym typeface="Meiryo"/>
              </a:rPr>
              <a:t>(</a:t>
            </a:r>
            <a:r>
              <a:rPr lang="ja-JP" altLang="en-US" dirty="0">
                <a:solidFill>
                  <a:schemeClr val="dk1"/>
                </a:solidFill>
                <a:latin typeface="Meiryo"/>
                <a:ea typeface="Meiryo"/>
                <a:cs typeface="Meiryo"/>
                <a:sym typeface="Meiryo"/>
              </a:rPr>
              <a:t>木</a:t>
            </a:r>
            <a:r>
              <a:rPr lang="en-US" altLang="ja-JP" dirty="0">
                <a:solidFill>
                  <a:schemeClr val="dk1"/>
                </a:solidFill>
                <a:latin typeface="Meiryo"/>
                <a:ea typeface="Meiryo"/>
                <a:cs typeface="Meiryo"/>
                <a:sym typeface="Meiryo"/>
              </a:rPr>
              <a:t>)</a:t>
            </a:r>
            <a:endParaRPr lang="ja-JP" altLang="en-US" b="0" i="0" u="none" strike="noStrike" cap="none" dirty="0">
              <a:solidFill>
                <a:schemeClr val="dk1"/>
              </a:solidFill>
              <a:latin typeface="Meiryo"/>
              <a:ea typeface="Meiryo"/>
              <a:cs typeface="Meiryo"/>
              <a:sym typeface="Meiryo"/>
            </a:endParaRPr>
          </a:p>
          <a:p>
            <a:pPr lvl="0">
              <a:spcBef>
                <a:spcPts val="200"/>
              </a:spcBef>
              <a:buSzPts val="1400"/>
            </a:pPr>
            <a:endParaRPr lang="en-US" altLang="ja-JP" dirty="0">
              <a:latin typeface="Meiryo"/>
              <a:ea typeface="Meiryo"/>
              <a:cs typeface="Meiryo"/>
              <a:sym typeface="Meiryo"/>
            </a:endParaRPr>
          </a:p>
          <a:p>
            <a:pPr lvl="0">
              <a:spcBef>
                <a:spcPts val="200"/>
              </a:spcBef>
              <a:buSzPts val="1400"/>
            </a:pPr>
            <a:r>
              <a:rPr lang="en-US" altLang="ja-JP" dirty="0">
                <a:latin typeface="Meiryo"/>
                <a:ea typeface="Meiryo"/>
                <a:cs typeface="Meiryo"/>
                <a:sym typeface="Meiryo"/>
              </a:rPr>
              <a:t>※</a:t>
            </a:r>
            <a:r>
              <a:rPr lang="ja-JP" altLang="en-US" dirty="0">
                <a:latin typeface="Meiryo"/>
                <a:ea typeface="Meiryo"/>
                <a:cs typeface="Meiryo"/>
                <a:sym typeface="Meiryo"/>
              </a:rPr>
              <a:t>受付：</a:t>
            </a:r>
            <a:r>
              <a:rPr lang="en-US" altLang="ja-JP" dirty="0">
                <a:latin typeface="Meiryo"/>
                <a:ea typeface="Meiryo"/>
                <a:cs typeface="Meiryo"/>
                <a:sym typeface="Meiryo"/>
              </a:rPr>
              <a:t>11:45</a:t>
            </a:r>
            <a:r>
              <a:rPr lang="ja-JP" altLang="en-US" dirty="0">
                <a:latin typeface="Meiryo"/>
                <a:ea typeface="Meiryo"/>
                <a:cs typeface="Meiryo"/>
                <a:sym typeface="Meiryo"/>
              </a:rPr>
              <a:t>まで</a:t>
            </a:r>
            <a:endParaRPr lang="en-US" altLang="ja-JP" dirty="0">
              <a:latin typeface="Meiryo"/>
              <a:ea typeface="Meiryo"/>
              <a:cs typeface="Meiryo"/>
              <a:sym typeface="Meiryo"/>
            </a:endParaRPr>
          </a:p>
          <a:p>
            <a:pPr lvl="0">
              <a:spcBef>
                <a:spcPts val="200"/>
              </a:spcBef>
              <a:buSzPts val="1400"/>
            </a:pPr>
            <a:r>
              <a:rPr lang="ja-JP" altLang="en-US" dirty="0">
                <a:latin typeface="Meiryo"/>
                <a:ea typeface="Meiryo"/>
                <a:cs typeface="Meiryo"/>
                <a:sym typeface="Meiryo"/>
              </a:rPr>
              <a:t>（小学校事務室で来校手続きの後、ランチルームで受付</a:t>
            </a:r>
            <a:r>
              <a:rPr lang="ja-JP" altLang="en-US" dirty="0">
                <a:solidFill>
                  <a:schemeClr val="dk1"/>
                </a:solidFill>
                <a:latin typeface="Meiryo"/>
                <a:ea typeface="Meiryo"/>
                <a:cs typeface="Meiryo"/>
                <a:sym typeface="Meiryo"/>
              </a:rPr>
              <a:t>）</a:t>
            </a:r>
          </a:p>
          <a:p>
            <a:pPr marL="0" marR="0" lvl="0" indent="0" algn="l" rtl="0">
              <a:lnSpc>
                <a:spcPct val="100000"/>
              </a:lnSpc>
              <a:spcBef>
                <a:spcPts val="200"/>
              </a:spcBef>
              <a:spcAft>
                <a:spcPts val="0"/>
              </a:spcAft>
              <a:buClr>
                <a:schemeClr val="dk1"/>
              </a:buClr>
              <a:buSzPts val="1400"/>
              <a:buFont typeface="Arial"/>
              <a:buNone/>
            </a:pPr>
            <a:endParaRPr lang="ja-JP" altLang="en-US" b="0" i="0" u="none" strike="noStrike" cap="none" dirty="0">
              <a:solidFill>
                <a:schemeClr val="dk1"/>
              </a:solidFill>
              <a:latin typeface="Meiryo"/>
              <a:ea typeface="Meiryo"/>
              <a:cs typeface="Meiryo"/>
              <a:sym typeface="Meiryo"/>
            </a:endParaRPr>
          </a:p>
          <a:p>
            <a:pPr marL="0" marR="0" lvl="0" indent="0" algn="l" rtl="0">
              <a:lnSpc>
                <a:spcPct val="100000"/>
              </a:lnSpc>
              <a:spcBef>
                <a:spcPts val="200"/>
              </a:spcBef>
              <a:spcAft>
                <a:spcPts val="0"/>
              </a:spcAft>
              <a:buClr>
                <a:srgbClr val="000000"/>
              </a:buClr>
              <a:buSzPts val="1400"/>
              <a:buFont typeface="Arial"/>
              <a:buNone/>
            </a:pPr>
            <a:r>
              <a:rPr lang="ja-JP" altLang="en-US" b="0" i="0" u="none" strike="noStrike" cap="none" dirty="0">
                <a:solidFill>
                  <a:schemeClr val="dk1"/>
                </a:solidFill>
                <a:latin typeface="Meiryo"/>
                <a:ea typeface="Meiryo"/>
                <a:cs typeface="Meiryo"/>
                <a:sym typeface="Meiryo"/>
              </a:rPr>
              <a:t>全体：</a:t>
            </a:r>
            <a:r>
              <a:rPr lang="en-US" altLang="ja-JP" dirty="0">
                <a:solidFill>
                  <a:schemeClr val="dk1"/>
                </a:solidFill>
                <a:latin typeface="Meiryo"/>
                <a:ea typeface="Meiryo"/>
                <a:cs typeface="Meiryo"/>
                <a:sym typeface="Meiryo"/>
              </a:rPr>
              <a:t>11</a:t>
            </a:r>
            <a:r>
              <a:rPr lang="en-US" altLang="ja-JP" b="0" i="0" u="none" strike="noStrike" cap="none" dirty="0">
                <a:solidFill>
                  <a:schemeClr val="dk1"/>
                </a:solidFill>
                <a:latin typeface="Meiryo"/>
                <a:ea typeface="Meiryo"/>
                <a:cs typeface="Meiryo"/>
                <a:sym typeface="Meiryo"/>
              </a:rPr>
              <a:t>:55</a:t>
            </a:r>
            <a:r>
              <a:rPr lang="ja-JP" altLang="en-US" b="0" i="0" u="none" strike="noStrike" cap="none" dirty="0">
                <a:solidFill>
                  <a:schemeClr val="dk1"/>
                </a:solidFill>
                <a:latin typeface="Meiryo"/>
                <a:ea typeface="Meiryo"/>
                <a:cs typeface="Meiryo"/>
                <a:sym typeface="Meiryo"/>
              </a:rPr>
              <a:t>～</a:t>
            </a:r>
            <a:r>
              <a:rPr lang="en-US" altLang="ja-JP" b="0" i="0" u="none" strike="noStrike" cap="none" dirty="0">
                <a:solidFill>
                  <a:schemeClr val="dk1"/>
                </a:solidFill>
                <a:latin typeface="Meiryo"/>
                <a:ea typeface="Meiryo"/>
                <a:cs typeface="Meiryo"/>
                <a:sym typeface="Meiryo"/>
              </a:rPr>
              <a:t>12</a:t>
            </a:r>
            <a:r>
              <a:rPr lang="ja-JP" altLang="en-US" b="0" i="0" u="none" strike="noStrike" cap="none" dirty="0">
                <a:solidFill>
                  <a:schemeClr val="dk1"/>
                </a:solidFill>
                <a:latin typeface="Meiryo"/>
                <a:ea typeface="Meiryo"/>
                <a:cs typeface="Meiryo"/>
                <a:sym typeface="Meiryo"/>
              </a:rPr>
              <a:t>：</a:t>
            </a:r>
            <a:r>
              <a:rPr lang="en-US" altLang="ja-JP" dirty="0">
                <a:solidFill>
                  <a:schemeClr val="dk1"/>
                </a:solidFill>
                <a:latin typeface="Meiryo"/>
                <a:ea typeface="Meiryo"/>
                <a:cs typeface="Meiryo"/>
                <a:sym typeface="Meiryo"/>
              </a:rPr>
              <a:t>45</a:t>
            </a:r>
            <a:r>
              <a:rPr lang="ja-JP" altLang="en-US" b="0" i="0" u="none" strike="noStrike" cap="none" dirty="0">
                <a:solidFill>
                  <a:schemeClr val="dk1"/>
                </a:solidFill>
                <a:latin typeface="Meiryo"/>
                <a:ea typeface="Meiryo"/>
                <a:cs typeface="Meiryo"/>
                <a:sym typeface="Meiryo"/>
              </a:rPr>
              <a:t>頃</a:t>
            </a:r>
          </a:p>
          <a:p>
            <a:pPr marL="0" marR="0" lvl="0" indent="0" algn="l" rtl="0">
              <a:lnSpc>
                <a:spcPct val="100000"/>
              </a:lnSpc>
              <a:spcBef>
                <a:spcPts val="200"/>
              </a:spcBef>
              <a:spcAft>
                <a:spcPts val="0"/>
              </a:spcAft>
              <a:buClr>
                <a:srgbClr val="000000"/>
              </a:buClr>
              <a:buSzPts val="1400"/>
              <a:buFont typeface="Arial"/>
              <a:buNone/>
            </a:pPr>
            <a:r>
              <a:rPr lang="ja-JP" altLang="en-US" b="0" i="0" u="none" strike="noStrike" cap="none" dirty="0">
                <a:solidFill>
                  <a:schemeClr val="dk1"/>
                </a:solidFill>
                <a:latin typeface="Meiryo"/>
                <a:ea typeface="Meiryo"/>
                <a:cs typeface="Meiryo"/>
                <a:sym typeface="Meiryo"/>
              </a:rPr>
              <a:t>・</a:t>
            </a:r>
            <a:r>
              <a:rPr lang="en-US" altLang="ja-JP" b="0" i="0" u="none" strike="noStrike" cap="none" dirty="0">
                <a:solidFill>
                  <a:schemeClr val="dk1"/>
                </a:solidFill>
                <a:latin typeface="Meiryo"/>
                <a:ea typeface="Meiryo"/>
                <a:cs typeface="Meiryo"/>
                <a:sym typeface="Meiryo"/>
              </a:rPr>
              <a:t>11:55</a:t>
            </a:r>
            <a:r>
              <a:rPr lang="ja-JP" altLang="en-US" b="0" i="0" u="none" strike="noStrike" cap="none" dirty="0">
                <a:solidFill>
                  <a:schemeClr val="dk1"/>
                </a:solidFill>
                <a:latin typeface="Meiryo"/>
                <a:ea typeface="Meiryo"/>
                <a:cs typeface="Meiryo"/>
                <a:sym typeface="Meiryo"/>
              </a:rPr>
              <a:t>～　配膳、準備のできた学年毎に「いただきます」</a:t>
            </a:r>
            <a:endParaRPr lang="en-US" altLang="ja-JP" b="0" i="0" u="none" strike="noStrike" cap="none" dirty="0">
              <a:solidFill>
                <a:schemeClr val="dk1"/>
              </a:solidFill>
              <a:latin typeface="Meiryo"/>
              <a:ea typeface="Meiryo"/>
              <a:cs typeface="Meiryo"/>
              <a:sym typeface="Meiryo"/>
            </a:endParaRPr>
          </a:p>
          <a:p>
            <a:pPr marL="0" marR="0" lvl="0" indent="0" algn="l" rtl="0">
              <a:lnSpc>
                <a:spcPct val="100000"/>
              </a:lnSpc>
              <a:spcBef>
                <a:spcPts val="200"/>
              </a:spcBef>
              <a:spcAft>
                <a:spcPts val="0"/>
              </a:spcAft>
              <a:buClr>
                <a:srgbClr val="000000"/>
              </a:buClr>
              <a:buSzPts val="1400"/>
              <a:buFont typeface="Arial"/>
              <a:buNone/>
            </a:pPr>
            <a:r>
              <a:rPr lang="ja-JP" altLang="en-US" dirty="0">
                <a:solidFill>
                  <a:schemeClr val="dk1"/>
                </a:solidFill>
                <a:latin typeface="Meiryo"/>
                <a:ea typeface="Meiryo"/>
                <a:cs typeface="Meiryo"/>
                <a:sym typeface="Meiryo"/>
              </a:rPr>
              <a:t>　　　　　　もぐもぐタイム（話はせず食べることに集中）</a:t>
            </a:r>
            <a:endParaRPr lang="en-US" altLang="ja-JP" b="0" i="0" u="none" strike="noStrike" cap="none" dirty="0">
              <a:solidFill>
                <a:schemeClr val="dk1"/>
              </a:solidFill>
              <a:latin typeface="Meiryo"/>
              <a:ea typeface="Meiryo"/>
              <a:cs typeface="Meiryo"/>
              <a:sym typeface="Meiryo"/>
            </a:endParaRPr>
          </a:p>
          <a:p>
            <a:pPr marL="0" marR="0" lvl="0" indent="0" algn="l" rtl="0">
              <a:lnSpc>
                <a:spcPct val="100000"/>
              </a:lnSpc>
              <a:spcBef>
                <a:spcPts val="200"/>
              </a:spcBef>
              <a:spcAft>
                <a:spcPts val="0"/>
              </a:spcAft>
              <a:buClr>
                <a:srgbClr val="000000"/>
              </a:buClr>
              <a:buSzPts val="1400"/>
              <a:buFont typeface="Arial"/>
              <a:buNone/>
            </a:pPr>
            <a:r>
              <a:rPr lang="ja-JP" altLang="en-US" dirty="0">
                <a:solidFill>
                  <a:schemeClr val="dk1"/>
                </a:solidFill>
                <a:latin typeface="Meiryo"/>
                <a:ea typeface="Meiryo"/>
                <a:cs typeface="Meiryo"/>
                <a:sym typeface="Meiryo"/>
              </a:rPr>
              <a:t>・</a:t>
            </a:r>
            <a:r>
              <a:rPr lang="en-US" altLang="ja-JP" b="0" i="0" u="none" strike="noStrike" cap="none" dirty="0">
                <a:solidFill>
                  <a:schemeClr val="dk1"/>
                </a:solidFill>
                <a:latin typeface="Meiryo"/>
                <a:ea typeface="Meiryo"/>
                <a:cs typeface="Meiryo"/>
                <a:sym typeface="Meiryo"/>
              </a:rPr>
              <a:t>12:10</a:t>
            </a:r>
            <a:r>
              <a:rPr lang="ja-JP" altLang="en-US" b="0" i="0" u="none" strike="noStrike" cap="none" dirty="0">
                <a:solidFill>
                  <a:schemeClr val="dk1"/>
                </a:solidFill>
                <a:latin typeface="Meiryo"/>
                <a:ea typeface="Meiryo"/>
                <a:cs typeface="Meiryo"/>
                <a:sym typeface="Meiryo"/>
              </a:rPr>
              <a:t>～</a:t>
            </a:r>
            <a:r>
              <a:rPr lang="en-US" altLang="ja-JP" b="0" i="0" u="none" strike="noStrike" cap="none" dirty="0">
                <a:solidFill>
                  <a:schemeClr val="dk1"/>
                </a:solidFill>
                <a:latin typeface="Meiryo"/>
                <a:ea typeface="Meiryo"/>
                <a:cs typeface="Meiryo"/>
                <a:sym typeface="Meiryo"/>
              </a:rPr>
              <a:t>12:30</a:t>
            </a:r>
            <a:r>
              <a:rPr lang="ja-JP" altLang="en-US" dirty="0">
                <a:solidFill>
                  <a:schemeClr val="dk1"/>
                </a:solidFill>
                <a:latin typeface="Meiryo"/>
                <a:ea typeface="Meiryo"/>
                <a:cs typeface="Meiryo"/>
                <a:sym typeface="Meiryo"/>
              </a:rPr>
              <a:t>　給食委員による「本日の給食」説明</a:t>
            </a:r>
            <a:endParaRPr lang="en-US" altLang="ja-JP" dirty="0">
              <a:solidFill>
                <a:schemeClr val="dk1"/>
              </a:solidFill>
              <a:latin typeface="Meiryo"/>
              <a:ea typeface="Meiryo"/>
              <a:cs typeface="Meiryo"/>
              <a:sym typeface="Meiryo"/>
            </a:endParaRPr>
          </a:p>
          <a:p>
            <a:pPr marL="0" marR="0" lvl="0" indent="0" algn="l" rtl="0">
              <a:lnSpc>
                <a:spcPct val="100000"/>
              </a:lnSpc>
              <a:spcBef>
                <a:spcPts val="200"/>
              </a:spcBef>
              <a:spcAft>
                <a:spcPts val="0"/>
              </a:spcAft>
              <a:buClr>
                <a:srgbClr val="000000"/>
              </a:buClr>
              <a:buSzPts val="1400"/>
              <a:buFont typeface="Arial"/>
              <a:buNone/>
            </a:pPr>
            <a:r>
              <a:rPr lang="ja-JP" altLang="en-US" b="0" i="0" u="none" strike="noStrike" cap="none" dirty="0">
                <a:solidFill>
                  <a:schemeClr val="dk1"/>
                </a:solidFill>
                <a:latin typeface="Meiryo"/>
                <a:ea typeface="Meiryo"/>
                <a:cs typeface="Meiryo"/>
                <a:sym typeface="Meiryo"/>
              </a:rPr>
              <a:t>　　　　　　　　　</a:t>
            </a:r>
            <a:r>
              <a:rPr lang="en-US" altLang="ja-JP" b="0" i="0" u="none" strike="noStrike" cap="none" dirty="0">
                <a:solidFill>
                  <a:schemeClr val="dk1"/>
                </a:solidFill>
                <a:latin typeface="Meiryo"/>
                <a:ea typeface="Meiryo"/>
                <a:cs typeface="Meiryo"/>
                <a:sym typeface="Meiryo"/>
              </a:rPr>
              <a:t>5</a:t>
            </a:r>
            <a:r>
              <a:rPr lang="ja-JP" altLang="en-US" b="0" i="0" u="none" strike="noStrike" cap="none" dirty="0">
                <a:solidFill>
                  <a:schemeClr val="dk1"/>
                </a:solidFill>
                <a:latin typeface="Meiryo"/>
                <a:ea typeface="Meiryo"/>
                <a:cs typeface="Meiryo"/>
                <a:sym typeface="Meiryo"/>
              </a:rPr>
              <a:t>年生による「ウニと海について」説明</a:t>
            </a:r>
            <a:endParaRPr lang="en-US" altLang="ja-JP" b="0" i="0" u="none" strike="noStrike" cap="none" dirty="0">
              <a:solidFill>
                <a:schemeClr val="dk1"/>
              </a:solidFill>
              <a:latin typeface="Meiryo"/>
              <a:ea typeface="Meiryo"/>
              <a:cs typeface="Meiryo"/>
              <a:sym typeface="Meiryo"/>
            </a:endParaRPr>
          </a:p>
          <a:p>
            <a:pPr marL="0" marR="0" lvl="0" indent="0" algn="l" rtl="0">
              <a:lnSpc>
                <a:spcPct val="100000"/>
              </a:lnSpc>
              <a:spcBef>
                <a:spcPts val="200"/>
              </a:spcBef>
              <a:spcAft>
                <a:spcPts val="0"/>
              </a:spcAft>
              <a:buClr>
                <a:srgbClr val="000000"/>
              </a:buClr>
              <a:buSzPts val="1400"/>
              <a:buFont typeface="Arial"/>
              <a:buNone/>
            </a:pPr>
            <a:r>
              <a:rPr lang="ja-JP" altLang="en-US" dirty="0">
                <a:solidFill>
                  <a:schemeClr val="dk1"/>
                </a:solidFill>
                <a:latin typeface="Meiryo"/>
                <a:ea typeface="Meiryo"/>
                <a:cs typeface="Meiryo"/>
                <a:sym typeface="Meiryo"/>
              </a:rPr>
              <a:t>　　　　　　　　　当</a:t>
            </a:r>
            <a:r>
              <a:rPr lang="en-US" altLang="ja-JP" dirty="0">
                <a:solidFill>
                  <a:schemeClr val="dk1"/>
                </a:solidFill>
                <a:latin typeface="Meiryo"/>
                <a:ea typeface="Meiryo"/>
                <a:cs typeface="Meiryo"/>
                <a:sym typeface="Meiryo"/>
              </a:rPr>
              <a:t>PJ</a:t>
            </a:r>
            <a:r>
              <a:rPr lang="ja-JP" altLang="en-US" dirty="0">
                <a:solidFill>
                  <a:schemeClr val="dk1"/>
                </a:solidFill>
                <a:latin typeface="Meiryo"/>
                <a:ea typeface="Meiryo"/>
                <a:cs typeface="Meiryo"/>
                <a:sym typeface="Meiryo"/>
              </a:rPr>
              <a:t>古田より</a:t>
            </a:r>
            <a:r>
              <a:rPr lang="en-US" altLang="ja-JP" dirty="0">
                <a:solidFill>
                  <a:schemeClr val="dk1"/>
                </a:solidFill>
                <a:latin typeface="Meiryo"/>
                <a:ea typeface="Meiryo"/>
                <a:cs typeface="Meiryo"/>
                <a:sym typeface="Meiryo"/>
              </a:rPr>
              <a:t>PJ</a:t>
            </a:r>
            <a:r>
              <a:rPr lang="ja-JP" altLang="en-US" dirty="0">
                <a:solidFill>
                  <a:schemeClr val="dk1"/>
                </a:solidFill>
                <a:latin typeface="Meiryo"/>
                <a:ea typeface="Meiryo"/>
                <a:cs typeface="Meiryo"/>
                <a:sym typeface="Meiryo"/>
              </a:rPr>
              <a:t>及び溝垣氏紹介</a:t>
            </a:r>
            <a:endParaRPr lang="en-US" altLang="ja-JP" dirty="0">
              <a:solidFill>
                <a:schemeClr val="dk1"/>
              </a:solidFill>
              <a:latin typeface="Meiryo"/>
              <a:ea typeface="Meiryo"/>
              <a:cs typeface="Meiryo"/>
              <a:sym typeface="Meiryo"/>
            </a:endParaRPr>
          </a:p>
          <a:p>
            <a:pPr marL="0" marR="0" lvl="0" indent="0" algn="l" rtl="0">
              <a:lnSpc>
                <a:spcPct val="100000"/>
              </a:lnSpc>
              <a:spcBef>
                <a:spcPts val="200"/>
              </a:spcBef>
              <a:spcAft>
                <a:spcPts val="0"/>
              </a:spcAft>
              <a:buClr>
                <a:srgbClr val="000000"/>
              </a:buClr>
              <a:buSzPts val="1400"/>
              <a:buFont typeface="Arial"/>
              <a:buNone/>
            </a:pPr>
            <a:r>
              <a:rPr lang="ja-JP" altLang="en-US" b="0" i="0" u="none" strike="noStrike" cap="none" dirty="0">
                <a:solidFill>
                  <a:schemeClr val="dk1"/>
                </a:solidFill>
                <a:latin typeface="Meiryo"/>
                <a:ea typeface="Meiryo"/>
                <a:cs typeface="Meiryo"/>
                <a:sym typeface="Meiryo"/>
              </a:rPr>
              <a:t>　　　　　　　　　溝垣氏より「海と日本</a:t>
            </a:r>
            <a:r>
              <a:rPr lang="en-US" altLang="ja-JP" b="0" i="0" u="none" strike="noStrike" cap="none" dirty="0">
                <a:solidFill>
                  <a:schemeClr val="dk1"/>
                </a:solidFill>
                <a:latin typeface="Meiryo"/>
                <a:ea typeface="Meiryo"/>
                <a:cs typeface="Meiryo"/>
                <a:sym typeface="Meiryo"/>
              </a:rPr>
              <a:t>PJ</a:t>
            </a:r>
            <a:r>
              <a:rPr lang="ja-JP" altLang="en-US" b="0" i="0" u="none" strike="noStrike" cap="none" dirty="0">
                <a:solidFill>
                  <a:schemeClr val="dk1"/>
                </a:solidFill>
                <a:latin typeface="Meiryo"/>
                <a:ea typeface="Meiryo"/>
                <a:cs typeface="Meiryo"/>
                <a:sym typeface="Meiryo"/>
              </a:rPr>
              <a:t>」の紹介と</a:t>
            </a:r>
            <a:endParaRPr lang="en-US" altLang="ja-JP" b="0" i="0" u="none" strike="noStrike" cap="none" dirty="0">
              <a:solidFill>
                <a:schemeClr val="dk1"/>
              </a:solidFill>
              <a:latin typeface="Meiryo"/>
              <a:ea typeface="Meiryo"/>
              <a:cs typeface="Meiryo"/>
              <a:sym typeface="Meiryo"/>
            </a:endParaRPr>
          </a:p>
          <a:p>
            <a:pPr marL="0" marR="0" lvl="0" indent="0" algn="l" rtl="0">
              <a:lnSpc>
                <a:spcPct val="100000"/>
              </a:lnSpc>
              <a:spcBef>
                <a:spcPts val="200"/>
              </a:spcBef>
              <a:spcAft>
                <a:spcPts val="0"/>
              </a:spcAft>
              <a:buClr>
                <a:srgbClr val="000000"/>
              </a:buClr>
              <a:buSzPts val="1400"/>
              <a:buFont typeface="Arial"/>
              <a:buNone/>
            </a:pPr>
            <a:r>
              <a:rPr lang="ja-JP" altLang="en-US" dirty="0">
                <a:solidFill>
                  <a:schemeClr val="dk1"/>
                </a:solidFill>
                <a:latin typeface="Meiryo"/>
                <a:ea typeface="Meiryo"/>
                <a:cs typeface="Meiryo"/>
                <a:sym typeface="Meiryo"/>
              </a:rPr>
              <a:t>　　　　　　　　　　子供たちへのメッセージ</a:t>
            </a:r>
            <a:endParaRPr lang="en-US" altLang="ja-JP" dirty="0">
              <a:solidFill>
                <a:schemeClr val="dk1"/>
              </a:solidFill>
              <a:latin typeface="Meiryo"/>
              <a:ea typeface="Meiryo"/>
              <a:cs typeface="Meiryo"/>
              <a:sym typeface="Meiryo"/>
            </a:endParaRPr>
          </a:p>
          <a:p>
            <a:pPr lvl="0">
              <a:spcBef>
                <a:spcPts val="200"/>
              </a:spcBef>
              <a:buSzPts val="1400"/>
            </a:pPr>
            <a:r>
              <a:rPr lang="ja-JP" altLang="en-US" b="0" i="0" u="none" strike="noStrike" cap="none" dirty="0">
                <a:solidFill>
                  <a:schemeClr val="dk1"/>
                </a:solidFill>
                <a:latin typeface="Meiryo"/>
                <a:ea typeface="Meiryo"/>
                <a:cs typeface="Meiryo"/>
                <a:sym typeface="Meiryo"/>
              </a:rPr>
              <a:t>・</a:t>
            </a:r>
            <a:r>
              <a:rPr lang="en-US" altLang="ja-JP" dirty="0">
                <a:solidFill>
                  <a:schemeClr val="dk1"/>
                </a:solidFill>
                <a:latin typeface="Meiryo"/>
                <a:ea typeface="Meiryo"/>
                <a:cs typeface="Meiryo"/>
                <a:sym typeface="Meiryo"/>
              </a:rPr>
              <a:t>12:30</a:t>
            </a:r>
            <a:r>
              <a:rPr lang="ja-JP" altLang="en-US" dirty="0">
                <a:solidFill>
                  <a:schemeClr val="dk1"/>
                </a:solidFill>
                <a:latin typeface="Meiryo"/>
                <a:ea typeface="Meiryo"/>
                <a:cs typeface="Meiryo"/>
                <a:sym typeface="Meiryo"/>
              </a:rPr>
              <a:t>～</a:t>
            </a:r>
            <a:r>
              <a:rPr lang="en-US" altLang="ja-JP" dirty="0">
                <a:solidFill>
                  <a:schemeClr val="dk1"/>
                </a:solidFill>
                <a:latin typeface="Meiryo"/>
                <a:ea typeface="Meiryo"/>
                <a:cs typeface="Meiryo"/>
                <a:sym typeface="Meiryo"/>
              </a:rPr>
              <a:t>12:45</a:t>
            </a:r>
            <a:r>
              <a:rPr lang="ja-JP" altLang="en-US" dirty="0">
                <a:solidFill>
                  <a:schemeClr val="dk1"/>
                </a:solidFill>
                <a:latin typeface="Meiryo"/>
                <a:ea typeface="Meiryo"/>
                <a:cs typeface="Meiryo"/>
                <a:sym typeface="Meiryo"/>
              </a:rPr>
              <a:t>　会食（話しながら食べて</a:t>
            </a:r>
            <a:r>
              <a:rPr lang="en-US" altLang="ja-JP" dirty="0">
                <a:solidFill>
                  <a:schemeClr val="dk1"/>
                </a:solidFill>
                <a:latin typeface="Meiryo"/>
                <a:ea typeface="Meiryo"/>
                <a:cs typeface="Meiryo"/>
                <a:sym typeface="Meiryo"/>
              </a:rPr>
              <a:t>OK</a:t>
            </a:r>
            <a:r>
              <a:rPr lang="ja-JP" altLang="en-US" dirty="0">
                <a:solidFill>
                  <a:schemeClr val="dk1"/>
                </a:solidFill>
                <a:latin typeface="Meiryo"/>
                <a:ea typeface="Meiryo"/>
                <a:cs typeface="Meiryo"/>
                <a:sym typeface="Meiryo"/>
              </a:rPr>
              <a:t>）</a:t>
            </a:r>
            <a:endParaRPr lang="en-US" altLang="ja-JP" dirty="0">
              <a:solidFill>
                <a:schemeClr val="dk1"/>
              </a:solidFill>
              <a:latin typeface="Meiryo"/>
              <a:ea typeface="Meiryo"/>
              <a:cs typeface="Meiryo"/>
              <a:sym typeface="Meiryo"/>
            </a:endParaRPr>
          </a:p>
          <a:p>
            <a:pPr lvl="0">
              <a:spcBef>
                <a:spcPts val="200"/>
              </a:spcBef>
              <a:buSzPts val="1400"/>
            </a:pPr>
            <a:r>
              <a:rPr lang="ja-JP" altLang="en-US" dirty="0">
                <a:solidFill>
                  <a:schemeClr val="dk1"/>
                </a:solidFill>
                <a:latin typeface="Meiryo"/>
                <a:ea typeface="Meiryo"/>
                <a:cs typeface="Meiryo"/>
                <a:sym typeface="Meiryo"/>
              </a:rPr>
              <a:t>　　　　　　　　　順次、「ごちそうさま」の後、片付け</a:t>
            </a:r>
            <a:endParaRPr lang="en-US" altLang="ja-JP" b="0" i="0" u="none" strike="noStrike" cap="none" dirty="0">
              <a:solidFill>
                <a:schemeClr val="dk1"/>
              </a:solidFill>
              <a:latin typeface="Meiryo"/>
              <a:ea typeface="Meiryo"/>
              <a:cs typeface="Meiryo"/>
              <a:sym typeface="Meiryo"/>
            </a:endParaRPr>
          </a:p>
          <a:p>
            <a:pPr marL="0" marR="0" lvl="0" indent="0" algn="l" rtl="0">
              <a:lnSpc>
                <a:spcPct val="100000"/>
              </a:lnSpc>
              <a:spcBef>
                <a:spcPts val="200"/>
              </a:spcBef>
              <a:spcAft>
                <a:spcPts val="0"/>
              </a:spcAft>
              <a:buClr>
                <a:srgbClr val="000000"/>
              </a:buClr>
              <a:buSzPts val="1400"/>
              <a:buFont typeface="Arial"/>
              <a:buNone/>
            </a:pPr>
            <a:r>
              <a:rPr lang="ja-JP" altLang="en-US" b="0" i="0" u="none" strike="noStrike" cap="none" dirty="0">
                <a:solidFill>
                  <a:schemeClr val="dk1"/>
                </a:solidFill>
                <a:latin typeface="Meiryo"/>
                <a:ea typeface="Meiryo"/>
                <a:cs typeface="Meiryo"/>
                <a:sym typeface="Meiryo"/>
              </a:rPr>
              <a:t>・</a:t>
            </a:r>
            <a:r>
              <a:rPr lang="en-US" altLang="ja-JP" b="0" i="0" u="none" strike="noStrike" cap="none" dirty="0">
                <a:solidFill>
                  <a:schemeClr val="dk1"/>
                </a:solidFill>
                <a:latin typeface="Meiryo"/>
                <a:ea typeface="Meiryo"/>
                <a:cs typeface="Meiryo"/>
                <a:sym typeface="Meiryo"/>
              </a:rPr>
              <a:t>12:45</a:t>
            </a:r>
            <a:r>
              <a:rPr lang="ja-JP" altLang="en-US" dirty="0">
                <a:solidFill>
                  <a:schemeClr val="dk1"/>
                </a:solidFill>
                <a:latin typeface="Meiryo"/>
                <a:ea typeface="Meiryo"/>
                <a:cs typeface="Meiryo"/>
                <a:sym typeface="Meiryo"/>
              </a:rPr>
              <a:t>頃</a:t>
            </a:r>
            <a:r>
              <a:rPr lang="ja-JP" altLang="en-US" b="0" i="0" u="none" strike="noStrike" cap="none" dirty="0">
                <a:solidFill>
                  <a:schemeClr val="dk1"/>
                </a:solidFill>
                <a:latin typeface="Meiryo"/>
                <a:ea typeface="Meiryo"/>
                <a:cs typeface="Meiryo"/>
                <a:sym typeface="Meiryo"/>
              </a:rPr>
              <a:t>　</a:t>
            </a:r>
            <a:r>
              <a:rPr lang="ja-JP" altLang="en-US" dirty="0">
                <a:solidFill>
                  <a:schemeClr val="dk1"/>
                </a:solidFill>
                <a:latin typeface="Meiryo"/>
                <a:ea typeface="Meiryo"/>
                <a:cs typeface="Meiryo"/>
                <a:sym typeface="Meiryo"/>
              </a:rPr>
              <a:t>片付け終了後、記念撮影（</a:t>
            </a:r>
            <a:r>
              <a:rPr lang="en-US" altLang="ja-JP" dirty="0">
                <a:solidFill>
                  <a:schemeClr val="dk1"/>
                </a:solidFill>
                <a:latin typeface="Meiryo"/>
                <a:ea typeface="Meiryo"/>
                <a:cs typeface="Meiryo"/>
                <a:sym typeface="Meiryo"/>
              </a:rPr>
              <a:t>5</a:t>
            </a:r>
            <a:r>
              <a:rPr lang="ja-JP" altLang="en-US" dirty="0">
                <a:solidFill>
                  <a:schemeClr val="dk1"/>
                </a:solidFill>
                <a:latin typeface="Meiryo"/>
                <a:ea typeface="Meiryo"/>
                <a:cs typeface="Meiryo"/>
                <a:sym typeface="Meiryo"/>
              </a:rPr>
              <a:t>年生、</a:t>
            </a:r>
            <a:r>
              <a:rPr lang="en-US" altLang="ja-JP" dirty="0">
                <a:solidFill>
                  <a:schemeClr val="dk1"/>
                </a:solidFill>
                <a:latin typeface="Meiryo"/>
                <a:ea typeface="Meiryo"/>
                <a:cs typeface="Meiryo"/>
                <a:sym typeface="Meiryo"/>
              </a:rPr>
              <a:t>6</a:t>
            </a:r>
            <a:r>
              <a:rPr lang="ja-JP" altLang="en-US" dirty="0">
                <a:solidFill>
                  <a:schemeClr val="dk1"/>
                </a:solidFill>
                <a:latin typeface="Meiryo"/>
                <a:ea typeface="Meiryo"/>
                <a:cs typeface="Meiryo"/>
                <a:sym typeface="Meiryo"/>
              </a:rPr>
              <a:t>年生）</a:t>
            </a:r>
            <a:endParaRPr lang="en-US" altLang="ja-JP" dirty="0">
              <a:solidFill>
                <a:schemeClr val="dk1"/>
              </a:solidFill>
              <a:latin typeface="Meiryo"/>
              <a:ea typeface="Meiryo"/>
              <a:cs typeface="Meiryo"/>
              <a:sym typeface="Meiryo"/>
            </a:endParaRPr>
          </a:p>
          <a:p>
            <a:pPr marL="0" marR="0" lvl="0" indent="0" algn="l" rtl="0">
              <a:lnSpc>
                <a:spcPct val="100000"/>
              </a:lnSpc>
              <a:spcBef>
                <a:spcPts val="200"/>
              </a:spcBef>
              <a:spcAft>
                <a:spcPts val="0"/>
              </a:spcAft>
              <a:buClr>
                <a:srgbClr val="000000"/>
              </a:buClr>
              <a:buSzPts val="1400"/>
              <a:buFont typeface="Arial"/>
              <a:buNone/>
            </a:pPr>
            <a:endParaRPr lang="en-US" altLang="ja-JP" b="0" i="0" u="none" strike="noStrike" cap="none" dirty="0">
              <a:solidFill>
                <a:schemeClr val="dk1"/>
              </a:solidFill>
              <a:latin typeface="Meiryo"/>
              <a:ea typeface="Meiryo"/>
              <a:cs typeface="Meiryo"/>
              <a:sym typeface="Meiryo"/>
            </a:endParaRPr>
          </a:p>
          <a:p>
            <a:pPr marL="0" marR="0" lvl="0" indent="0" algn="l" rtl="0">
              <a:lnSpc>
                <a:spcPct val="100000"/>
              </a:lnSpc>
              <a:spcBef>
                <a:spcPts val="200"/>
              </a:spcBef>
              <a:spcAft>
                <a:spcPts val="0"/>
              </a:spcAft>
              <a:buClr>
                <a:srgbClr val="000000"/>
              </a:buClr>
              <a:buSzPts val="1400"/>
              <a:buFont typeface="Arial"/>
              <a:buNone/>
            </a:pPr>
            <a:r>
              <a:rPr lang="en-US" altLang="ja-JP" b="0" i="0" u="none" strike="noStrike" cap="none" dirty="0">
                <a:solidFill>
                  <a:schemeClr val="dk1"/>
                </a:solidFill>
                <a:latin typeface="Meiryo"/>
                <a:ea typeface="Meiryo"/>
                <a:cs typeface="Meiryo"/>
                <a:sym typeface="Meiryo"/>
              </a:rPr>
              <a:t>※</a:t>
            </a:r>
            <a:r>
              <a:rPr lang="ja-JP" altLang="en-US" b="0" i="0" u="none" strike="noStrike" cap="none" dirty="0">
                <a:solidFill>
                  <a:schemeClr val="dk1"/>
                </a:solidFill>
                <a:latin typeface="Meiryo"/>
                <a:ea typeface="Meiryo"/>
                <a:cs typeface="Meiryo"/>
                <a:sym typeface="Meiryo"/>
              </a:rPr>
              <a:t>記念撮影は「横断幕」を持ち、撮影</a:t>
            </a:r>
            <a:endParaRPr lang="en-US" altLang="ja-JP" b="0" i="0" u="none" strike="noStrike" cap="none" dirty="0">
              <a:solidFill>
                <a:schemeClr val="dk1"/>
              </a:solidFill>
              <a:latin typeface="Meiryo"/>
              <a:ea typeface="Meiryo"/>
              <a:cs typeface="Meiryo"/>
              <a:sym typeface="Meiryo"/>
            </a:endParaRPr>
          </a:p>
          <a:p>
            <a:pPr marL="0" marR="0" lvl="0" indent="0" algn="l" rtl="0">
              <a:lnSpc>
                <a:spcPct val="100000"/>
              </a:lnSpc>
              <a:spcBef>
                <a:spcPts val="200"/>
              </a:spcBef>
              <a:spcAft>
                <a:spcPts val="0"/>
              </a:spcAft>
              <a:buClr>
                <a:srgbClr val="000000"/>
              </a:buClr>
              <a:buSzPts val="1400"/>
              <a:buFont typeface="Arial"/>
              <a:buNone/>
            </a:pPr>
            <a:endParaRPr lang="ja-JP" altLang="en-US" b="0" i="0" u="none" strike="noStrike" cap="none" dirty="0">
              <a:solidFill>
                <a:schemeClr val="dk1"/>
              </a:solidFill>
              <a:latin typeface="Meiryo"/>
              <a:ea typeface="Meiryo"/>
              <a:cs typeface="Meiryo"/>
              <a:sym typeface="Meiryo"/>
            </a:endParaRPr>
          </a:p>
          <a:p>
            <a:pPr marL="0" marR="0" lvl="0" indent="0" algn="l" rtl="0">
              <a:lnSpc>
                <a:spcPct val="100000"/>
              </a:lnSpc>
              <a:spcBef>
                <a:spcPts val="200"/>
              </a:spcBef>
              <a:spcAft>
                <a:spcPts val="0"/>
              </a:spcAft>
              <a:buClr>
                <a:srgbClr val="000000"/>
              </a:buClr>
              <a:buSzPts val="1400"/>
              <a:buFont typeface="Arial"/>
              <a:buNone/>
            </a:pPr>
            <a:r>
              <a:rPr lang="ja-JP" altLang="en-US" dirty="0">
                <a:solidFill>
                  <a:schemeClr val="dk1"/>
                </a:solidFill>
                <a:latin typeface="Meiryo"/>
                <a:ea typeface="Meiryo"/>
                <a:cs typeface="Meiryo"/>
                <a:sym typeface="Meiryo"/>
              </a:rPr>
              <a:t>湯梨浜町</a:t>
            </a:r>
            <a:r>
              <a:rPr lang="ja-JP" altLang="en-US" b="0" i="0" u="none" strike="noStrike" cap="none" dirty="0">
                <a:solidFill>
                  <a:schemeClr val="dk1"/>
                </a:solidFill>
                <a:latin typeface="Meiryo"/>
                <a:ea typeface="Meiryo"/>
                <a:cs typeface="Meiryo"/>
                <a:sym typeface="Meiryo"/>
              </a:rPr>
              <a:t>立泊小学校　メイン会場：</a:t>
            </a:r>
            <a:r>
              <a:rPr lang="ja-JP" altLang="en-US" dirty="0">
                <a:solidFill>
                  <a:schemeClr val="dk1"/>
                </a:solidFill>
                <a:latin typeface="Meiryo"/>
                <a:ea typeface="Meiryo"/>
                <a:cs typeface="Meiryo"/>
                <a:sym typeface="Meiryo"/>
              </a:rPr>
              <a:t>ランチルーム</a:t>
            </a:r>
            <a:endParaRPr lang="ja-JP" altLang="en-US" b="0" i="0" u="none" strike="noStrike" cap="none" dirty="0">
              <a:solidFill>
                <a:schemeClr val="dk1"/>
              </a:solidFill>
              <a:latin typeface="Meiryo"/>
              <a:ea typeface="Meiryo"/>
              <a:cs typeface="Meiryo"/>
              <a:sym typeface="Meiryo"/>
            </a:endParaRPr>
          </a:p>
          <a:p>
            <a:pPr marL="0" marR="0" lvl="0" indent="0" algn="l" rtl="0">
              <a:lnSpc>
                <a:spcPct val="100000"/>
              </a:lnSpc>
              <a:spcBef>
                <a:spcPts val="200"/>
              </a:spcBef>
              <a:spcAft>
                <a:spcPts val="0"/>
              </a:spcAft>
              <a:buClr>
                <a:srgbClr val="000000"/>
              </a:buClr>
              <a:buSzPts val="1400"/>
              <a:buFont typeface="Arial"/>
              <a:buNone/>
            </a:pPr>
            <a:endParaRPr lang="ja-JP" altLang="en-US" dirty="0">
              <a:solidFill>
                <a:schemeClr val="dk1"/>
              </a:solidFill>
              <a:latin typeface="Meiryo"/>
              <a:ea typeface="Meiryo"/>
              <a:cs typeface="Meiryo"/>
              <a:sym typeface="Meiryo"/>
            </a:endParaRPr>
          </a:p>
          <a:p>
            <a:pPr marL="0" marR="0" lvl="0" indent="0" algn="l" rtl="0">
              <a:lnSpc>
                <a:spcPct val="100000"/>
              </a:lnSpc>
              <a:spcBef>
                <a:spcPts val="200"/>
              </a:spcBef>
              <a:spcAft>
                <a:spcPts val="0"/>
              </a:spcAft>
              <a:buClr>
                <a:srgbClr val="000000"/>
              </a:buClr>
              <a:buSzPts val="1400"/>
              <a:buFont typeface="Arial"/>
              <a:buNone/>
            </a:pPr>
            <a:r>
              <a:rPr lang="ja-JP" altLang="en-US" b="0" i="0" u="none" strike="noStrike" cap="none" dirty="0">
                <a:solidFill>
                  <a:schemeClr val="dk1"/>
                </a:solidFill>
                <a:latin typeface="Meiryo"/>
                <a:ea typeface="Meiryo"/>
                <a:cs typeface="Meiryo"/>
                <a:sym typeface="Meiryo"/>
              </a:rPr>
              <a:t>全校児童</a:t>
            </a:r>
            <a:r>
              <a:rPr lang="en-US" altLang="ja-JP" b="0" i="0" u="none" strike="noStrike" cap="none" dirty="0">
                <a:solidFill>
                  <a:schemeClr val="dk1"/>
                </a:solidFill>
                <a:latin typeface="Meiryo"/>
                <a:ea typeface="Meiryo"/>
                <a:cs typeface="Meiryo"/>
                <a:sym typeface="Meiryo"/>
              </a:rPr>
              <a:t>116</a:t>
            </a:r>
            <a:r>
              <a:rPr lang="ja-JP" altLang="en-US" b="0" i="0" u="none" strike="noStrike" cap="none" dirty="0">
                <a:solidFill>
                  <a:schemeClr val="dk1"/>
                </a:solidFill>
                <a:latin typeface="Meiryo"/>
                <a:ea typeface="Meiryo"/>
                <a:cs typeface="Meiryo"/>
                <a:sym typeface="Meiryo"/>
              </a:rPr>
              <a:t>名及び教職員</a:t>
            </a:r>
          </a:p>
          <a:p>
            <a:pPr marL="0" marR="0" lvl="0" indent="0" algn="l" rtl="0">
              <a:lnSpc>
                <a:spcPct val="100000"/>
              </a:lnSpc>
              <a:spcBef>
                <a:spcPts val="200"/>
              </a:spcBef>
              <a:spcAft>
                <a:spcPts val="0"/>
              </a:spcAft>
              <a:buClr>
                <a:srgbClr val="000000"/>
              </a:buClr>
              <a:buSzPts val="1400"/>
              <a:buFont typeface="Arial"/>
              <a:buNone/>
            </a:pPr>
            <a:endParaRPr lang="ja-JP" altLang="en-US" b="0" i="0" u="none" strike="noStrike" cap="none" dirty="0">
              <a:solidFill>
                <a:schemeClr val="dk1"/>
              </a:solidFill>
              <a:latin typeface="Meiryo"/>
              <a:ea typeface="Meiryo"/>
              <a:cs typeface="Meiryo"/>
              <a:sym typeface="Meiryo"/>
            </a:endParaRPr>
          </a:p>
          <a:p>
            <a:pPr marL="0" marR="0" lvl="0" indent="0" algn="l" rtl="0">
              <a:lnSpc>
                <a:spcPct val="100000"/>
              </a:lnSpc>
              <a:spcBef>
                <a:spcPts val="200"/>
              </a:spcBef>
              <a:spcAft>
                <a:spcPts val="0"/>
              </a:spcAft>
              <a:buClr>
                <a:srgbClr val="000000"/>
              </a:buClr>
              <a:buSzPts val="1400"/>
              <a:buFont typeface="Arial"/>
              <a:buNone/>
            </a:pPr>
            <a:endParaRPr lang="en-US" altLang="ja-JP" dirty="0">
              <a:solidFill>
                <a:schemeClr val="dk1"/>
              </a:solidFill>
              <a:latin typeface="Meiryo"/>
              <a:ea typeface="Meiryo"/>
              <a:cs typeface="Meiryo"/>
              <a:sym typeface="Meiryo"/>
            </a:endParaRPr>
          </a:p>
          <a:p>
            <a:pPr>
              <a:spcBef>
                <a:spcPts val="200"/>
              </a:spcBef>
              <a:buSzPts val="1400"/>
            </a:pPr>
            <a:r>
              <a:rPr lang="ja-JP" altLang="en-US" dirty="0">
                <a:solidFill>
                  <a:schemeClr val="dk1"/>
                </a:solidFill>
                <a:latin typeface="Meiryo"/>
                <a:ea typeface="Meiryo"/>
                <a:cs typeface="Meiryo"/>
                <a:sym typeface="Meiryo"/>
              </a:rPr>
              <a:t>①ムラサキウニを含む藻場の恵み給食を提供</a:t>
            </a:r>
          </a:p>
          <a:p>
            <a:pPr marL="0" marR="0" lvl="0" indent="0" algn="l" rtl="0">
              <a:lnSpc>
                <a:spcPct val="100000"/>
              </a:lnSpc>
              <a:spcBef>
                <a:spcPts val="200"/>
              </a:spcBef>
              <a:spcAft>
                <a:spcPts val="0"/>
              </a:spcAft>
              <a:buClr>
                <a:srgbClr val="000000"/>
              </a:buClr>
              <a:buSzPts val="1400"/>
              <a:buFont typeface="Arial"/>
              <a:buNone/>
            </a:pPr>
            <a:r>
              <a:rPr lang="ja-JP" altLang="en-US" dirty="0">
                <a:solidFill>
                  <a:schemeClr val="dk1"/>
                </a:solidFill>
                <a:latin typeface="Meiryo"/>
                <a:ea typeface="Meiryo"/>
                <a:cs typeface="Meiryo"/>
                <a:sym typeface="Meiryo"/>
              </a:rPr>
              <a:t>②藻場の大切さと磯焼けの現状について</a:t>
            </a:r>
            <a:r>
              <a:rPr lang="en-US" altLang="ja-JP" dirty="0">
                <a:solidFill>
                  <a:schemeClr val="dk1"/>
                </a:solidFill>
                <a:latin typeface="Meiryo"/>
                <a:ea typeface="Meiryo"/>
                <a:cs typeface="Meiryo"/>
                <a:sym typeface="Meiryo"/>
              </a:rPr>
              <a:t>5</a:t>
            </a:r>
            <a:r>
              <a:rPr lang="ja-JP" altLang="en-US" dirty="0">
                <a:solidFill>
                  <a:schemeClr val="dk1"/>
                </a:solidFill>
                <a:latin typeface="Meiryo"/>
                <a:ea typeface="Meiryo"/>
                <a:cs typeface="Meiryo"/>
                <a:sym typeface="Meiryo"/>
              </a:rPr>
              <a:t>年生が発表​</a:t>
            </a:r>
          </a:p>
          <a:p>
            <a:pPr>
              <a:spcBef>
                <a:spcPts val="200"/>
              </a:spcBef>
              <a:buSzPts val="1400"/>
            </a:pPr>
            <a:r>
              <a:rPr lang="ja-JP" altLang="en-US" dirty="0">
                <a:solidFill>
                  <a:schemeClr val="dk1"/>
                </a:solidFill>
                <a:latin typeface="Meiryo"/>
                <a:ea typeface="Meiryo"/>
                <a:cs typeface="Meiryo"/>
                <a:sym typeface="Meiryo"/>
              </a:rPr>
              <a:t>③海と日本プロジェクトの趣旨説明</a:t>
            </a:r>
            <a:endParaRPr lang="en-US" altLang="ja-JP" dirty="0">
              <a:solidFill>
                <a:schemeClr val="dk1"/>
              </a:solidFill>
              <a:latin typeface="Meiryo"/>
              <a:ea typeface="Meiryo"/>
              <a:cs typeface="Meiryo"/>
              <a:sym typeface="Meiryo"/>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34"/>
        <p:cNvGrpSpPr/>
        <p:nvPr/>
      </p:nvGrpSpPr>
      <p:grpSpPr>
        <a:xfrm>
          <a:off x="0" y="0"/>
          <a:ext cx="0" cy="0"/>
          <a:chOff x="0" y="0"/>
          <a:chExt cx="0" cy="0"/>
        </a:xfrm>
      </p:grpSpPr>
      <p:sp>
        <p:nvSpPr>
          <p:cNvPr id="135" name="Google Shape;135;p27"/>
          <p:cNvSpPr txBox="1"/>
          <p:nvPr/>
        </p:nvSpPr>
        <p:spPr>
          <a:xfrm>
            <a:off x="627063" y="25400"/>
            <a:ext cx="6172200" cy="379413"/>
          </a:xfrm>
          <a:prstGeom prst="rect">
            <a:avLst/>
          </a:prstGeom>
          <a:noFill/>
          <a:ln>
            <a:noFill/>
          </a:ln>
        </p:spPr>
        <p:txBody>
          <a:bodyPr spcFirstLastPara="1" wrap="square" lIns="91425" tIns="45700" rIns="91425" bIns="45700" anchor="ctr" anchorCtr="0">
            <a:noAutofit/>
          </a:bodyPr>
          <a:lstStyle/>
          <a:p>
            <a:pPr marL="0" marR="0" lvl="0" indent="0" algn="r" rtl="0">
              <a:lnSpc>
                <a:spcPct val="100000"/>
              </a:lnSpc>
              <a:spcBef>
                <a:spcPts val="0"/>
              </a:spcBef>
              <a:spcAft>
                <a:spcPts val="0"/>
              </a:spcAft>
              <a:buNone/>
            </a:pPr>
            <a:r>
              <a:rPr lang="ja-JP" altLang="en-US" sz="1600" b="1" i="0" u="none" strike="noStrike" cap="none" dirty="0">
                <a:solidFill>
                  <a:schemeClr val="dk1"/>
                </a:solidFill>
                <a:latin typeface="Arial"/>
                <a:ea typeface="Arial"/>
                <a:cs typeface="Arial"/>
                <a:sym typeface="Arial"/>
              </a:rPr>
              <a:t>５年生の学習成果の発表</a:t>
            </a:r>
            <a:r>
              <a:rPr lang="ja-JP" sz="1600" b="1" i="0" u="none" strike="noStrike" cap="none" dirty="0">
                <a:solidFill>
                  <a:schemeClr val="dk1"/>
                </a:solidFill>
                <a:latin typeface="Arial"/>
                <a:ea typeface="Arial"/>
                <a:cs typeface="Arial"/>
                <a:sym typeface="Arial"/>
              </a:rPr>
              <a:t>内容</a:t>
            </a:r>
            <a:r>
              <a:rPr lang="ja-JP" altLang="en-US" sz="1600" b="1" i="0" u="none" strike="noStrike" cap="none" dirty="0">
                <a:solidFill>
                  <a:schemeClr val="dk1"/>
                </a:solidFill>
                <a:latin typeface="Arial"/>
                <a:ea typeface="Arial"/>
                <a:cs typeface="Arial"/>
                <a:sym typeface="Arial"/>
              </a:rPr>
              <a:t>（予定）</a:t>
            </a:r>
            <a:endParaRPr b="1" dirty="0"/>
          </a:p>
        </p:txBody>
      </p:sp>
      <p:sp>
        <p:nvSpPr>
          <p:cNvPr id="136" name="Google Shape;136;p27"/>
          <p:cNvSpPr txBox="1">
            <a:spLocks noGrp="1"/>
          </p:cNvSpPr>
          <p:nvPr>
            <p:ph type="sldNum" idx="12"/>
          </p:nvPr>
        </p:nvSpPr>
        <p:spPr>
          <a:xfrm>
            <a:off x="6363040" y="9570435"/>
            <a:ext cx="403225" cy="230188"/>
          </a:xfrm>
          <a:prstGeom prst="rect">
            <a:avLst/>
          </a:prstGeom>
          <a:noFill/>
          <a:ln>
            <a:noFill/>
          </a:ln>
        </p:spPr>
        <p:txBody>
          <a:bodyPr spcFirstLastPara="1" wrap="square" lIns="91425" tIns="45700" rIns="91425" bIns="45700" anchor="t" anchorCtr="0">
            <a:noAutofit/>
          </a:bodyPr>
          <a:lstStyle/>
          <a:p>
            <a:pPr marL="0" marR="0" lvl="0" indent="0" algn="ctr" rtl="0">
              <a:lnSpc>
                <a:spcPct val="100000"/>
              </a:lnSpc>
              <a:spcBef>
                <a:spcPts val="0"/>
              </a:spcBef>
              <a:spcAft>
                <a:spcPts val="0"/>
              </a:spcAft>
              <a:buClr>
                <a:srgbClr val="000000"/>
              </a:buClr>
              <a:buSzPts val="1000"/>
              <a:buFont typeface="Arial"/>
              <a:buNone/>
            </a:pPr>
            <a:fld id="{00000000-1234-1234-1234-123412341234}" type="slidenum">
              <a:rPr lang="en-US" altLang="ja-JP"/>
              <a:t>5</a:t>
            </a:fld>
            <a:endParaRPr/>
          </a:p>
        </p:txBody>
      </p:sp>
      <p:pic>
        <p:nvPicPr>
          <p:cNvPr id="2" name="図 1"/>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604971" y="635669"/>
            <a:ext cx="5758069" cy="4317579"/>
          </a:xfrm>
          <a:prstGeom prst="rect">
            <a:avLst/>
          </a:prstGeom>
        </p:spPr>
      </p:pic>
      <p:pic>
        <p:nvPicPr>
          <p:cNvPr id="3" name="図 2"/>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545335" y="5058336"/>
            <a:ext cx="5877339" cy="4407011"/>
          </a:xfrm>
          <a:prstGeom prst="rect">
            <a:avLst/>
          </a:prstGeom>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34"/>
        <p:cNvGrpSpPr/>
        <p:nvPr/>
      </p:nvGrpSpPr>
      <p:grpSpPr>
        <a:xfrm>
          <a:off x="0" y="0"/>
          <a:ext cx="0" cy="0"/>
          <a:chOff x="0" y="0"/>
          <a:chExt cx="0" cy="0"/>
        </a:xfrm>
      </p:grpSpPr>
      <p:sp>
        <p:nvSpPr>
          <p:cNvPr id="135" name="Google Shape;135;p27"/>
          <p:cNvSpPr txBox="1"/>
          <p:nvPr/>
        </p:nvSpPr>
        <p:spPr>
          <a:xfrm>
            <a:off x="627063" y="25400"/>
            <a:ext cx="6172200" cy="379413"/>
          </a:xfrm>
          <a:prstGeom prst="rect">
            <a:avLst/>
          </a:prstGeom>
          <a:noFill/>
          <a:ln>
            <a:noFill/>
          </a:ln>
        </p:spPr>
        <p:txBody>
          <a:bodyPr spcFirstLastPara="1" wrap="square" lIns="91425" tIns="45700" rIns="91425" bIns="45700" anchor="ctr" anchorCtr="0">
            <a:noAutofit/>
          </a:bodyPr>
          <a:lstStyle/>
          <a:p>
            <a:pPr marL="0" marR="0" lvl="0" indent="0" algn="r" rtl="0">
              <a:lnSpc>
                <a:spcPct val="100000"/>
              </a:lnSpc>
              <a:spcBef>
                <a:spcPts val="0"/>
              </a:spcBef>
              <a:spcAft>
                <a:spcPts val="0"/>
              </a:spcAft>
              <a:buNone/>
            </a:pPr>
            <a:r>
              <a:rPr lang="ja-JP" altLang="en-US" sz="1600" b="1" i="0" u="none" strike="noStrike" cap="none" dirty="0">
                <a:solidFill>
                  <a:schemeClr val="dk1"/>
                </a:solidFill>
                <a:latin typeface="Arial"/>
                <a:ea typeface="Arial"/>
                <a:cs typeface="Arial"/>
                <a:sym typeface="Arial"/>
              </a:rPr>
              <a:t>５年生の学習成果の発表</a:t>
            </a:r>
            <a:r>
              <a:rPr lang="ja-JP" sz="1600" b="1" i="0" u="none" strike="noStrike" cap="none" dirty="0">
                <a:solidFill>
                  <a:schemeClr val="dk1"/>
                </a:solidFill>
                <a:latin typeface="Arial"/>
                <a:ea typeface="Arial"/>
                <a:cs typeface="Arial"/>
                <a:sym typeface="Arial"/>
              </a:rPr>
              <a:t>内容</a:t>
            </a:r>
            <a:r>
              <a:rPr lang="ja-JP" altLang="en-US" sz="1600" b="1" i="0" u="none" strike="noStrike" cap="none" dirty="0">
                <a:solidFill>
                  <a:schemeClr val="dk1"/>
                </a:solidFill>
                <a:latin typeface="Arial"/>
                <a:ea typeface="Arial"/>
                <a:cs typeface="Arial"/>
                <a:sym typeface="Arial"/>
              </a:rPr>
              <a:t>（予定）</a:t>
            </a:r>
            <a:endParaRPr b="1" dirty="0"/>
          </a:p>
        </p:txBody>
      </p:sp>
      <p:sp>
        <p:nvSpPr>
          <p:cNvPr id="136" name="Google Shape;136;p27"/>
          <p:cNvSpPr txBox="1">
            <a:spLocks noGrp="1"/>
          </p:cNvSpPr>
          <p:nvPr>
            <p:ph type="sldNum" idx="12"/>
          </p:nvPr>
        </p:nvSpPr>
        <p:spPr>
          <a:xfrm>
            <a:off x="6363040" y="9570435"/>
            <a:ext cx="403225" cy="230188"/>
          </a:xfrm>
          <a:prstGeom prst="rect">
            <a:avLst/>
          </a:prstGeom>
          <a:noFill/>
          <a:ln>
            <a:noFill/>
          </a:ln>
        </p:spPr>
        <p:txBody>
          <a:bodyPr spcFirstLastPara="1" wrap="square" lIns="91425" tIns="45700" rIns="91425" bIns="45700" anchor="t" anchorCtr="0">
            <a:noAutofit/>
          </a:bodyPr>
          <a:lstStyle/>
          <a:p>
            <a:pPr marL="0" marR="0" lvl="0" indent="0" algn="ctr" rtl="0">
              <a:lnSpc>
                <a:spcPct val="100000"/>
              </a:lnSpc>
              <a:spcBef>
                <a:spcPts val="0"/>
              </a:spcBef>
              <a:spcAft>
                <a:spcPts val="0"/>
              </a:spcAft>
              <a:buClr>
                <a:srgbClr val="000000"/>
              </a:buClr>
              <a:buSzPts val="1000"/>
              <a:buFont typeface="Arial"/>
              <a:buNone/>
            </a:pPr>
            <a:fld id="{00000000-1234-1234-1234-123412341234}" type="slidenum">
              <a:rPr lang="en-US" altLang="ja-JP"/>
              <a:t>6</a:t>
            </a:fld>
            <a:endParaRPr/>
          </a:p>
        </p:txBody>
      </p:sp>
      <p:pic>
        <p:nvPicPr>
          <p:cNvPr id="4" name="図 3"/>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618679" y="583095"/>
            <a:ext cx="5744362" cy="4307301"/>
          </a:xfrm>
          <a:prstGeom prst="rect">
            <a:avLst/>
          </a:prstGeom>
        </p:spPr>
      </p:pic>
      <p:pic>
        <p:nvPicPr>
          <p:cNvPr id="5" name="図 4"/>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618678" y="5068678"/>
            <a:ext cx="5860412" cy="4394319"/>
          </a:xfrm>
          <a:prstGeom prst="rect">
            <a:avLst/>
          </a:prstGeom>
        </p:spPr>
      </p:pic>
    </p:spTree>
    <p:extLst>
      <p:ext uri="{BB962C8B-B14F-4D97-AF65-F5344CB8AC3E}">
        <p14:creationId xmlns:p14="http://schemas.microsoft.com/office/powerpoint/2010/main" val="232922078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34"/>
        <p:cNvGrpSpPr/>
        <p:nvPr/>
      </p:nvGrpSpPr>
      <p:grpSpPr>
        <a:xfrm>
          <a:off x="0" y="0"/>
          <a:ext cx="0" cy="0"/>
          <a:chOff x="0" y="0"/>
          <a:chExt cx="0" cy="0"/>
        </a:xfrm>
      </p:grpSpPr>
      <p:sp>
        <p:nvSpPr>
          <p:cNvPr id="135" name="Google Shape;135;p27"/>
          <p:cNvSpPr txBox="1"/>
          <p:nvPr/>
        </p:nvSpPr>
        <p:spPr>
          <a:xfrm>
            <a:off x="627063" y="25400"/>
            <a:ext cx="6172200" cy="379413"/>
          </a:xfrm>
          <a:prstGeom prst="rect">
            <a:avLst/>
          </a:prstGeom>
          <a:noFill/>
          <a:ln>
            <a:noFill/>
          </a:ln>
        </p:spPr>
        <p:txBody>
          <a:bodyPr spcFirstLastPara="1" wrap="square" lIns="91425" tIns="45700" rIns="91425" bIns="45700" anchor="ctr" anchorCtr="0">
            <a:noAutofit/>
          </a:bodyPr>
          <a:lstStyle/>
          <a:p>
            <a:pPr marL="0" marR="0" lvl="0" indent="0" algn="r" rtl="0">
              <a:lnSpc>
                <a:spcPct val="100000"/>
              </a:lnSpc>
              <a:spcBef>
                <a:spcPts val="0"/>
              </a:spcBef>
              <a:spcAft>
                <a:spcPts val="0"/>
              </a:spcAft>
              <a:buNone/>
            </a:pPr>
            <a:r>
              <a:rPr lang="ja-JP" altLang="en-US" sz="1600" b="1" i="0" u="none" strike="noStrike" cap="none" dirty="0">
                <a:solidFill>
                  <a:schemeClr val="dk1"/>
                </a:solidFill>
                <a:latin typeface="Arial"/>
                <a:ea typeface="Arial"/>
                <a:cs typeface="Arial"/>
                <a:sym typeface="Arial"/>
              </a:rPr>
              <a:t>５年生の学習成果の発表</a:t>
            </a:r>
            <a:r>
              <a:rPr lang="ja-JP" sz="1600" b="1" i="0" u="none" strike="noStrike" cap="none" dirty="0">
                <a:solidFill>
                  <a:schemeClr val="dk1"/>
                </a:solidFill>
                <a:latin typeface="Arial"/>
                <a:ea typeface="Arial"/>
                <a:cs typeface="Arial"/>
                <a:sym typeface="Arial"/>
              </a:rPr>
              <a:t>内容</a:t>
            </a:r>
            <a:r>
              <a:rPr lang="ja-JP" altLang="en-US" sz="1600" b="1" i="0" u="none" strike="noStrike" cap="none" dirty="0">
                <a:solidFill>
                  <a:schemeClr val="dk1"/>
                </a:solidFill>
                <a:latin typeface="Arial"/>
                <a:ea typeface="Arial"/>
                <a:cs typeface="Arial"/>
                <a:sym typeface="Arial"/>
              </a:rPr>
              <a:t>（予定）</a:t>
            </a:r>
            <a:endParaRPr b="1" dirty="0"/>
          </a:p>
        </p:txBody>
      </p:sp>
      <p:sp>
        <p:nvSpPr>
          <p:cNvPr id="136" name="Google Shape;136;p27"/>
          <p:cNvSpPr txBox="1">
            <a:spLocks noGrp="1"/>
          </p:cNvSpPr>
          <p:nvPr>
            <p:ph type="sldNum" idx="12"/>
          </p:nvPr>
        </p:nvSpPr>
        <p:spPr>
          <a:xfrm>
            <a:off x="6363040" y="9570435"/>
            <a:ext cx="403225" cy="230188"/>
          </a:xfrm>
          <a:prstGeom prst="rect">
            <a:avLst/>
          </a:prstGeom>
          <a:noFill/>
          <a:ln>
            <a:noFill/>
          </a:ln>
        </p:spPr>
        <p:txBody>
          <a:bodyPr spcFirstLastPara="1" wrap="square" lIns="91425" tIns="45700" rIns="91425" bIns="45700" anchor="t" anchorCtr="0">
            <a:noAutofit/>
          </a:bodyPr>
          <a:lstStyle/>
          <a:p>
            <a:pPr marL="0" marR="0" lvl="0" indent="0" algn="ctr" rtl="0">
              <a:lnSpc>
                <a:spcPct val="100000"/>
              </a:lnSpc>
              <a:spcBef>
                <a:spcPts val="0"/>
              </a:spcBef>
              <a:spcAft>
                <a:spcPts val="0"/>
              </a:spcAft>
              <a:buClr>
                <a:srgbClr val="000000"/>
              </a:buClr>
              <a:buSzPts val="1000"/>
              <a:buFont typeface="Arial"/>
              <a:buNone/>
            </a:pPr>
            <a:fld id="{00000000-1234-1234-1234-123412341234}" type="slidenum">
              <a:rPr lang="en-US" altLang="ja-JP"/>
              <a:t>7</a:t>
            </a:fld>
            <a:endParaRPr/>
          </a:p>
        </p:txBody>
      </p:sp>
      <p:pic>
        <p:nvPicPr>
          <p:cNvPr id="2" name="図 1"/>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627063" y="577715"/>
            <a:ext cx="5751080" cy="4312338"/>
          </a:xfrm>
          <a:prstGeom prst="rect">
            <a:avLst/>
          </a:prstGeom>
        </p:spPr>
      </p:pic>
      <p:pic>
        <p:nvPicPr>
          <p:cNvPr id="3" name="図 2"/>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627062" y="5144722"/>
            <a:ext cx="5735977" cy="4301013"/>
          </a:xfrm>
          <a:prstGeom prst="rect">
            <a:avLst/>
          </a:prstGeom>
        </p:spPr>
      </p:pic>
    </p:spTree>
    <p:extLst>
      <p:ext uri="{BB962C8B-B14F-4D97-AF65-F5344CB8AC3E}">
        <p14:creationId xmlns:p14="http://schemas.microsoft.com/office/powerpoint/2010/main" val="271571248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34"/>
        <p:cNvGrpSpPr/>
        <p:nvPr/>
      </p:nvGrpSpPr>
      <p:grpSpPr>
        <a:xfrm>
          <a:off x="0" y="0"/>
          <a:ext cx="0" cy="0"/>
          <a:chOff x="0" y="0"/>
          <a:chExt cx="0" cy="0"/>
        </a:xfrm>
      </p:grpSpPr>
      <p:sp>
        <p:nvSpPr>
          <p:cNvPr id="135" name="Google Shape;135;p27"/>
          <p:cNvSpPr txBox="1"/>
          <p:nvPr/>
        </p:nvSpPr>
        <p:spPr>
          <a:xfrm>
            <a:off x="627063" y="25400"/>
            <a:ext cx="6172200" cy="379413"/>
          </a:xfrm>
          <a:prstGeom prst="rect">
            <a:avLst/>
          </a:prstGeom>
          <a:noFill/>
          <a:ln>
            <a:noFill/>
          </a:ln>
        </p:spPr>
        <p:txBody>
          <a:bodyPr spcFirstLastPara="1" wrap="square" lIns="91425" tIns="45700" rIns="91425" bIns="45700" anchor="ctr" anchorCtr="0">
            <a:noAutofit/>
          </a:bodyPr>
          <a:lstStyle/>
          <a:p>
            <a:pPr marL="0" marR="0" lvl="0" indent="0" algn="r" rtl="0">
              <a:lnSpc>
                <a:spcPct val="100000"/>
              </a:lnSpc>
              <a:spcBef>
                <a:spcPts val="0"/>
              </a:spcBef>
              <a:spcAft>
                <a:spcPts val="0"/>
              </a:spcAft>
              <a:buNone/>
            </a:pPr>
            <a:r>
              <a:rPr lang="ja-JP" altLang="en-US" sz="1600" b="1" i="0" u="none" strike="noStrike" cap="none" dirty="0">
                <a:solidFill>
                  <a:schemeClr val="dk1"/>
                </a:solidFill>
                <a:latin typeface="Arial"/>
                <a:ea typeface="Arial"/>
                <a:cs typeface="Arial"/>
                <a:sym typeface="Arial"/>
              </a:rPr>
              <a:t>５年生の学習成果の発表</a:t>
            </a:r>
            <a:r>
              <a:rPr lang="ja-JP" sz="1600" b="1" i="0" u="none" strike="noStrike" cap="none" dirty="0">
                <a:solidFill>
                  <a:schemeClr val="dk1"/>
                </a:solidFill>
                <a:latin typeface="Arial"/>
                <a:ea typeface="Arial"/>
                <a:cs typeface="Arial"/>
                <a:sym typeface="Arial"/>
              </a:rPr>
              <a:t>内容</a:t>
            </a:r>
            <a:r>
              <a:rPr lang="ja-JP" altLang="en-US" sz="1600" b="1" i="0" u="none" strike="noStrike" cap="none" dirty="0">
                <a:solidFill>
                  <a:schemeClr val="dk1"/>
                </a:solidFill>
                <a:latin typeface="Arial"/>
                <a:ea typeface="Arial"/>
                <a:cs typeface="Arial"/>
                <a:sym typeface="Arial"/>
              </a:rPr>
              <a:t>（予定）</a:t>
            </a:r>
            <a:endParaRPr b="1" dirty="0"/>
          </a:p>
        </p:txBody>
      </p:sp>
      <p:sp>
        <p:nvSpPr>
          <p:cNvPr id="136" name="Google Shape;136;p27"/>
          <p:cNvSpPr txBox="1">
            <a:spLocks noGrp="1"/>
          </p:cNvSpPr>
          <p:nvPr>
            <p:ph type="sldNum" idx="12"/>
          </p:nvPr>
        </p:nvSpPr>
        <p:spPr>
          <a:xfrm>
            <a:off x="6363040" y="9570435"/>
            <a:ext cx="403225" cy="230188"/>
          </a:xfrm>
          <a:prstGeom prst="rect">
            <a:avLst/>
          </a:prstGeom>
          <a:noFill/>
          <a:ln>
            <a:noFill/>
          </a:ln>
        </p:spPr>
        <p:txBody>
          <a:bodyPr spcFirstLastPara="1" wrap="square" lIns="91425" tIns="45700" rIns="91425" bIns="45700" anchor="t" anchorCtr="0">
            <a:noAutofit/>
          </a:bodyPr>
          <a:lstStyle/>
          <a:p>
            <a:pPr marL="0" marR="0" lvl="0" indent="0" algn="ctr" rtl="0">
              <a:lnSpc>
                <a:spcPct val="100000"/>
              </a:lnSpc>
              <a:spcBef>
                <a:spcPts val="0"/>
              </a:spcBef>
              <a:spcAft>
                <a:spcPts val="0"/>
              </a:spcAft>
              <a:buClr>
                <a:srgbClr val="000000"/>
              </a:buClr>
              <a:buSzPts val="1000"/>
              <a:buFont typeface="Arial"/>
              <a:buNone/>
            </a:pPr>
            <a:fld id="{00000000-1234-1234-1234-123412341234}" type="slidenum">
              <a:rPr lang="en-US" altLang="ja-JP"/>
              <a:t>8</a:t>
            </a:fld>
            <a:endParaRPr/>
          </a:p>
        </p:txBody>
      </p:sp>
      <p:pic>
        <p:nvPicPr>
          <p:cNvPr id="4" name="図 3"/>
          <p:cNvPicPr>
            <a:picLocks noChangeAspect="1"/>
          </p:cNvPicPr>
          <p:nvPr/>
        </p:nvPicPr>
        <p:blipFill rotWithShape="1">
          <a:blip r:embed="rId3" cstate="email">
            <a:extLst>
              <a:ext uri="{28A0092B-C50C-407E-A947-70E740481C1C}">
                <a14:useLocalDpi xmlns:a14="http://schemas.microsoft.com/office/drawing/2010/main"/>
              </a:ext>
            </a:extLst>
          </a:blip>
          <a:srcRect/>
          <a:stretch/>
        </p:blipFill>
        <p:spPr>
          <a:xfrm>
            <a:off x="486822" y="603033"/>
            <a:ext cx="6109606" cy="4021975"/>
          </a:xfrm>
          <a:prstGeom prst="rect">
            <a:avLst/>
          </a:prstGeom>
        </p:spPr>
      </p:pic>
      <p:pic>
        <p:nvPicPr>
          <p:cNvPr id="7" name="図 6"/>
          <p:cNvPicPr>
            <a:picLocks noChangeAspect="1"/>
          </p:cNvPicPr>
          <p:nvPr/>
        </p:nvPicPr>
        <p:blipFill rotWithShape="1">
          <a:blip r:embed="rId4" cstate="email">
            <a:extLst>
              <a:ext uri="{28A0092B-C50C-407E-A947-70E740481C1C}">
                <a14:useLocalDpi xmlns:a14="http://schemas.microsoft.com/office/drawing/2010/main"/>
              </a:ext>
            </a:extLst>
          </a:blip>
          <a:srcRect/>
          <a:stretch/>
        </p:blipFill>
        <p:spPr>
          <a:xfrm>
            <a:off x="486822" y="4995507"/>
            <a:ext cx="6083591" cy="4055727"/>
          </a:xfrm>
          <a:prstGeom prst="rect">
            <a:avLst/>
          </a:prstGeom>
        </p:spPr>
      </p:pic>
    </p:spTree>
    <p:extLst>
      <p:ext uri="{BB962C8B-B14F-4D97-AF65-F5344CB8AC3E}">
        <p14:creationId xmlns:p14="http://schemas.microsoft.com/office/powerpoint/2010/main" val="2530310977"/>
      </p:ext>
    </p:extLst>
  </p:cSld>
  <p:clrMapOvr>
    <a:masterClrMapping/>
  </p:clrMapOvr>
</p:sld>
</file>

<file path=ppt/theme/theme1.xml><?xml version="1.0" encoding="utf-8"?>
<a:theme xmlns:a="http://schemas.openxmlformats.org/drawingml/2006/main" name="1_標準デザイン">
  <a:themeElements>
    <a:clrScheme name="1_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3378da5f-047a-4988-9f42-129bcf88aeb0">
      <Terms xmlns="http://schemas.microsoft.com/office/infopath/2007/PartnerControls"/>
    </lcf76f155ced4ddcb4097134ff3c332f>
    <TaxCatchAll xmlns="182bb160-63c1-477d-b69f-343e2a1366e6" xsi:nil="true"/>
  </documentManagement>
</p:properties>
</file>

<file path=customXml/item3.xml><?xml version="1.0" encoding="utf-8"?>
<ct:contentTypeSchema xmlns:ct="http://schemas.microsoft.com/office/2006/metadata/contentType" xmlns:ma="http://schemas.microsoft.com/office/2006/metadata/properties/metaAttributes" ct:_="" ma:_="" ma:contentTypeName="ドキュメント" ma:contentTypeID="0x010100551A7BE58C29A84FB68DC545C2410BBC" ma:contentTypeVersion="16" ma:contentTypeDescription="新しいドキュメントを作成します。" ma:contentTypeScope="" ma:versionID="2403472354aff3a00a34eb0a4a77214c">
  <xsd:schema xmlns:xsd="http://www.w3.org/2001/XMLSchema" xmlns:xs="http://www.w3.org/2001/XMLSchema" xmlns:p="http://schemas.microsoft.com/office/2006/metadata/properties" xmlns:ns2="3378da5f-047a-4988-9f42-129bcf88aeb0" xmlns:ns3="182bb160-63c1-477d-b69f-343e2a1366e6" targetNamespace="http://schemas.microsoft.com/office/2006/metadata/properties" ma:root="true" ma:fieldsID="9d71cd4879ccedc9e9f8fdf06fc013e8" ns2:_="" ns3:_="">
    <xsd:import namespace="3378da5f-047a-4988-9f42-129bcf88aeb0"/>
    <xsd:import namespace="182bb160-63c1-477d-b69f-343e2a1366e6"/>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Tags" minOccurs="0"/>
                <xsd:element ref="ns2:MediaServiceGenerationTime" minOccurs="0"/>
                <xsd:element ref="ns2:MediaServiceEventHashCode" minOccurs="0"/>
                <xsd:element ref="ns2:MediaServiceOCR" minOccurs="0"/>
                <xsd:element ref="ns3:SharedWithUsers" minOccurs="0"/>
                <xsd:element ref="ns3:SharedWithDetails" minOccurs="0"/>
                <xsd:element ref="ns2:MediaServiceLocation" minOccurs="0"/>
                <xsd:element ref="ns2:lcf76f155ced4ddcb4097134ff3c332f" minOccurs="0"/>
                <xsd:element ref="ns3:TaxCatchAll" minOccurs="0"/>
                <xsd:element ref="ns2:MediaServiceObjectDetectorVersions" minOccurs="0"/>
                <xsd:element ref="ns2:MediaLengthInSecond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378da5f-047a-4988-9f42-129bcf88aeb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Location" ma:index="17" nillable="true" ma:displayName="Location" ma:internalName="MediaServiceLocation" ma:readOnly="true">
      <xsd:simpleType>
        <xsd:restriction base="dms:Text"/>
      </xsd:simpleType>
    </xsd:element>
    <xsd:element name="lcf76f155ced4ddcb4097134ff3c332f" ma:index="19" nillable="true" ma:taxonomy="true" ma:internalName="lcf76f155ced4ddcb4097134ff3c332f" ma:taxonomyFieldName="MediaServiceImageTags" ma:displayName="画像タグ" ma:readOnly="false" ma:fieldId="{5cf76f15-5ced-4ddc-b409-7134ff3c332f}" ma:taxonomyMulti="true" ma:sspId="e18663d4-8676-473e-add5-8d75320f6f39"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1" nillable="true" ma:displayName="MediaServiceObjectDetectorVersions" ma:hidden="true" ma:indexed="true" ma:internalName="MediaServiceObjectDetectorVersions" ma:readOnly="true">
      <xsd:simpleType>
        <xsd:restriction base="dms:Text"/>
      </xsd:simpleType>
    </xsd:element>
    <xsd:element name="MediaLengthInSeconds" ma:index="22" nillable="true" ma:displayName="MediaLengthInSeconds" ma:hidden="true" ma:internalName="MediaLengthInSeconds" ma:readOnly="true">
      <xsd:simpleType>
        <xsd:restriction base="dms:Unknown"/>
      </xsd:simpleType>
    </xsd:element>
    <xsd:element name="MediaServiceSearchProperties" ma:index="23"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182bb160-63c1-477d-b69f-343e2a1366e6" elementFormDefault="qualified">
    <xsd:import namespace="http://schemas.microsoft.com/office/2006/documentManagement/types"/>
    <xsd:import namespace="http://schemas.microsoft.com/office/infopath/2007/PartnerControls"/>
    <xsd:element name="SharedWithUsers" ma:index="15" nillable="true" ma:displayName="共有相手"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6" nillable="true" ma:displayName="共有相手の詳細情報" ma:internalName="SharedWithDetails" ma:readOnly="true">
      <xsd:simpleType>
        <xsd:restriction base="dms:Note">
          <xsd:maxLength value="255"/>
        </xsd:restriction>
      </xsd:simpleType>
    </xsd:element>
    <xsd:element name="TaxCatchAll" ma:index="20" nillable="true" ma:displayName="Taxonomy Catch All Column" ma:hidden="true" ma:list="{e1964d99-e799-4167-9eb5-69a983dbdf83}" ma:internalName="TaxCatchAll" ma:showField="CatchAllData" ma:web="182bb160-63c1-477d-b69f-343e2a1366e6">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A560960C-3699-4883-A6D5-E6A3910AB198}">
  <ds:schemaRefs>
    <ds:schemaRef ds:uri="http://schemas.microsoft.com/sharepoint/v3/contenttype/forms"/>
  </ds:schemaRefs>
</ds:datastoreItem>
</file>

<file path=customXml/itemProps2.xml><?xml version="1.0" encoding="utf-8"?>
<ds:datastoreItem xmlns:ds="http://schemas.openxmlformats.org/officeDocument/2006/customXml" ds:itemID="{85CE04B4-AE2D-4A1B-8297-1FD4F63527F9}">
  <ds:schemaRefs>
    <ds:schemaRef ds:uri="http://purl.org/dc/elements/1.1/"/>
    <ds:schemaRef ds:uri="http://schemas.microsoft.com/office/2006/metadata/properties"/>
    <ds:schemaRef ds:uri="http://purl.org/dc/terms/"/>
    <ds:schemaRef ds:uri="http://schemas.openxmlformats.org/package/2006/metadata/core-properties"/>
    <ds:schemaRef ds:uri="http://schemas.microsoft.com/office/2006/documentManagement/types"/>
    <ds:schemaRef ds:uri="http://schemas.microsoft.com/office/infopath/2007/PartnerControls"/>
    <ds:schemaRef ds:uri="182bb160-63c1-477d-b69f-343e2a1366e6"/>
    <ds:schemaRef ds:uri="3378da5f-047a-4988-9f42-129bcf88aeb0"/>
    <ds:schemaRef ds:uri="http://www.w3.org/XML/1998/namespace"/>
    <ds:schemaRef ds:uri="http://purl.org/dc/dcmitype/"/>
  </ds:schemaRefs>
</ds:datastoreItem>
</file>

<file path=customXml/itemProps3.xml><?xml version="1.0" encoding="utf-8"?>
<ds:datastoreItem xmlns:ds="http://schemas.openxmlformats.org/officeDocument/2006/customXml" ds:itemID="{A257A134-D2B0-4E6E-A11F-1FB0282B7D1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3378da5f-047a-4988-9f42-129bcf88aeb0"/>
    <ds:schemaRef ds:uri="182bb160-63c1-477d-b69f-343e2a1366e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26</TotalTime>
  <Words>1491</Words>
  <Application>Microsoft Office PowerPoint</Application>
  <PresentationFormat>A4 210 x 297 mm</PresentationFormat>
  <Paragraphs>237</Paragraphs>
  <Slides>12</Slides>
  <Notes>11</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12</vt:i4>
      </vt:variant>
    </vt:vector>
  </HeadingPairs>
  <TitlesOfParts>
    <vt:vector size="18" baseType="lpstr">
      <vt:lpstr>Meiryo UI</vt:lpstr>
      <vt:lpstr>Meiryo</vt:lpstr>
      <vt:lpstr>Meiryo</vt:lpstr>
      <vt:lpstr>Arial</vt:lpstr>
      <vt:lpstr>Trebuchet MS</vt:lpstr>
      <vt:lpstr>1_標準デザイン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緊急時対応</vt:lpstr>
      <vt:lpstr>備品一覧</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本田 夏海</dc:creator>
  <cp:lastModifiedBy>kanazawa@mail3.torichu</cp:lastModifiedBy>
  <cp:revision>6</cp:revision>
  <dcterms:modified xsi:type="dcterms:W3CDTF">2024-03-26T02:56:31Z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ediaServiceImageTags">
    <vt:lpwstr/>
  </property>
  <property fmtid="{D5CDD505-2E9C-101B-9397-08002B2CF9AE}" pid="3" name="ContentTypeId">
    <vt:lpwstr>0x010100551A7BE58C29A84FB68DC545C2410BBC</vt:lpwstr>
  </property>
</Properties>
</file>