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59" r:id="rId5"/>
    <p:sldId id="258" r:id="rId6"/>
    <p:sldId id="264"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5" d="100"/>
          <a:sy n="85" d="100"/>
        </p:scale>
        <p:origin x="59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257BC9E7-CA84-49E5-9DF9-56B081BAC7B9}" type="datetimeFigureOut">
              <a:rPr kumimoji="1" lang="ja-JP" altLang="en-US" smtClean="0"/>
              <a:t>2023/4/5</a:t>
            </a:fld>
            <a:endParaRPr kumimoji="1" lang="ja-JP" alt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kumimoji="1" lang="ja-JP" alt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1658F0D-C4E4-4F28-B762-434868D4BE40}" type="slidenum">
              <a:rPr kumimoji="1" lang="ja-JP" altLang="en-US" smtClean="0"/>
              <a:t>‹#›</a:t>
            </a:fld>
            <a:endParaRPr kumimoji="1" lang="ja-JP" alt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756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7BC9E7-CA84-49E5-9DF9-56B081BAC7B9}" type="datetimeFigureOut">
              <a:rPr kumimoji="1" lang="ja-JP" altLang="en-US" smtClean="0"/>
              <a:t>2023/4/5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1658F0D-C4E4-4F28-B762-434868D4BE40}" type="slidenum">
              <a:rPr kumimoji="1" lang="ja-JP" altLang="en-US" smtClean="0"/>
              <a:t>‹#›</a:t>
            </a:fld>
            <a:endParaRPr kumimoji="1" lang="ja-JP" altLang="en-US"/>
          </a:p>
        </p:txBody>
      </p:sp>
    </p:spTree>
    <p:extLst>
      <p:ext uri="{BB962C8B-B14F-4D97-AF65-F5344CB8AC3E}">
        <p14:creationId xmlns:p14="http://schemas.microsoft.com/office/powerpoint/2010/main" val="3246622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7BC9E7-CA84-49E5-9DF9-56B081BAC7B9}" type="datetimeFigureOut">
              <a:rPr kumimoji="1" lang="ja-JP" altLang="en-US" smtClean="0"/>
              <a:t>2023/4/5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1658F0D-C4E4-4F28-B762-434868D4BE40}" type="slidenum">
              <a:rPr kumimoji="1" lang="ja-JP" altLang="en-US" smtClean="0"/>
              <a:t>‹#›</a:t>
            </a:fld>
            <a:endParaRPr kumimoji="1" lang="ja-JP" altLang="en-US"/>
          </a:p>
        </p:txBody>
      </p:sp>
    </p:spTree>
    <p:extLst>
      <p:ext uri="{BB962C8B-B14F-4D97-AF65-F5344CB8AC3E}">
        <p14:creationId xmlns:p14="http://schemas.microsoft.com/office/powerpoint/2010/main" val="2325170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57BC9E7-CA84-49E5-9DF9-56B081BAC7B9}" type="datetimeFigureOut">
              <a:rPr kumimoji="1" lang="ja-JP" altLang="en-US" smtClean="0"/>
              <a:t>2023/4/5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1658F0D-C4E4-4F28-B762-434868D4BE40}" type="slidenum">
              <a:rPr kumimoji="1" lang="ja-JP" altLang="en-US" smtClean="0"/>
              <a:t>‹#›</a:t>
            </a:fld>
            <a:endParaRPr kumimoji="1" lang="ja-JP" altLang="en-US"/>
          </a:p>
        </p:txBody>
      </p:sp>
    </p:spTree>
    <p:extLst>
      <p:ext uri="{BB962C8B-B14F-4D97-AF65-F5344CB8AC3E}">
        <p14:creationId xmlns:p14="http://schemas.microsoft.com/office/powerpoint/2010/main" val="3970516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57BC9E7-CA84-49E5-9DF9-56B081BAC7B9}" type="datetimeFigureOut">
              <a:rPr kumimoji="1" lang="ja-JP" altLang="en-US" smtClean="0"/>
              <a:t>2023/4/5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1658F0D-C4E4-4F28-B762-434868D4BE40}" type="slidenum">
              <a:rPr kumimoji="1" lang="ja-JP" altLang="en-US" smtClean="0"/>
              <a:t>‹#›</a:t>
            </a:fld>
            <a:endParaRPr kumimoji="1" lang="ja-JP" alt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7974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57BC9E7-CA84-49E5-9DF9-56B081BAC7B9}" type="datetimeFigureOut">
              <a:rPr kumimoji="1" lang="ja-JP" altLang="en-US" smtClean="0"/>
              <a:t>2023/4/5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1658F0D-C4E4-4F28-B762-434868D4BE40}" type="slidenum">
              <a:rPr kumimoji="1" lang="ja-JP" altLang="en-US" smtClean="0"/>
              <a:t>‹#›</a:t>
            </a:fld>
            <a:endParaRPr kumimoji="1" lang="ja-JP" altLang="en-US"/>
          </a:p>
        </p:txBody>
      </p:sp>
    </p:spTree>
    <p:extLst>
      <p:ext uri="{BB962C8B-B14F-4D97-AF65-F5344CB8AC3E}">
        <p14:creationId xmlns:p14="http://schemas.microsoft.com/office/powerpoint/2010/main" val="3216879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57BC9E7-CA84-49E5-9DF9-56B081BAC7B9}" type="datetimeFigureOut">
              <a:rPr kumimoji="1" lang="ja-JP" altLang="en-US" smtClean="0"/>
              <a:t>2023/4/5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1658F0D-C4E4-4F28-B762-434868D4BE40}" type="slidenum">
              <a:rPr kumimoji="1" lang="ja-JP" altLang="en-US" smtClean="0"/>
              <a:t>‹#›</a:t>
            </a:fld>
            <a:endParaRPr kumimoji="1" lang="ja-JP" altLang="en-US"/>
          </a:p>
        </p:txBody>
      </p:sp>
    </p:spTree>
    <p:extLst>
      <p:ext uri="{BB962C8B-B14F-4D97-AF65-F5344CB8AC3E}">
        <p14:creationId xmlns:p14="http://schemas.microsoft.com/office/powerpoint/2010/main" val="534172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57BC9E7-CA84-49E5-9DF9-56B081BAC7B9}" type="datetimeFigureOut">
              <a:rPr kumimoji="1" lang="ja-JP" altLang="en-US" smtClean="0"/>
              <a:t>2023/4/5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1658F0D-C4E4-4F28-B762-434868D4BE40}" type="slidenum">
              <a:rPr kumimoji="1" lang="ja-JP" altLang="en-US" smtClean="0"/>
              <a:t>‹#›</a:t>
            </a:fld>
            <a:endParaRPr kumimoji="1" lang="ja-JP" altLang="en-US"/>
          </a:p>
        </p:txBody>
      </p:sp>
    </p:spTree>
    <p:extLst>
      <p:ext uri="{BB962C8B-B14F-4D97-AF65-F5344CB8AC3E}">
        <p14:creationId xmlns:p14="http://schemas.microsoft.com/office/powerpoint/2010/main" val="27125069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7BC9E7-CA84-49E5-9DF9-56B081BAC7B9}" type="datetimeFigureOut">
              <a:rPr kumimoji="1" lang="ja-JP" altLang="en-US" smtClean="0"/>
              <a:t>2023/4/5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1658F0D-C4E4-4F28-B762-434868D4BE40}" type="slidenum">
              <a:rPr kumimoji="1" lang="ja-JP" altLang="en-US" smtClean="0"/>
              <a:t>‹#›</a:t>
            </a:fld>
            <a:endParaRPr kumimoji="1" lang="ja-JP" altLang="en-US"/>
          </a:p>
        </p:txBody>
      </p:sp>
    </p:spTree>
    <p:extLst>
      <p:ext uri="{BB962C8B-B14F-4D97-AF65-F5344CB8AC3E}">
        <p14:creationId xmlns:p14="http://schemas.microsoft.com/office/powerpoint/2010/main" val="627920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ja-JP" altLang="en-US"/>
              <a:t>マスター タイトルの書式設定</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57BC9E7-CA84-49E5-9DF9-56B081BAC7B9}" type="datetimeFigureOut">
              <a:rPr kumimoji="1" lang="ja-JP" altLang="en-US" smtClean="0"/>
              <a:t>2023/4/5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1658F0D-C4E4-4F28-B762-434868D4BE40}" type="slidenum">
              <a:rPr kumimoji="1" lang="ja-JP" altLang="en-US" smtClean="0"/>
              <a:t>‹#›</a:t>
            </a:fld>
            <a:endParaRPr kumimoji="1" lang="ja-JP" altLang="en-US"/>
          </a:p>
        </p:txBody>
      </p:sp>
    </p:spTree>
    <p:extLst>
      <p:ext uri="{BB962C8B-B14F-4D97-AF65-F5344CB8AC3E}">
        <p14:creationId xmlns:p14="http://schemas.microsoft.com/office/powerpoint/2010/main" val="3472055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57BC9E7-CA84-49E5-9DF9-56B081BAC7B9}" type="datetimeFigureOut">
              <a:rPr kumimoji="1" lang="ja-JP" altLang="en-US" smtClean="0"/>
              <a:t>2023/4/5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1658F0D-C4E4-4F28-B762-434868D4BE40}" type="slidenum">
              <a:rPr kumimoji="1" lang="ja-JP" altLang="en-US" smtClean="0"/>
              <a:t>‹#›</a:t>
            </a:fld>
            <a:endParaRPr kumimoji="1" lang="ja-JP" altLang="en-US"/>
          </a:p>
        </p:txBody>
      </p:sp>
    </p:spTree>
    <p:extLst>
      <p:ext uri="{BB962C8B-B14F-4D97-AF65-F5344CB8AC3E}">
        <p14:creationId xmlns:p14="http://schemas.microsoft.com/office/powerpoint/2010/main" val="317344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57BC9E7-CA84-49E5-9DF9-56B081BAC7B9}" type="datetimeFigureOut">
              <a:rPr kumimoji="1" lang="ja-JP" altLang="en-US" smtClean="0"/>
              <a:t>2023/4/5</a:t>
            </a:fld>
            <a:endParaRPr kumimoji="1" lang="ja-JP" alt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kumimoji="1" lang="ja-JP" alt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F1658F0D-C4E4-4F28-B762-434868D4BE40}" type="slidenum">
              <a:rPr kumimoji="1" lang="ja-JP" altLang="en-US" smtClean="0"/>
              <a:t>‹#›</a:t>
            </a:fld>
            <a:endParaRPr kumimoji="1" lang="ja-JP" altLang="en-US"/>
          </a:p>
        </p:txBody>
      </p:sp>
    </p:spTree>
    <p:extLst>
      <p:ext uri="{BB962C8B-B14F-4D97-AF65-F5344CB8AC3E}">
        <p14:creationId xmlns:p14="http://schemas.microsoft.com/office/powerpoint/2010/main" val="30725262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kumimoji="1"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kumimoji="1" sz="1600" kern="1200">
          <a:solidFill>
            <a:schemeClr val="accent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8B1790-1A2E-E095-72A0-8124EE92E5D2}"/>
              </a:ext>
            </a:extLst>
          </p:cNvPr>
          <p:cNvSpPr>
            <a:spLocks noGrp="1"/>
          </p:cNvSpPr>
          <p:nvPr>
            <p:ph type="ctrTitle"/>
          </p:nvPr>
        </p:nvSpPr>
        <p:spPr/>
        <p:txBody>
          <a:bodyPr>
            <a:normAutofit/>
          </a:bodyPr>
          <a:lstStyle/>
          <a:p>
            <a:r>
              <a:rPr kumimoji="1" lang="ja-JP" altLang="en-US" dirty="0"/>
              <a:t>ひとのま</a:t>
            </a:r>
            <a:r>
              <a:rPr kumimoji="1" lang="en-US" altLang="ja-JP" dirty="0"/>
              <a:t>2022</a:t>
            </a:r>
            <a:r>
              <a:rPr kumimoji="1" lang="ja-JP" altLang="en-US" dirty="0"/>
              <a:t>年度</a:t>
            </a:r>
            <a:br>
              <a:rPr kumimoji="1" lang="en-US" altLang="ja-JP" dirty="0"/>
            </a:br>
            <a:r>
              <a:rPr kumimoji="1" lang="ja-JP" altLang="en-US" dirty="0"/>
              <a:t>活動報告　　　　</a:t>
            </a:r>
            <a:br>
              <a:rPr kumimoji="1" lang="en-US" altLang="ja-JP" dirty="0"/>
            </a:br>
            <a:endParaRPr kumimoji="1" lang="ja-JP" altLang="en-US" dirty="0"/>
          </a:p>
        </p:txBody>
      </p:sp>
      <p:sp>
        <p:nvSpPr>
          <p:cNvPr id="3" name="字幕 2">
            <a:extLst>
              <a:ext uri="{FF2B5EF4-FFF2-40B4-BE49-F238E27FC236}">
                <a16:creationId xmlns:a16="http://schemas.microsoft.com/office/drawing/2014/main" id="{CCD919C9-800B-4A9D-DBE4-0A735FC65952}"/>
              </a:ext>
            </a:extLst>
          </p:cNvPr>
          <p:cNvSpPr>
            <a:spLocks noGrp="1"/>
          </p:cNvSpPr>
          <p:nvPr>
            <p:ph type="subTitle" idx="1"/>
          </p:nvPr>
        </p:nvSpPr>
        <p:spPr/>
        <p:txBody>
          <a:bodyPr/>
          <a:lstStyle/>
          <a:p>
            <a:r>
              <a:rPr kumimoji="1" lang="en-US" altLang="ja-JP" dirty="0"/>
              <a:t>2022</a:t>
            </a:r>
            <a:r>
              <a:rPr kumimoji="1" lang="ja-JP" altLang="en-US" dirty="0"/>
              <a:t>年</a:t>
            </a:r>
            <a:r>
              <a:rPr kumimoji="1" lang="en-US" altLang="ja-JP" dirty="0"/>
              <a:t>4</a:t>
            </a:r>
            <a:r>
              <a:rPr kumimoji="1" lang="ja-JP" altLang="en-US" dirty="0"/>
              <a:t>月～</a:t>
            </a:r>
            <a:r>
              <a:rPr kumimoji="1" lang="en-US" altLang="ja-JP" dirty="0"/>
              <a:t>2023</a:t>
            </a:r>
            <a:r>
              <a:rPr kumimoji="1" lang="ja-JP" altLang="en-US" dirty="0"/>
              <a:t>年</a:t>
            </a:r>
            <a:r>
              <a:rPr lang="en-US" altLang="ja-JP" dirty="0"/>
              <a:t>3</a:t>
            </a:r>
            <a:r>
              <a:rPr kumimoji="1" lang="ja-JP" altLang="en-US" dirty="0"/>
              <a:t>月</a:t>
            </a:r>
          </a:p>
        </p:txBody>
      </p:sp>
    </p:spTree>
    <p:extLst>
      <p:ext uri="{BB962C8B-B14F-4D97-AF65-F5344CB8AC3E}">
        <p14:creationId xmlns:p14="http://schemas.microsoft.com/office/powerpoint/2010/main" val="6572701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FDF361C-549A-D275-E042-F4355B78DF56}"/>
              </a:ext>
            </a:extLst>
          </p:cNvPr>
          <p:cNvSpPr>
            <a:spLocks noGrp="1"/>
          </p:cNvSpPr>
          <p:nvPr>
            <p:ph type="title"/>
          </p:nvPr>
        </p:nvSpPr>
        <p:spPr/>
        <p:txBody>
          <a:bodyPr/>
          <a:lstStyle/>
          <a:p>
            <a:r>
              <a:rPr kumimoji="1" lang="ja-JP" altLang="en-US" dirty="0"/>
              <a:t>子ども第三の居場所として</a:t>
            </a:r>
            <a:r>
              <a:rPr kumimoji="1" lang="en-US" altLang="ja-JP" dirty="0"/>
              <a:t>(</a:t>
            </a:r>
            <a:r>
              <a:rPr kumimoji="1" lang="ja-JP" altLang="en-US" dirty="0"/>
              <a:t>日常</a:t>
            </a:r>
            <a:r>
              <a:rPr kumimoji="1" lang="en-US" altLang="ja-JP" dirty="0"/>
              <a:t>)</a:t>
            </a:r>
            <a:endParaRPr kumimoji="1" lang="ja-JP" altLang="en-US" dirty="0"/>
          </a:p>
        </p:txBody>
      </p:sp>
      <p:sp>
        <p:nvSpPr>
          <p:cNvPr id="3" name="コンテンツ プレースホルダー 2">
            <a:extLst>
              <a:ext uri="{FF2B5EF4-FFF2-40B4-BE49-F238E27FC236}">
                <a16:creationId xmlns:a16="http://schemas.microsoft.com/office/drawing/2014/main" id="{5152DB51-80BD-5586-A2B3-70296674B3FB}"/>
              </a:ext>
            </a:extLst>
          </p:cNvPr>
          <p:cNvSpPr>
            <a:spLocks noGrp="1"/>
          </p:cNvSpPr>
          <p:nvPr>
            <p:ph idx="1"/>
          </p:nvPr>
        </p:nvSpPr>
        <p:spPr>
          <a:xfrm>
            <a:off x="1143000" y="2084295"/>
            <a:ext cx="9872871" cy="4038600"/>
          </a:xfrm>
        </p:spPr>
        <p:txBody>
          <a:bodyPr/>
          <a:lstStyle/>
          <a:p>
            <a:pPr marL="45720" indent="0">
              <a:buNone/>
            </a:pPr>
            <a:r>
              <a:rPr kumimoji="1" lang="ja-JP" altLang="en-US" dirty="0"/>
              <a:t>基本月水金曜日。</a:t>
            </a:r>
            <a:r>
              <a:rPr kumimoji="1" lang="en-US" altLang="ja-JP" dirty="0"/>
              <a:t>(</a:t>
            </a:r>
            <a:r>
              <a:rPr kumimoji="1" lang="ja-JP" altLang="en-US" dirty="0"/>
              <a:t>他の曜日も必要に応じて開放</a:t>
            </a:r>
            <a:r>
              <a:rPr kumimoji="1" lang="en-US" altLang="ja-JP" dirty="0"/>
              <a:t>)</a:t>
            </a:r>
          </a:p>
          <a:p>
            <a:pPr marL="45720" indent="0">
              <a:buNone/>
            </a:pPr>
            <a:r>
              <a:rPr lang="ja-JP" altLang="en-US" dirty="0"/>
              <a:t>「コミュニティハウスひとのま」を開放して居場所として利用してもらいました。</a:t>
            </a:r>
            <a:endParaRPr kumimoji="1" lang="en-US" altLang="ja-JP" dirty="0"/>
          </a:p>
          <a:p>
            <a:pPr marL="45720" indent="0">
              <a:buNone/>
            </a:pPr>
            <a:r>
              <a:rPr lang="ja-JP" altLang="en-US" dirty="0"/>
              <a:t>利用した児童</a:t>
            </a:r>
            <a:r>
              <a:rPr lang="en-US" altLang="ja-JP" dirty="0"/>
              <a:t>(18</a:t>
            </a:r>
            <a:r>
              <a:rPr lang="ja-JP" altLang="en-US" dirty="0"/>
              <a:t>歳未満</a:t>
            </a:r>
            <a:r>
              <a:rPr lang="en-US" altLang="ja-JP" dirty="0"/>
              <a:t>)</a:t>
            </a:r>
          </a:p>
          <a:p>
            <a:pPr marL="45720" indent="0">
              <a:buNone/>
            </a:pPr>
            <a:r>
              <a:rPr kumimoji="1" lang="ja-JP" altLang="en-US" sz="3600" dirty="0">
                <a:solidFill>
                  <a:srgbClr val="92D050"/>
                </a:solidFill>
              </a:rPr>
              <a:t>小中学生・・・</a:t>
            </a:r>
            <a:r>
              <a:rPr kumimoji="1" lang="en-US" altLang="ja-JP" sz="3600" dirty="0">
                <a:solidFill>
                  <a:srgbClr val="92D050"/>
                </a:solidFill>
              </a:rPr>
              <a:t>(</a:t>
            </a:r>
            <a:r>
              <a:rPr kumimoji="1" lang="ja-JP" altLang="en-US" sz="3600" dirty="0">
                <a:solidFill>
                  <a:srgbClr val="92D050"/>
                </a:solidFill>
              </a:rPr>
              <a:t>約</a:t>
            </a:r>
            <a:r>
              <a:rPr kumimoji="1" lang="en-US" altLang="ja-JP" sz="3600" dirty="0">
                <a:solidFill>
                  <a:srgbClr val="92D050"/>
                </a:solidFill>
              </a:rPr>
              <a:t>)</a:t>
            </a:r>
            <a:r>
              <a:rPr lang="ja-JP" altLang="en-US" sz="3600" dirty="0">
                <a:solidFill>
                  <a:srgbClr val="92D050"/>
                </a:solidFill>
              </a:rPr>
              <a:t>の</a:t>
            </a:r>
            <a:r>
              <a:rPr kumimoji="1" lang="ja-JP" altLang="en-US" sz="3600" dirty="0">
                <a:solidFill>
                  <a:srgbClr val="92D050"/>
                </a:solidFill>
              </a:rPr>
              <a:t>べ</a:t>
            </a:r>
            <a:r>
              <a:rPr kumimoji="1" lang="en-US" altLang="ja-JP" sz="3600" dirty="0">
                <a:solidFill>
                  <a:srgbClr val="92D050"/>
                </a:solidFill>
              </a:rPr>
              <a:t>880</a:t>
            </a:r>
            <a:r>
              <a:rPr kumimoji="1" lang="ja-JP" altLang="en-US" sz="3600" dirty="0">
                <a:solidFill>
                  <a:srgbClr val="92D050"/>
                </a:solidFill>
              </a:rPr>
              <a:t>人以上</a:t>
            </a:r>
            <a:endParaRPr kumimoji="1" lang="en-US" altLang="ja-JP" sz="3600" dirty="0">
              <a:solidFill>
                <a:srgbClr val="92D050"/>
              </a:solidFill>
            </a:endParaRPr>
          </a:p>
          <a:p>
            <a:pPr marL="45720" indent="0">
              <a:buNone/>
            </a:pPr>
            <a:r>
              <a:rPr lang="ja-JP" altLang="en-US" dirty="0"/>
              <a:t>高校生・・・</a:t>
            </a:r>
            <a:r>
              <a:rPr lang="en-US" altLang="ja-JP" dirty="0"/>
              <a:t>(</a:t>
            </a:r>
            <a:r>
              <a:rPr lang="ja-JP" altLang="en-US" dirty="0"/>
              <a:t>約</a:t>
            </a:r>
            <a:r>
              <a:rPr lang="en-US" altLang="ja-JP" dirty="0"/>
              <a:t>)</a:t>
            </a:r>
            <a:r>
              <a:rPr lang="ja-JP" altLang="en-US" dirty="0"/>
              <a:t>延べ</a:t>
            </a:r>
            <a:r>
              <a:rPr lang="en-US" altLang="ja-JP" dirty="0"/>
              <a:t>650</a:t>
            </a:r>
            <a:r>
              <a:rPr lang="ja-JP" altLang="en-US" dirty="0"/>
              <a:t>人以上</a:t>
            </a:r>
            <a:endParaRPr lang="en-US" altLang="ja-JP" dirty="0"/>
          </a:p>
          <a:p>
            <a:pPr marL="45720" indent="0">
              <a:buNone/>
            </a:pPr>
            <a:r>
              <a:rPr lang="ja-JP" altLang="en-US" dirty="0"/>
              <a:t>　　　　　　　　　　　　　　　　　</a:t>
            </a:r>
            <a:endParaRPr lang="en-US" altLang="ja-JP" dirty="0"/>
          </a:p>
          <a:p>
            <a:pPr marL="45720" indent="0">
              <a:buNone/>
            </a:pPr>
            <a:r>
              <a:rPr lang="ja-JP" altLang="en-US" dirty="0"/>
              <a:t>計：</a:t>
            </a:r>
            <a:r>
              <a:rPr lang="en-US" altLang="ja-JP" dirty="0"/>
              <a:t>1500</a:t>
            </a:r>
            <a:r>
              <a:rPr lang="ja-JP" altLang="en-US" dirty="0"/>
              <a:t>人以上の子どもの居場所として機能してきました。</a:t>
            </a:r>
            <a:endParaRPr lang="en-US" altLang="ja-JP" dirty="0"/>
          </a:p>
          <a:p>
            <a:pPr marL="45720" indent="0">
              <a:buNone/>
            </a:pPr>
            <a:endParaRPr kumimoji="1" lang="ja-JP" altLang="en-US" dirty="0"/>
          </a:p>
        </p:txBody>
      </p:sp>
    </p:spTree>
    <p:extLst>
      <p:ext uri="{BB962C8B-B14F-4D97-AF65-F5344CB8AC3E}">
        <p14:creationId xmlns:p14="http://schemas.microsoft.com/office/powerpoint/2010/main" val="25005010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A295CD7-CA1E-0177-79AA-2DC33AF4ABE4}"/>
              </a:ext>
            </a:extLst>
          </p:cNvPr>
          <p:cNvSpPr>
            <a:spLocks noGrp="1"/>
          </p:cNvSpPr>
          <p:nvPr>
            <p:ph type="title"/>
          </p:nvPr>
        </p:nvSpPr>
        <p:spPr/>
        <p:txBody>
          <a:bodyPr/>
          <a:lstStyle/>
          <a:p>
            <a:r>
              <a:rPr lang="ja-JP" altLang="en-US" dirty="0"/>
              <a:t>コロナ禍ですがイベントもやりました</a:t>
            </a:r>
          </a:p>
        </p:txBody>
      </p:sp>
      <p:sp>
        <p:nvSpPr>
          <p:cNvPr id="3" name="コンテンツ プレースホルダー 2">
            <a:extLst>
              <a:ext uri="{FF2B5EF4-FFF2-40B4-BE49-F238E27FC236}">
                <a16:creationId xmlns:a16="http://schemas.microsoft.com/office/drawing/2014/main" id="{A3E9FEBA-A10C-4791-C9C0-4B03BECAA528}"/>
              </a:ext>
            </a:extLst>
          </p:cNvPr>
          <p:cNvSpPr>
            <a:spLocks noGrp="1"/>
          </p:cNvSpPr>
          <p:nvPr>
            <p:ph idx="1"/>
          </p:nvPr>
        </p:nvSpPr>
        <p:spPr>
          <a:xfrm>
            <a:off x="1143000" y="1714500"/>
            <a:ext cx="9872871" cy="4381500"/>
          </a:xfrm>
        </p:spPr>
        <p:txBody>
          <a:bodyPr>
            <a:normAutofit lnSpcReduction="10000"/>
          </a:bodyPr>
          <a:lstStyle/>
          <a:p>
            <a:r>
              <a:rPr lang="en-US" altLang="ja-JP" sz="2400" dirty="0"/>
              <a:t>7</a:t>
            </a:r>
            <a:r>
              <a:rPr lang="ja-JP" altLang="en-US" sz="2400" dirty="0"/>
              <a:t>月</a:t>
            </a:r>
            <a:r>
              <a:rPr lang="en-US" altLang="ja-JP" sz="2400" dirty="0"/>
              <a:t>28</a:t>
            </a:r>
            <a:r>
              <a:rPr lang="ja-JP" altLang="en-US" sz="2400" dirty="0"/>
              <a:t>日・・・</a:t>
            </a:r>
            <a:r>
              <a:rPr lang="en-US" altLang="ja-JP" sz="2400" dirty="0"/>
              <a:t>1</a:t>
            </a:r>
            <a:r>
              <a:rPr lang="ja-JP" altLang="en-US" sz="2400" dirty="0"/>
              <a:t>泊</a:t>
            </a:r>
            <a:r>
              <a:rPr lang="en-US" altLang="ja-JP" sz="2400" dirty="0"/>
              <a:t>2</a:t>
            </a:r>
            <a:r>
              <a:rPr lang="ja-JP" altLang="en-US" sz="2400" dirty="0"/>
              <a:t>日キャンプ</a:t>
            </a:r>
            <a:r>
              <a:rPr lang="en-US" altLang="ja-JP" sz="2400" dirty="0"/>
              <a:t>(</a:t>
            </a:r>
            <a:r>
              <a:rPr lang="ja-JP" altLang="en-US" sz="2400" dirty="0"/>
              <a:t>上和田緑地公園キャンプ場にて</a:t>
            </a:r>
            <a:r>
              <a:rPr lang="en-US" altLang="ja-JP" sz="2400" dirty="0"/>
              <a:t>)</a:t>
            </a:r>
          </a:p>
          <a:p>
            <a:endParaRPr lang="en-US" altLang="ja-JP" sz="2400" dirty="0"/>
          </a:p>
          <a:p>
            <a:r>
              <a:rPr lang="en-US" altLang="ja-JP" sz="2400" dirty="0"/>
              <a:t>8</a:t>
            </a:r>
            <a:r>
              <a:rPr lang="ja-JP" altLang="en-US" sz="2400" dirty="0"/>
              <a:t>月</a:t>
            </a:r>
            <a:r>
              <a:rPr lang="en-US" altLang="ja-JP" sz="2400" dirty="0"/>
              <a:t>18</a:t>
            </a:r>
            <a:r>
              <a:rPr lang="ja-JP" altLang="en-US" sz="2400" dirty="0"/>
              <a:t>日・・・お泊り会</a:t>
            </a:r>
            <a:r>
              <a:rPr lang="en-US" altLang="ja-JP" sz="2400" dirty="0"/>
              <a:t>(</a:t>
            </a:r>
            <a:r>
              <a:rPr lang="ja-JP" altLang="en-US" sz="2400" dirty="0"/>
              <a:t>コミュニティハウスひとのまにて</a:t>
            </a:r>
            <a:r>
              <a:rPr lang="en-US" altLang="ja-JP" sz="2400" dirty="0"/>
              <a:t>)</a:t>
            </a:r>
          </a:p>
          <a:p>
            <a:endParaRPr lang="en-US" altLang="ja-JP" sz="2400" dirty="0"/>
          </a:p>
          <a:p>
            <a:r>
              <a:rPr lang="en-US" altLang="ja-JP" sz="2400" dirty="0"/>
              <a:t>12</a:t>
            </a:r>
            <a:r>
              <a:rPr lang="ja-JP" altLang="en-US" sz="2400" dirty="0"/>
              <a:t>月</a:t>
            </a:r>
            <a:r>
              <a:rPr lang="en-US" altLang="ja-JP" sz="2400" dirty="0"/>
              <a:t>26</a:t>
            </a:r>
            <a:r>
              <a:rPr lang="ja-JP" altLang="en-US" sz="2400" dirty="0"/>
              <a:t>日・・・クリスマス会</a:t>
            </a:r>
            <a:r>
              <a:rPr lang="en-US" altLang="ja-JP" sz="2400" dirty="0"/>
              <a:t>(</a:t>
            </a:r>
            <a:r>
              <a:rPr lang="ja-JP" altLang="en-US" sz="2400" dirty="0"/>
              <a:t>コミュニティハウスひとのまにて</a:t>
            </a:r>
            <a:r>
              <a:rPr lang="en-US" altLang="ja-JP" sz="2400" dirty="0"/>
              <a:t>)</a:t>
            </a:r>
          </a:p>
          <a:p>
            <a:endParaRPr lang="en-US" altLang="ja-JP" sz="2400" dirty="0"/>
          </a:p>
          <a:p>
            <a:r>
              <a:rPr lang="en-US" altLang="ja-JP" sz="2400" dirty="0"/>
              <a:t>1</a:t>
            </a:r>
            <a:r>
              <a:rPr lang="ja-JP" altLang="en-US" sz="2400" dirty="0"/>
              <a:t>月</a:t>
            </a:r>
            <a:r>
              <a:rPr lang="en-US" altLang="ja-JP" sz="2400" dirty="0"/>
              <a:t>6</a:t>
            </a:r>
            <a:r>
              <a:rPr lang="ja-JP" altLang="en-US" sz="2400" dirty="0"/>
              <a:t>日・・・餅つき</a:t>
            </a:r>
            <a:r>
              <a:rPr lang="en-US" altLang="ja-JP" sz="2400" dirty="0"/>
              <a:t>(</a:t>
            </a:r>
            <a:r>
              <a:rPr lang="ja-JP" altLang="en-US" sz="2400" dirty="0"/>
              <a:t>コミュニティハウスひとのまにて</a:t>
            </a:r>
            <a:r>
              <a:rPr lang="en-US" altLang="ja-JP" sz="2400" dirty="0"/>
              <a:t>)</a:t>
            </a:r>
          </a:p>
          <a:p>
            <a:pPr marL="45720" indent="0">
              <a:buNone/>
            </a:pPr>
            <a:endParaRPr lang="en-US" altLang="ja-JP" sz="2400" dirty="0"/>
          </a:p>
          <a:p>
            <a:pPr marL="45720" indent="0">
              <a:buNone/>
            </a:pPr>
            <a:r>
              <a:rPr lang="ja-JP" altLang="en-US" sz="2400" dirty="0"/>
              <a:t>　　　　　　　　　　　　　　　　　来年はもっとできればいいなあ</a:t>
            </a:r>
            <a:endParaRPr lang="en-US" altLang="ja-JP" sz="2400" dirty="0"/>
          </a:p>
          <a:p>
            <a:endParaRPr lang="ja-JP" altLang="en-US" sz="2400" dirty="0"/>
          </a:p>
        </p:txBody>
      </p:sp>
    </p:spTree>
    <p:extLst>
      <p:ext uri="{BB962C8B-B14F-4D97-AF65-F5344CB8AC3E}">
        <p14:creationId xmlns:p14="http://schemas.microsoft.com/office/powerpoint/2010/main" val="4128610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A02923-B29F-D8F1-5B4C-AC01D7A66007}"/>
              </a:ext>
            </a:extLst>
          </p:cNvPr>
          <p:cNvSpPr>
            <a:spLocks noGrp="1"/>
          </p:cNvSpPr>
          <p:nvPr>
            <p:ph type="title"/>
          </p:nvPr>
        </p:nvSpPr>
        <p:spPr/>
        <p:txBody>
          <a:bodyPr/>
          <a:lstStyle/>
          <a:p>
            <a:r>
              <a:rPr kumimoji="1" lang="ja-JP" altLang="en-US" dirty="0"/>
              <a:t>コミュニティモデルとして</a:t>
            </a:r>
          </a:p>
        </p:txBody>
      </p:sp>
      <p:sp>
        <p:nvSpPr>
          <p:cNvPr id="3" name="コンテンツ プレースホルダー 2">
            <a:extLst>
              <a:ext uri="{FF2B5EF4-FFF2-40B4-BE49-F238E27FC236}">
                <a16:creationId xmlns:a16="http://schemas.microsoft.com/office/drawing/2014/main" id="{440C0005-1B10-C1AC-3FD3-7A7AD2150FAD}"/>
              </a:ext>
            </a:extLst>
          </p:cNvPr>
          <p:cNvSpPr>
            <a:spLocks noGrp="1"/>
          </p:cNvSpPr>
          <p:nvPr>
            <p:ph idx="1"/>
          </p:nvPr>
        </p:nvSpPr>
        <p:spPr/>
        <p:txBody>
          <a:bodyPr/>
          <a:lstStyle/>
          <a:p>
            <a:pPr marL="45720" indent="0">
              <a:buNone/>
            </a:pPr>
            <a:r>
              <a:rPr kumimoji="1" lang="en-US" altLang="ja-JP" dirty="0"/>
              <a:t>18</a:t>
            </a:r>
            <a:r>
              <a:rPr kumimoji="1" lang="ja-JP" altLang="en-US" dirty="0"/>
              <a:t>歳以上の方の利用も多くあります。</a:t>
            </a:r>
            <a:endParaRPr kumimoji="1" lang="en-US" altLang="ja-JP" dirty="0"/>
          </a:p>
          <a:p>
            <a:pPr marL="45720" indent="0">
              <a:buNone/>
            </a:pPr>
            <a:r>
              <a:rPr lang="ja-JP" altLang="en-US" dirty="0"/>
              <a:t>背景も様々です。</a:t>
            </a:r>
            <a:endParaRPr lang="en-US" altLang="ja-JP" dirty="0"/>
          </a:p>
          <a:p>
            <a:pPr marL="45720" indent="0">
              <a:buNone/>
            </a:pPr>
            <a:r>
              <a:rPr kumimoji="1" lang="ja-JP" altLang="en-US" dirty="0"/>
              <a:t>・</a:t>
            </a:r>
            <a:r>
              <a:rPr lang="ja-JP" altLang="en-US" dirty="0"/>
              <a:t>ふらりと来られる近所の方</a:t>
            </a:r>
            <a:endParaRPr kumimoji="1" lang="en-US" altLang="ja-JP" dirty="0"/>
          </a:p>
          <a:p>
            <a:pPr marL="45720" indent="0">
              <a:buNone/>
            </a:pPr>
            <a:r>
              <a:rPr lang="ja-JP" altLang="en-US" dirty="0"/>
              <a:t>・不登校やひきこもりのご家族からの相談・本人の来所</a:t>
            </a:r>
            <a:endParaRPr lang="en-US" altLang="ja-JP" dirty="0"/>
          </a:p>
          <a:p>
            <a:pPr marL="45720" indent="0">
              <a:buNone/>
            </a:pPr>
            <a:r>
              <a:rPr kumimoji="1" lang="ja-JP" altLang="en-US" dirty="0"/>
              <a:t>・社会的に孤立しているが故に生活に困窮している人</a:t>
            </a:r>
            <a:endParaRPr kumimoji="1" lang="en-US" altLang="ja-JP" dirty="0"/>
          </a:p>
          <a:p>
            <a:pPr marL="45720" indent="0">
              <a:buNone/>
            </a:pPr>
            <a:r>
              <a:rPr lang="ja-JP" altLang="en-US" dirty="0"/>
              <a:t>・社会的に孤立しているが故に罪を犯してしまった人</a:t>
            </a:r>
            <a:endParaRPr lang="en-US" altLang="ja-JP" dirty="0"/>
          </a:p>
          <a:p>
            <a:pPr marL="45720" indent="0">
              <a:buNone/>
            </a:pPr>
            <a:r>
              <a:rPr kumimoji="1" lang="ja-JP" altLang="en-US" dirty="0"/>
              <a:t>他にもいろんな理由で訪れた人と子どもたちとの交流が生まれました。</a:t>
            </a:r>
            <a:endParaRPr kumimoji="1" lang="en-US" altLang="ja-JP" dirty="0"/>
          </a:p>
          <a:p>
            <a:pPr marL="45720" indent="0">
              <a:buNone/>
            </a:pPr>
            <a:endParaRPr kumimoji="1" lang="ja-JP" altLang="en-US" dirty="0"/>
          </a:p>
        </p:txBody>
      </p:sp>
    </p:spTree>
    <p:extLst>
      <p:ext uri="{BB962C8B-B14F-4D97-AF65-F5344CB8AC3E}">
        <p14:creationId xmlns:p14="http://schemas.microsoft.com/office/powerpoint/2010/main" val="1941898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4D73379-6507-7EEE-EB7E-6289E695D110}"/>
              </a:ext>
            </a:extLst>
          </p:cNvPr>
          <p:cNvSpPr>
            <a:spLocks noGrp="1"/>
          </p:cNvSpPr>
          <p:nvPr>
            <p:ph type="title"/>
          </p:nvPr>
        </p:nvSpPr>
        <p:spPr/>
        <p:txBody>
          <a:bodyPr/>
          <a:lstStyle/>
          <a:p>
            <a:r>
              <a:rPr lang="ja-JP" altLang="en-US" dirty="0"/>
              <a:t>みんなで食べる～月水金の食事会～</a:t>
            </a:r>
            <a:endParaRPr kumimoji="1" lang="ja-JP" altLang="en-US" dirty="0"/>
          </a:p>
        </p:txBody>
      </p:sp>
      <p:sp>
        <p:nvSpPr>
          <p:cNvPr id="3" name="コンテンツ プレースホルダー 2">
            <a:extLst>
              <a:ext uri="{FF2B5EF4-FFF2-40B4-BE49-F238E27FC236}">
                <a16:creationId xmlns:a16="http://schemas.microsoft.com/office/drawing/2014/main" id="{0E50781F-0641-E989-AECE-FE4436610B90}"/>
              </a:ext>
            </a:extLst>
          </p:cNvPr>
          <p:cNvSpPr>
            <a:spLocks noGrp="1"/>
          </p:cNvSpPr>
          <p:nvPr>
            <p:ph idx="1"/>
          </p:nvPr>
        </p:nvSpPr>
        <p:spPr>
          <a:xfrm>
            <a:off x="1143000" y="1685925"/>
            <a:ext cx="9872871" cy="4410075"/>
          </a:xfrm>
        </p:spPr>
        <p:txBody>
          <a:bodyPr>
            <a:normAutofit lnSpcReduction="10000"/>
          </a:bodyPr>
          <a:lstStyle/>
          <a:p>
            <a:pPr marL="45720" indent="0">
              <a:buNone/>
            </a:pPr>
            <a:r>
              <a:rPr kumimoji="1" lang="ja-JP" altLang="en-US" dirty="0"/>
              <a:t>毎週、月水金曜日にみんなで食べる食事会を開催しました。</a:t>
            </a:r>
            <a:endParaRPr kumimoji="1" lang="en-US" altLang="ja-JP" dirty="0"/>
          </a:p>
          <a:p>
            <a:pPr marL="45720" indent="0">
              <a:buNone/>
            </a:pPr>
            <a:r>
              <a:rPr kumimoji="1" lang="ja-JP" altLang="en-US" sz="5400" dirty="0"/>
              <a:t>開催回数</a:t>
            </a:r>
            <a:r>
              <a:rPr lang="en-US" altLang="ja-JP" sz="5400" dirty="0"/>
              <a:t>140</a:t>
            </a:r>
            <a:r>
              <a:rPr kumimoji="1" lang="ja-JP" altLang="en-US" sz="5400" dirty="0"/>
              <a:t>回以上</a:t>
            </a:r>
            <a:endParaRPr lang="en-US" altLang="ja-JP" dirty="0"/>
          </a:p>
          <a:p>
            <a:pPr marL="45720" indent="0">
              <a:buNone/>
            </a:pPr>
            <a:r>
              <a:rPr kumimoji="1" lang="ja-JP" altLang="en-US" dirty="0"/>
              <a:t>この食事会の意味はとても深いです。</a:t>
            </a:r>
            <a:endParaRPr kumimoji="1" lang="en-US" altLang="ja-JP" dirty="0"/>
          </a:p>
          <a:p>
            <a:pPr marL="45720" indent="0">
              <a:buNone/>
            </a:pPr>
            <a:r>
              <a:rPr lang="ja-JP" altLang="en-US" dirty="0"/>
              <a:t>・一緒に作ることによって</a:t>
            </a:r>
            <a:endParaRPr lang="en-US" altLang="ja-JP" dirty="0"/>
          </a:p>
          <a:p>
            <a:pPr marL="45720" indent="0">
              <a:buNone/>
            </a:pPr>
            <a:r>
              <a:rPr kumimoji="1" lang="ja-JP" altLang="en-US" dirty="0"/>
              <a:t>・一緒に食べることによって</a:t>
            </a:r>
            <a:endParaRPr kumimoji="1" lang="en-US" altLang="ja-JP" dirty="0"/>
          </a:p>
          <a:p>
            <a:pPr marL="45720" indent="0">
              <a:buNone/>
            </a:pPr>
            <a:r>
              <a:rPr lang="ja-JP" altLang="en-US" dirty="0"/>
              <a:t>・食べれるということそのこと自体が</a:t>
            </a:r>
            <a:endParaRPr lang="en-US" altLang="ja-JP" dirty="0"/>
          </a:p>
          <a:p>
            <a:pPr marL="45720" indent="0">
              <a:buNone/>
            </a:pPr>
            <a:r>
              <a:rPr lang="ja-JP" altLang="en-US" dirty="0"/>
              <a:t>・出会いの場として</a:t>
            </a:r>
            <a:endParaRPr lang="en-US" altLang="ja-JP" dirty="0"/>
          </a:p>
          <a:p>
            <a:pPr marL="45720" indent="0">
              <a:buNone/>
            </a:pPr>
            <a:r>
              <a:rPr lang="ja-JP" altLang="en-US" sz="4800" dirty="0"/>
              <a:t>本当に大きな意味を持っています。</a:t>
            </a:r>
            <a:endParaRPr lang="en-US" altLang="ja-JP" sz="4800" dirty="0"/>
          </a:p>
          <a:p>
            <a:pPr marL="45720" indent="0">
              <a:buNone/>
            </a:pPr>
            <a:endParaRPr kumimoji="1" lang="en-US" altLang="ja-JP" dirty="0"/>
          </a:p>
          <a:p>
            <a:pPr marL="45720" indent="0">
              <a:buNone/>
            </a:pPr>
            <a:endParaRPr lang="en-US" altLang="ja-JP" dirty="0"/>
          </a:p>
          <a:p>
            <a:pPr marL="45720" indent="0">
              <a:buNone/>
            </a:pPr>
            <a:endParaRPr kumimoji="1" lang="ja-JP" altLang="en-US" dirty="0"/>
          </a:p>
        </p:txBody>
      </p:sp>
    </p:spTree>
    <p:extLst>
      <p:ext uri="{BB962C8B-B14F-4D97-AF65-F5344CB8AC3E}">
        <p14:creationId xmlns:p14="http://schemas.microsoft.com/office/powerpoint/2010/main" val="1459794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CE06BA29-85C3-FA90-C45B-A4C44A2F0670}"/>
              </a:ext>
            </a:extLst>
          </p:cNvPr>
          <p:cNvSpPr>
            <a:spLocks noGrp="1"/>
          </p:cNvSpPr>
          <p:nvPr>
            <p:ph type="title" orient="vert"/>
          </p:nvPr>
        </p:nvSpPr>
        <p:spPr>
          <a:xfrm>
            <a:off x="10086975" y="300038"/>
            <a:ext cx="1938337" cy="6343650"/>
          </a:xfrm>
        </p:spPr>
        <p:txBody>
          <a:bodyPr>
            <a:normAutofit/>
          </a:bodyPr>
          <a:lstStyle/>
          <a:p>
            <a:r>
              <a:rPr lang="ja-JP" altLang="en-US" dirty="0"/>
              <a:t>荷物の持ち方</a:t>
            </a:r>
            <a:br>
              <a:rPr lang="en-US" altLang="ja-JP" dirty="0"/>
            </a:br>
            <a:r>
              <a:rPr lang="ja-JP" altLang="en-US" sz="2200" b="1" dirty="0"/>
              <a:t>コミュニティハウスひとのま　代表　宮田　隼</a:t>
            </a:r>
          </a:p>
        </p:txBody>
      </p:sp>
      <p:sp>
        <p:nvSpPr>
          <p:cNvPr id="3" name="縦書きテキスト プレースホルダー 2">
            <a:extLst>
              <a:ext uri="{FF2B5EF4-FFF2-40B4-BE49-F238E27FC236}">
                <a16:creationId xmlns:a16="http://schemas.microsoft.com/office/drawing/2014/main" id="{4323AD15-CC66-042F-5ED8-881C760D976F}"/>
              </a:ext>
            </a:extLst>
          </p:cNvPr>
          <p:cNvSpPr>
            <a:spLocks noGrp="1"/>
          </p:cNvSpPr>
          <p:nvPr>
            <p:ph type="body" orient="vert" idx="1"/>
          </p:nvPr>
        </p:nvSpPr>
        <p:spPr>
          <a:xfrm>
            <a:off x="-457200" y="300038"/>
            <a:ext cx="9986682" cy="6257924"/>
          </a:xfrm>
        </p:spPr>
        <p:txBody>
          <a:bodyPr>
            <a:normAutofit lnSpcReduction="10000"/>
          </a:bodyPr>
          <a:lstStyle/>
          <a:p>
            <a:pPr marL="45720" indent="0">
              <a:buNone/>
            </a:pPr>
            <a:r>
              <a:rPr lang="ja-JP" altLang="en-US" dirty="0"/>
              <a:t>　今年もひとのまで多くの出会いが生まれました。ひとのまに初めて訪れた時は一人で背負うには少々重すぎた荷物を背負っていたからか、苦しそうな顔をしていた人が、出会いを重ねるうちにいつの間にか明るい表情になっていく様子を見るのがとても好きです。子どもが多く来る場所ですが、場所を求めているのは子どもだけじゃなくて大人もそうでした。「孤立している人」ってこんなに多いのか。そう思い知らされる毎日です。背負っていた重すぎる荷物ですが、その荷物が何で重たくなっているのかを会話を重ねながら考えていくと大体は「孤立・孤独」に行きつきます。そうか。一人で持つから重いのか。そして荷物の「中身」について会話を重ねながら考えてみると「なるほど。僕からは厄介事にしか見えないけれど本人からすると本人にしかわからない大事さがあるからこその手放せない荷物なんだな。」と思わされます。他人が「苦しいんなら降ろしたら。」なんて軽々に言ってはいけないなと。大事なのは荷物を降ろすようにすることじゃなくて、荷物の持ち方なのではなかろうか。そんなことを考えながらひとのまの日常を見てみると、上手に荷物を支えあいながらやっているように見えるから不思議です。何気ない日常の中で、他人からしたら荷物にしか見えないものは、それぞれまだみんな持ったままなんだけど、いつの間にか軽くなっているみたい。ルールもプログラムも何にもないけど、「人と人が出会う」っていうのはこんなに大事なことなんだと思い知る毎日です。孤立の多さに絶望し、人との出会いに希望を持ちながら諦めることなくこの場所が続くようにこれからもやっていこうと思います。</a:t>
            </a:r>
            <a:endParaRPr lang="en-US" altLang="ja-JP" dirty="0"/>
          </a:p>
          <a:p>
            <a:pPr marL="45720" indent="0">
              <a:buNone/>
            </a:pPr>
            <a:endParaRPr lang="en-US" altLang="ja-JP" dirty="0"/>
          </a:p>
        </p:txBody>
      </p:sp>
    </p:spTree>
    <p:extLst>
      <p:ext uri="{BB962C8B-B14F-4D97-AF65-F5344CB8AC3E}">
        <p14:creationId xmlns:p14="http://schemas.microsoft.com/office/powerpoint/2010/main" val="2357025231"/>
      </p:ext>
    </p:extLst>
  </p:cSld>
  <p:clrMapOvr>
    <a:masterClrMapping/>
  </p:clrMapOvr>
</p:sld>
</file>

<file path=ppt/theme/theme1.xml><?xml version="1.0" encoding="utf-8"?>
<a:theme xmlns:a="http://schemas.openxmlformats.org/drawingml/2006/main" name="基礎">
  <a:themeElements>
    <a:clrScheme name="黄緑">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基礎">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基礎">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TM03457444[[fn=基礎]]</Template>
  <TotalTime>190</TotalTime>
  <Words>716</Words>
  <Application>Microsoft Office PowerPoint</Application>
  <PresentationFormat>ワイド画面</PresentationFormat>
  <Paragraphs>40</Paragraphs>
  <Slides>6</Slides>
  <Notes>0</Notes>
  <HiddenSlides>0</HiddenSlides>
  <MMClips>0</MMClips>
  <ScaleCrop>false</ScaleCrop>
  <HeadingPairs>
    <vt:vector size="6" baseType="variant">
      <vt:variant>
        <vt:lpstr>使用されているフォント</vt:lpstr>
      </vt:variant>
      <vt:variant>
        <vt:i4>1</vt:i4>
      </vt:variant>
      <vt:variant>
        <vt:lpstr>テーマ</vt:lpstr>
      </vt:variant>
      <vt:variant>
        <vt:i4>1</vt:i4>
      </vt:variant>
      <vt:variant>
        <vt:lpstr>スライド タイトル</vt:lpstr>
      </vt:variant>
      <vt:variant>
        <vt:i4>6</vt:i4>
      </vt:variant>
    </vt:vector>
  </HeadingPairs>
  <TitlesOfParts>
    <vt:vector size="8" baseType="lpstr">
      <vt:lpstr>Corbel</vt:lpstr>
      <vt:lpstr>基礎</vt:lpstr>
      <vt:lpstr>ひとのま2022年度 活動報告　　　　 </vt:lpstr>
      <vt:lpstr>子ども第三の居場所として(日常)</vt:lpstr>
      <vt:lpstr>コロナ禍ですがイベントもやりました</vt:lpstr>
      <vt:lpstr>コミュニティモデルとして</vt:lpstr>
      <vt:lpstr>みんなで食べる～月水金の食事会～</vt:lpstr>
      <vt:lpstr>荷物の持ち方 コミュニティハウスひとのま　代表　宮田　隼</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ひとのま2022年度 活動中間報告　　　　 </dc:title>
  <dc:creator>宮田 隼</dc:creator>
  <cp:lastModifiedBy>宮田 隼</cp:lastModifiedBy>
  <cp:revision>4</cp:revision>
  <dcterms:created xsi:type="dcterms:W3CDTF">2023-01-25T10:56:03Z</dcterms:created>
  <dcterms:modified xsi:type="dcterms:W3CDTF">2023-04-05T03:32:22Z</dcterms:modified>
</cp:coreProperties>
</file>