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3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847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77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1760" y="184"/>
      </p:cViewPr>
      <p:guideLst>
        <p:guide orient="horz" pos="3120"/>
        <p:guide pos="2160"/>
        <p:guide orient="horz" pos="33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5DA0E-3985-4E6E-B127-4DA1D8471878}" type="datetimeFigureOut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443F7-E3E5-43D1-AC46-184F1A7F61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87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6781F-0CC0-4280-9A3F-558F3C198C26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93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944B0-0D48-405E-BC56-AC600110AFBD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37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1649-6231-4F9C-93E2-75DFD53CAF99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17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" y="0"/>
            <a:ext cx="6386513" cy="3238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b="1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6486524" y="0"/>
            <a:ext cx="371475" cy="32385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3"/>
          <p:cNvSpPr txBox="1">
            <a:spLocks/>
          </p:cNvSpPr>
          <p:nvPr userDrawn="1"/>
        </p:nvSpPr>
        <p:spPr>
          <a:xfrm>
            <a:off x="6396037" y="-101777"/>
            <a:ext cx="54768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84DBFA3-01E1-4691-A7EA-B62F303D544E}" type="slidenum">
              <a:rPr kumimoji="1" lang="ja-JP" altLang="en-US" sz="1400" b="1" smtClean="0">
                <a:solidFill>
                  <a:schemeClr val="bg1"/>
                </a:solidFill>
              </a:rPr>
              <a:pPr algn="ctr"/>
              <a:t>‹#›</a:t>
            </a:fld>
            <a:endParaRPr kumimoji="1" lang="ja-JP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4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34164-994A-4BA1-944D-F51E0E9E2F4B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80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5B061-7CFB-4BD0-A5DE-D4DF2E0BBD00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1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ABC1-904B-4AFB-96A3-64074EBE5F9A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18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EB8B-4A2B-4714-AE38-BA34796C326D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03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073AF-D8C9-4AA1-8D0D-5C3FC82F4A91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37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5AA2-5245-4E3B-B435-216A82F9206E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7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66E1-4DBD-4BC3-9992-7824CDCBB8C3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26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82F23-26F6-42F9-BA00-9243C3B2D0CA}" type="datetime1">
              <a:rPr kumimoji="1" lang="ja-JP" altLang="en-US" smtClean="0"/>
              <a:t>2020/5/13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DBFA3-01E1-4691-A7EA-B62F303D54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0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01B8F8-1E04-45B1-A1CB-C226E4C9E45A}"/>
              </a:ext>
            </a:extLst>
          </p:cNvPr>
          <p:cNvSpPr txBox="1"/>
          <p:nvPr/>
        </p:nvSpPr>
        <p:spPr>
          <a:xfrm>
            <a:off x="0" y="190500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u="sng" dirty="0"/>
              <a:t>日本財団 御中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E07055E-053C-4E9E-BD8D-274620F269B0}"/>
              </a:ext>
            </a:extLst>
          </p:cNvPr>
          <p:cNvSpPr/>
          <p:nvPr/>
        </p:nvSpPr>
        <p:spPr>
          <a:xfrm>
            <a:off x="736600" y="4523845"/>
            <a:ext cx="5359400" cy="80463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全国灯台文化価値創造プロジェクト</a:t>
            </a:r>
            <a:r>
              <a:rPr kumimoji="1" lang="en-US" altLang="ja-JP" b="1" dirty="0"/>
              <a:t>2019</a:t>
            </a:r>
          </a:p>
          <a:p>
            <a:pPr algn="ctr"/>
            <a:r>
              <a:rPr kumimoji="1" lang="ja-JP" altLang="en-US" b="1" dirty="0"/>
              <a:t>実施報告書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2DE39F0-54FF-4C5D-AC47-D6D3D0B9177B}"/>
              </a:ext>
            </a:extLst>
          </p:cNvPr>
          <p:cNvSpPr txBox="1"/>
          <p:nvPr/>
        </p:nvSpPr>
        <p:spPr>
          <a:xfrm>
            <a:off x="1697016" y="9216572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b="1" dirty="0"/>
              <a:t>2020</a:t>
            </a:r>
            <a:r>
              <a:rPr kumimoji="1" lang="ja-JP" altLang="en-US" sz="1600" b="1" dirty="0"/>
              <a:t>年</a:t>
            </a:r>
            <a:r>
              <a:rPr kumimoji="1" lang="en-US" altLang="ja-JP" sz="1600" b="1" dirty="0"/>
              <a:t>2</a:t>
            </a:r>
            <a:r>
              <a:rPr kumimoji="1" lang="ja-JP" altLang="en-US" sz="1600" b="1" dirty="0"/>
              <a:t>月</a:t>
            </a:r>
            <a:r>
              <a:rPr kumimoji="1" lang="en-US" altLang="ja-JP" sz="1600" b="1" dirty="0"/>
              <a:t>5</a:t>
            </a:r>
            <a:r>
              <a:rPr kumimoji="1" lang="ja-JP" altLang="en-US" sz="1600" b="1" dirty="0"/>
              <a:t>日</a:t>
            </a:r>
            <a:endParaRPr kumimoji="1" lang="en-US" altLang="ja-JP" sz="1600" b="1" dirty="0"/>
          </a:p>
          <a:p>
            <a:pPr algn="ctr"/>
            <a:r>
              <a:rPr kumimoji="1" lang="ja-JP" altLang="en-US" sz="1600" b="1" dirty="0"/>
              <a:t>全国灯台文化価値創造プロジェクト</a:t>
            </a:r>
          </a:p>
        </p:txBody>
      </p:sp>
      <p:pic>
        <p:nvPicPr>
          <p:cNvPr id="11" name="図 10" descr="グリーン, 跡, 電車 が含まれている画像&#10;&#10;自動的に生成された説明">
            <a:extLst>
              <a:ext uri="{FF2B5EF4-FFF2-40B4-BE49-F238E27FC236}">
                <a16:creationId xmlns:a16="http://schemas.microsoft.com/office/drawing/2014/main" id="{56918D5F-EABD-44AF-B8A8-F9E74CC49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129" y="2164784"/>
            <a:ext cx="3517742" cy="225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74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1975</TotalTime>
  <Words>24</Words>
  <Application>Microsoft Macintosh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Takeshi Kubo</cp:lastModifiedBy>
  <cp:revision>124</cp:revision>
  <cp:lastPrinted>2016-12-22T04:40:40Z</cp:lastPrinted>
  <dcterms:created xsi:type="dcterms:W3CDTF">2016-12-22T02:11:17Z</dcterms:created>
  <dcterms:modified xsi:type="dcterms:W3CDTF">2020-05-13T11:49:09Z</dcterms:modified>
</cp:coreProperties>
</file>