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4"/>
  </p:sldMasterIdLst>
  <p:notesMasterIdLst>
    <p:notesMasterId r:id="rId38"/>
  </p:notesMasterIdLst>
  <p:handoutMasterIdLst>
    <p:handoutMasterId r:id="rId39"/>
  </p:handoutMasterIdLst>
  <p:sldIdLst>
    <p:sldId id="765" r:id="rId5"/>
    <p:sldId id="768" r:id="rId6"/>
    <p:sldId id="833" r:id="rId7"/>
    <p:sldId id="259" r:id="rId8"/>
    <p:sldId id="261" r:id="rId9"/>
    <p:sldId id="908" r:id="rId10"/>
    <p:sldId id="879" r:id="rId11"/>
    <p:sldId id="835" r:id="rId12"/>
    <p:sldId id="880" r:id="rId13"/>
    <p:sldId id="906" r:id="rId14"/>
    <p:sldId id="896" r:id="rId15"/>
    <p:sldId id="885" r:id="rId16"/>
    <p:sldId id="882" r:id="rId17"/>
    <p:sldId id="909" r:id="rId18"/>
    <p:sldId id="910" r:id="rId19"/>
    <p:sldId id="911" r:id="rId20"/>
    <p:sldId id="912" r:id="rId21"/>
    <p:sldId id="913" r:id="rId22"/>
    <p:sldId id="914" r:id="rId23"/>
    <p:sldId id="924" r:id="rId24"/>
    <p:sldId id="915" r:id="rId25"/>
    <p:sldId id="916" r:id="rId26"/>
    <p:sldId id="917" r:id="rId27"/>
    <p:sldId id="918" r:id="rId28"/>
    <p:sldId id="919" r:id="rId29"/>
    <p:sldId id="920" r:id="rId30"/>
    <p:sldId id="925" r:id="rId31"/>
    <p:sldId id="921" r:id="rId32"/>
    <p:sldId id="922" r:id="rId33"/>
    <p:sldId id="273" r:id="rId34"/>
    <p:sldId id="889" r:id="rId35"/>
    <p:sldId id="926" r:id="rId36"/>
    <p:sldId id="923" r:id="rId37"/>
  </p:sldIdLst>
  <p:sldSz cx="6858000" cy="9906000" type="A4"/>
  <p:notesSz cx="9866313" cy="6735763"/>
  <p:defaultTextStyle>
    <a:defPPr>
      <a:defRPr lang="ja-JP"/>
    </a:defPPr>
    <a:lvl1pPr algn="l" rtl="0" fontAlgn="base">
      <a:spcBef>
        <a:spcPct val="0"/>
      </a:spcBef>
      <a:spcAft>
        <a:spcPct val="0"/>
      </a:spcAft>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1pPr>
    <a:lvl2pPr marL="457200" algn="l" rtl="0" fontAlgn="base">
      <a:spcBef>
        <a:spcPct val="0"/>
      </a:spcBef>
      <a:spcAft>
        <a:spcPct val="0"/>
      </a:spcAft>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2pPr>
    <a:lvl3pPr marL="914400" algn="l" rtl="0" fontAlgn="base">
      <a:spcBef>
        <a:spcPct val="0"/>
      </a:spcBef>
      <a:spcAft>
        <a:spcPct val="0"/>
      </a:spcAft>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3pPr>
    <a:lvl4pPr marL="1371600" algn="l" rtl="0" fontAlgn="base">
      <a:spcBef>
        <a:spcPct val="0"/>
      </a:spcBef>
      <a:spcAft>
        <a:spcPct val="0"/>
      </a:spcAft>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4pPr>
    <a:lvl5pPr marL="1828800" algn="l" rtl="0" fontAlgn="base">
      <a:spcBef>
        <a:spcPct val="0"/>
      </a:spcBef>
      <a:spcAft>
        <a:spcPct val="0"/>
      </a:spcAft>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5pPr>
    <a:lvl6pPr marL="2286000" algn="l" defTabSz="914400" rtl="0" eaLnBrk="1" latinLnBrk="0" hangingPunct="1">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6pPr>
    <a:lvl7pPr marL="2743200" algn="l" defTabSz="914400" rtl="0" eaLnBrk="1" latinLnBrk="0" hangingPunct="1">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7pPr>
    <a:lvl8pPr marL="3200400" algn="l" defTabSz="914400" rtl="0" eaLnBrk="1" latinLnBrk="0" hangingPunct="1">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8pPr>
    <a:lvl9pPr marL="3657600" algn="l" defTabSz="914400" rtl="0" eaLnBrk="1" latinLnBrk="0" hangingPunct="1">
      <a:defRPr kumimoji="1" sz="2800" kern="1200">
        <a:solidFill>
          <a:schemeClr val="tx1"/>
        </a:solidFill>
        <a:latin typeface="HGP創英角ｺﾞｼｯｸUB" panose="020B0900000000000000" pitchFamily="50" charset="-128"/>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98" userDrawn="1">
          <p15:clr>
            <a:srgbClr val="A4A3A4"/>
          </p15:clr>
        </p15:guide>
        <p15:guide id="2" orient="horz" pos="3120" userDrawn="1">
          <p15:clr>
            <a:srgbClr val="A4A3A4"/>
          </p15:clr>
        </p15:guide>
        <p15:guide id="4" pos="2160">
          <p15:clr>
            <a:srgbClr val="A4A3A4"/>
          </p15:clr>
        </p15:guide>
        <p15:guide id="5" pos="119">
          <p15:clr>
            <a:srgbClr val="A4A3A4"/>
          </p15:clr>
        </p15:guide>
        <p15:guide id="6" pos="4201" userDrawn="1">
          <p15:clr>
            <a:srgbClr val="A4A3A4"/>
          </p15:clr>
        </p15:guide>
        <p15:guide id="7" pos="1071" userDrawn="1">
          <p15:clr>
            <a:srgbClr val="A4A3A4"/>
          </p15:clr>
        </p15:guide>
        <p15:guide id="8" pos="1117" userDrawn="1">
          <p15:clr>
            <a:srgbClr val="A4A3A4"/>
          </p15:clr>
        </p15:guide>
        <p15:guide id="9" pos="3203" userDrawn="1">
          <p15:clr>
            <a:srgbClr val="A4A3A4"/>
          </p15:clr>
        </p15:guide>
        <p15:guide id="10" pos="3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1573C4"/>
    <a:srgbClr val="00DCDF"/>
    <a:srgbClr val="0070C0"/>
    <a:srgbClr val="C90329"/>
    <a:srgbClr val="D7063B"/>
    <a:srgbClr val="FF66FF"/>
    <a:srgbClr val="00FFFF"/>
    <a:srgbClr val="EF778E"/>
    <a:srgbClr val="F76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3E7FE-1DCA-4EB6-8538-D335004BC318}" vWet="4" dt="2023-07-13T05:12:43.941"/>
    <p1510:client id="{D31E3BC6-D283-4B5E-AB8D-B423B7A0E8DC}" v="831" dt="2023-07-13T09:30:52.1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72"/>
      </p:cViewPr>
      <p:guideLst>
        <p:guide orient="horz" pos="398"/>
        <p:guide orient="horz" pos="3120"/>
        <p:guide pos="2160"/>
        <p:guide pos="119"/>
        <p:guide pos="4201"/>
        <p:guide pos="1071"/>
        <p:guide pos="1117"/>
        <p:guide pos="3203"/>
        <p:guide pos="3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富田 百合子" userId="60110b6c-d167-4ee3-9e71-60d3c665ad42" providerId="ADAL" clId="{D31E3BC6-D283-4B5E-AB8D-B423B7A0E8DC}"/>
    <pc:docChg chg="undo custSel addSld modSld">
      <pc:chgData name="富田 百合子" userId="60110b6c-d167-4ee3-9e71-60d3c665ad42" providerId="ADAL" clId="{D31E3BC6-D283-4B5E-AB8D-B423B7A0E8DC}" dt="2023-07-13T09:30:54.727" v="899" actId="962"/>
      <pc:docMkLst>
        <pc:docMk/>
      </pc:docMkLst>
      <pc:sldChg chg="modSp add mod">
        <pc:chgData name="富田 百合子" userId="60110b6c-d167-4ee3-9e71-60d3c665ad42" providerId="ADAL" clId="{D31E3BC6-D283-4B5E-AB8D-B423B7A0E8DC}" dt="2023-07-13T05:35:44.887" v="488" actId="20577"/>
        <pc:sldMkLst>
          <pc:docMk/>
          <pc:sldMk cId="0" sldId="273"/>
        </pc:sldMkLst>
        <pc:spChg chg="mod">
          <ac:chgData name="富田 百合子" userId="60110b6c-d167-4ee3-9e71-60d3c665ad42" providerId="ADAL" clId="{D31E3BC6-D283-4B5E-AB8D-B423B7A0E8DC}" dt="2023-07-13T05:27:48.503" v="282" actId="20577"/>
          <ac:spMkLst>
            <pc:docMk/>
            <pc:sldMk cId="0" sldId="273"/>
            <ac:spMk id="356" creationId="{00000000-0000-0000-0000-000000000000}"/>
          </ac:spMkLst>
        </pc:spChg>
        <pc:graphicFrameChg chg="modGraphic">
          <ac:chgData name="富田 百合子" userId="60110b6c-d167-4ee3-9e71-60d3c665ad42" providerId="ADAL" clId="{D31E3BC6-D283-4B5E-AB8D-B423B7A0E8DC}" dt="2023-07-13T05:35:44.887" v="488" actId="20577"/>
          <ac:graphicFrameMkLst>
            <pc:docMk/>
            <pc:sldMk cId="0" sldId="273"/>
            <ac:graphicFrameMk id="358" creationId="{00000000-0000-0000-0000-000000000000}"/>
          </ac:graphicFrameMkLst>
        </pc:graphicFrameChg>
      </pc:sldChg>
      <pc:sldChg chg="modSp mod">
        <pc:chgData name="富田 百合子" userId="60110b6c-d167-4ee3-9e71-60d3c665ad42" providerId="ADAL" clId="{D31E3BC6-D283-4B5E-AB8D-B423B7A0E8DC}" dt="2023-07-13T05:27:23.521" v="271" actId="20577"/>
        <pc:sldMkLst>
          <pc:docMk/>
          <pc:sldMk cId="3892132074" sldId="768"/>
        </pc:sldMkLst>
        <pc:spChg chg="mod">
          <ac:chgData name="富田 百合子" userId="60110b6c-d167-4ee3-9e71-60d3c665ad42" providerId="ADAL" clId="{D31E3BC6-D283-4B5E-AB8D-B423B7A0E8DC}" dt="2023-07-13T05:27:23.521" v="271" actId="20577"/>
          <ac:spMkLst>
            <pc:docMk/>
            <pc:sldMk cId="3892132074" sldId="768"/>
            <ac:spMk id="2" creationId="{8147CCCA-51DC-44B9-B846-503BA2A55C80}"/>
          </ac:spMkLst>
        </pc:spChg>
      </pc:sldChg>
      <pc:sldChg chg="addSp delSp modSp mod">
        <pc:chgData name="富田 百合子" userId="60110b6c-d167-4ee3-9e71-60d3c665ad42" providerId="ADAL" clId="{D31E3BC6-D283-4B5E-AB8D-B423B7A0E8DC}" dt="2023-07-13T09:30:54.727" v="899" actId="962"/>
        <pc:sldMkLst>
          <pc:docMk/>
          <pc:sldMk cId="3507702336" sldId="880"/>
        </pc:sldMkLst>
        <pc:picChg chg="del">
          <ac:chgData name="富田 百合子" userId="60110b6c-d167-4ee3-9e71-60d3c665ad42" providerId="ADAL" clId="{D31E3BC6-D283-4B5E-AB8D-B423B7A0E8DC}" dt="2023-07-13T09:30:25.003" v="896" actId="478"/>
          <ac:picMkLst>
            <pc:docMk/>
            <pc:sldMk cId="3507702336" sldId="880"/>
            <ac:picMk id="3" creationId="{975B52CE-D8B0-FA3C-D6F1-35C5C002DA98}"/>
          </ac:picMkLst>
        </pc:picChg>
        <pc:picChg chg="add mod">
          <ac:chgData name="富田 百合子" userId="60110b6c-d167-4ee3-9e71-60d3c665ad42" providerId="ADAL" clId="{D31E3BC6-D283-4B5E-AB8D-B423B7A0E8DC}" dt="2023-07-13T09:30:54.727" v="899" actId="962"/>
          <ac:picMkLst>
            <pc:docMk/>
            <pc:sldMk cId="3507702336" sldId="880"/>
            <ac:picMk id="5" creationId="{2ED73316-2591-444D-3D59-66B349F04EAD}"/>
          </ac:picMkLst>
        </pc:picChg>
      </pc:sldChg>
      <pc:sldChg chg="addSp delSp modSp mod">
        <pc:chgData name="富田 百合子" userId="60110b6c-d167-4ee3-9e71-60d3c665ad42" providerId="ADAL" clId="{D31E3BC6-D283-4B5E-AB8D-B423B7A0E8DC}" dt="2023-07-13T05:48:55.698" v="502"/>
        <pc:sldMkLst>
          <pc:docMk/>
          <pc:sldMk cId="905447261" sldId="889"/>
        </pc:sldMkLst>
        <pc:graphicFrameChg chg="add del">
          <ac:chgData name="富田 百合子" userId="60110b6c-d167-4ee3-9e71-60d3c665ad42" providerId="ADAL" clId="{D31E3BC6-D283-4B5E-AB8D-B423B7A0E8DC}" dt="2023-07-13T05:48:55.698" v="502"/>
          <ac:graphicFrameMkLst>
            <pc:docMk/>
            <pc:sldMk cId="905447261" sldId="889"/>
            <ac:graphicFrameMk id="2" creationId="{33FD16B0-C995-5791-52CD-FDB970466125}"/>
          </ac:graphicFrameMkLst>
        </pc:graphicFrameChg>
        <pc:picChg chg="mod">
          <ac:chgData name="富田 百合子" userId="60110b6c-d167-4ee3-9e71-60d3c665ad42" providerId="ADAL" clId="{D31E3BC6-D283-4B5E-AB8D-B423B7A0E8DC}" dt="2023-07-13T05:48:43.278" v="499" actId="1076"/>
          <ac:picMkLst>
            <pc:docMk/>
            <pc:sldMk cId="905447261" sldId="889"/>
            <ac:picMk id="3" creationId="{879A0659-3C69-CB48-03D4-165650381952}"/>
          </ac:picMkLst>
        </pc:picChg>
        <pc:picChg chg="mod">
          <ac:chgData name="富田 百合子" userId="60110b6c-d167-4ee3-9e71-60d3c665ad42" providerId="ADAL" clId="{D31E3BC6-D283-4B5E-AB8D-B423B7A0E8DC}" dt="2023-07-13T05:48:45.268" v="500" actId="1076"/>
          <ac:picMkLst>
            <pc:docMk/>
            <pc:sldMk cId="905447261" sldId="889"/>
            <ac:picMk id="4" creationId="{1A37ABCD-6470-A49F-A8D3-A422A33509B4}"/>
          </ac:picMkLst>
        </pc:picChg>
      </pc:sldChg>
      <pc:sldChg chg="addSp delSp modSp mod">
        <pc:chgData name="富田 百合子" userId="60110b6c-d167-4ee3-9e71-60d3c665ad42" providerId="ADAL" clId="{D31E3BC6-D283-4B5E-AB8D-B423B7A0E8DC}" dt="2023-07-13T05:15:19.173" v="208" actId="1076"/>
        <pc:sldMkLst>
          <pc:docMk/>
          <pc:sldMk cId="212998779" sldId="908"/>
        </pc:sldMkLst>
        <pc:spChg chg="mod">
          <ac:chgData name="富田 百合子" userId="60110b6c-d167-4ee3-9e71-60d3c665ad42" providerId="ADAL" clId="{D31E3BC6-D283-4B5E-AB8D-B423B7A0E8DC}" dt="2023-07-13T05:15:19.173" v="208" actId="1076"/>
          <ac:spMkLst>
            <pc:docMk/>
            <pc:sldMk cId="212998779" sldId="908"/>
            <ac:spMk id="4" creationId="{593831CF-CD73-4E74-B2CE-7FDCF209E532}"/>
          </ac:spMkLst>
        </pc:spChg>
        <pc:spChg chg="add del">
          <ac:chgData name="富田 百合子" userId="60110b6c-d167-4ee3-9e71-60d3c665ad42" providerId="ADAL" clId="{D31E3BC6-D283-4B5E-AB8D-B423B7A0E8DC}" dt="2023-07-13T05:14:21.916" v="200" actId="22"/>
          <ac:spMkLst>
            <pc:docMk/>
            <pc:sldMk cId="212998779" sldId="908"/>
            <ac:spMk id="6" creationId="{73F0051C-348B-FBFD-72C8-B6E7A7C1B557}"/>
          </ac:spMkLst>
        </pc:spChg>
        <pc:picChg chg="del">
          <ac:chgData name="富田 百合子" userId="60110b6c-d167-4ee3-9e71-60d3c665ad42" providerId="ADAL" clId="{D31E3BC6-D283-4B5E-AB8D-B423B7A0E8DC}" dt="2023-07-13T05:12:40.987" v="0" actId="478"/>
          <ac:picMkLst>
            <pc:docMk/>
            <pc:sldMk cId="212998779" sldId="908"/>
            <ac:picMk id="9" creationId="{51214DD7-C932-752A-A5E1-3ED0A86317DB}"/>
          </ac:picMkLst>
        </pc:picChg>
      </pc:sldChg>
      <pc:sldChg chg="modSp mod">
        <pc:chgData name="富田 百合子" userId="60110b6c-d167-4ee3-9e71-60d3c665ad42" providerId="ADAL" clId="{D31E3BC6-D283-4B5E-AB8D-B423B7A0E8DC}" dt="2023-07-13T07:12:42.553" v="895" actId="20577"/>
        <pc:sldMkLst>
          <pc:docMk/>
          <pc:sldMk cId="4114681987" sldId="921"/>
        </pc:sldMkLst>
        <pc:graphicFrameChg chg="modGraphic">
          <ac:chgData name="富田 百合子" userId="60110b6c-d167-4ee3-9e71-60d3c665ad42" providerId="ADAL" clId="{D31E3BC6-D283-4B5E-AB8D-B423B7A0E8DC}" dt="2023-07-13T07:12:42.553" v="895" actId="20577"/>
          <ac:graphicFrameMkLst>
            <pc:docMk/>
            <pc:sldMk cId="4114681987" sldId="921"/>
            <ac:graphicFrameMk id="2" creationId="{3326FF87-666F-CE9B-CDE8-7905ECC833D2}"/>
          </ac:graphicFrameMkLst>
        </pc:graphicFrameChg>
      </pc:sldChg>
      <pc:sldChg chg="addSp delSp">
        <pc:chgData name="富田 百合子" userId="60110b6c-d167-4ee3-9e71-60d3c665ad42" providerId="ADAL" clId="{D31E3BC6-D283-4B5E-AB8D-B423B7A0E8DC}" dt="2023-07-13T05:26:17.306" v="210"/>
        <pc:sldMkLst>
          <pc:docMk/>
          <pc:sldMk cId="1470381632" sldId="922"/>
        </pc:sldMkLst>
        <pc:spChg chg="add del">
          <ac:chgData name="富田 百合子" userId="60110b6c-d167-4ee3-9e71-60d3c665ad42" providerId="ADAL" clId="{D31E3BC6-D283-4B5E-AB8D-B423B7A0E8DC}" dt="2023-07-13T05:26:17.306" v="210"/>
          <ac:spMkLst>
            <pc:docMk/>
            <pc:sldMk cId="1470381632" sldId="922"/>
            <ac:spMk id="3" creationId="{323BEB48-296B-8912-C309-3582CBE9E8BB}"/>
          </ac:spMkLst>
        </pc:spChg>
        <pc:picChg chg="add del">
          <ac:chgData name="富田 百合子" userId="60110b6c-d167-4ee3-9e71-60d3c665ad42" providerId="ADAL" clId="{D31E3BC6-D283-4B5E-AB8D-B423B7A0E8DC}" dt="2023-07-13T05:26:17.306" v="210"/>
          <ac:picMkLst>
            <pc:docMk/>
            <pc:sldMk cId="1470381632" sldId="922"/>
            <ac:picMk id="1026" creationId="{EF4627C1-4203-A300-155C-32A17A168E35}"/>
          </ac:picMkLst>
        </pc:picChg>
      </pc:sldChg>
      <pc:sldChg chg="addSp delSp modSp add mod">
        <pc:chgData name="富田 百合子" userId="60110b6c-d167-4ee3-9e71-60d3c665ad42" providerId="ADAL" clId="{D31E3BC6-D283-4B5E-AB8D-B423B7A0E8DC}" dt="2023-07-13T05:54:22.637" v="827" actId="1037"/>
        <pc:sldMkLst>
          <pc:docMk/>
          <pc:sldMk cId="172515867" sldId="926"/>
        </pc:sldMkLst>
        <pc:spChg chg="add mod">
          <ac:chgData name="富田 百合子" userId="60110b6c-d167-4ee3-9e71-60d3c665ad42" providerId="ADAL" clId="{D31E3BC6-D283-4B5E-AB8D-B423B7A0E8DC}" dt="2023-07-13T05:54:22.637" v="827" actId="1037"/>
          <ac:spMkLst>
            <pc:docMk/>
            <pc:sldMk cId="172515867" sldId="926"/>
            <ac:spMk id="10" creationId="{43E413E2-66F5-3D8C-04E4-CF844FE55478}"/>
          </ac:spMkLst>
        </pc:spChg>
        <pc:picChg chg="del">
          <ac:chgData name="富田 百合子" userId="60110b6c-d167-4ee3-9e71-60d3c665ad42" providerId="ADAL" clId="{D31E3BC6-D283-4B5E-AB8D-B423B7A0E8DC}" dt="2023-07-13T05:49:36.766" v="504" actId="478"/>
          <ac:picMkLst>
            <pc:docMk/>
            <pc:sldMk cId="172515867" sldId="926"/>
            <ac:picMk id="3" creationId="{879A0659-3C69-CB48-03D4-165650381952}"/>
          </ac:picMkLst>
        </pc:picChg>
        <pc:picChg chg="del">
          <ac:chgData name="富田 百合子" userId="60110b6c-d167-4ee3-9e71-60d3c665ad42" providerId="ADAL" clId="{D31E3BC6-D283-4B5E-AB8D-B423B7A0E8DC}" dt="2023-07-13T05:49:37.655" v="505" actId="478"/>
          <ac:picMkLst>
            <pc:docMk/>
            <pc:sldMk cId="172515867" sldId="926"/>
            <ac:picMk id="4" creationId="{1A37ABCD-6470-A49F-A8D3-A422A33509B4}"/>
          </ac:picMkLst>
        </pc:picChg>
        <pc:picChg chg="add del mod">
          <ac:chgData name="富田 百合子" userId="60110b6c-d167-4ee3-9e71-60d3c665ad42" providerId="ADAL" clId="{D31E3BC6-D283-4B5E-AB8D-B423B7A0E8DC}" dt="2023-07-13T05:51:13.813" v="519" actId="478"/>
          <ac:picMkLst>
            <pc:docMk/>
            <pc:sldMk cId="172515867" sldId="926"/>
            <ac:picMk id="5" creationId="{6EC587D5-240F-CA6C-5B0A-76AA3DFBD456}"/>
          </ac:picMkLst>
        </pc:picChg>
        <pc:picChg chg="add mod">
          <ac:chgData name="富田 百合子" userId="60110b6c-d167-4ee3-9e71-60d3c665ad42" providerId="ADAL" clId="{D31E3BC6-D283-4B5E-AB8D-B423B7A0E8DC}" dt="2023-07-13T05:50:31.523" v="514" actId="1076"/>
          <ac:picMkLst>
            <pc:docMk/>
            <pc:sldMk cId="172515867" sldId="926"/>
            <ac:picMk id="7" creationId="{FD80AF77-977F-A798-05CC-4B262CBF6C63}"/>
          </ac:picMkLst>
        </pc:picChg>
        <pc:picChg chg="add mod">
          <ac:chgData name="富田 百合子" userId="60110b6c-d167-4ee3-9e71-60d3c665ad42" providerId="ADAL" clId="{D31E3BC6-D283-4B5E-AB8D-B423B7A0E8DC}" dt="2023-07-13T05:51:38.021" v="524" actId="1076"/>
          <ac:picMkLst>
            <pc:docMk/>
            <pc:sldMk cId="172515867" sldId="926"/>
            <ac:picMk id="9" creationId="{CF17FFFD-D952-AA23-0203-47171BF30D11}"/>
          </ac:picMkLst>
        </pc:picChg>
      </pc:sldChg>
    </pc:docChg>
  </pc:docChgLst>
  <pc:docChgLst>
    <pc:chgData name="富田 百合子" userId="60110b6c-d167-4ee3-9e71-60d3c665ad42" providerId="ADAL" clId="{CC501504-6254-4623-A61A-F8B0758A739A}"/>
    <pc:docChg chg="modSld">
      <pc:chgData name="富田 百合子" userId="60110b6c-d167-4ee3-9e71-60d3c665ad42" providerId="ADAL" clId="{CC501504-6254-4623-A61A-F8B0758A739A}" dt="2023-06-23T10:18:29.644" v="219" actId="20577"/>
      <pc:docMkLst>
        <pc:docMk/>
      </pc:docMkLst>
      <pc:sldChg chg="modSp mod">
        <pc:chgData name="富田 百合子" userId="60110b6c-d167-4ee3-9e71-60d3c665ad42" providerId="ADAL" clId="{CC501504-6254-4623-A61A-F8B0758A739A}" dt="2023-06-12T04:13:16.132" v="86" actId="20577"/>
        <pc:sldMkLst>
          <pc:docMk/>
          <pc:sldMk cId="3507702336" sldId="880"/>
        </pc:sldMkLst>
        <pc:graphicFrameChg chg="modGraphic">
          <ac:chgData name="富田 百合子" userId="60110b6c-d167-4ee3-9e71-60d3c665ad42" providerId="ADAL" clId="{CC501504-6254-4623-A61A-F8B0758A739A}" dt="2023-06-12T04:13:16.132" v="86" actId="20577"/>
          <ac:graphicFrameMkLst>
            <pc:docMk/>
            <pc:sldMk cId="3507702336" sldId="880"/>
            <ac:graphicFrameMk id="31" creationId="{7BB746F8-6BAB-4C75-A495-9C2C378770E6}"/>
          </ac:graphicFrameMkLst>
        </pc:graphicFrameChg>
      </pc:sldChg>
      <pc:sldChg chg="modSp mod">
        <pc:chgData name="富田 百合子" userId="60110b6c-d167-4ee3-9e71-60d3c665ad42" providerId="ADAL" clId="{CC501504-6254-4623-A61A-F8B0758A739A}" dt="2023-06-12T04:14:23.085" v="194" actId="20577"/>
        <pc:sldMkLst>
          <pc:docMk/>
          <pc:sldMk cId="4174617261" sldId="906"/>
        </pc:sldMkLst>
        <pc:graphicFrameChg chg="modGraphic">
          <ac:chgData name="富田 百合子" userId="60110b6c-d167-4ee3-9e71-60d3c665ad42" providerId="ADAL" clId="{CC501504-6254-4623-A61A-F8B0758A739A}" dt="2023-06-12T04:14:23.085" v="194" actId="20577"/>
          <ac:graphicFrameMkLst>
            <pc:docMk/>
            <pc:sldMk cId="4174617261" sldId="906"/>
            <ac:graphicFrameMk id="31" creationId="{7BB746F8-6BAB-4C75-A495-9C2C378770E6}"/>
          </ac:graphicFrameMkLst>
        </pc:graphicFrameChg>
      </pc:sldChg>
      <pc:sldChg chg="modSp mod">
        <pc:chgData name="富田 百合子" userId="60110b6c-d167-4ee3-9e71-60d3c665ad42" providerId="ADAL" clId="{CC501504-6254-4623-A61A-F8B0758A739A}" dt="2023-06-23T10:12:33.168" v="206" actId="20577"/>
        <pc:sldMkLst>
          <pc:docMk/>
          <pc:sldMk cId="4003111965" sldId="912"/>
        </pc:sldMkLst>
        <pc:graphicFrameChg chg="modGraphic">
          <ac:chgData name="富田 百合子" userId="60110b6c-d167-4ee3-9e71-60d3c665ad42" providerId="ADAL" clId="{CC501504-6254-4623-A61A-F8B0758A739A}" dt="2023-06-23T10:12:33.168" v="206" actId="20577"/>
          <ac:graphicFrameMkLst>
            <pc:docMk/>
            <pc:sldMk cId="4003111965" sldId="912"/>
            <ac:graphicFrameMk id="2" creationId="{3326FF87-666F-CE9B-CDE8-7905ECC833D2}"/>
          </ac:graphicFrameMkLst>
        </pc:graphicFrameChg>
      </pc:sldChg>
      <pc:sldChg chg="modSp mod">
        <pc:chgData name="富田 百合子" userId="60110b6c-d167-4ee3-9e71-60d3c665ad42" providerId="ADAL" clId="{CC501504-6254-4623-A61A-F8B0758A739A}" dt="2023-06-23T10:18:29.644" v="219" actId="20577"/>
        <pc:sldMkLst>
          <pc:docMk/>
          <pc:sldMk cId="2978141459" sldId="917"/>
        </pc:sldMkLst>
        <pc:graphicFrameChg chg="modGraphic">
          <ac:chgData name="富田 百合子" userId="60110b6c-d167-4ee3-9e71-60d3c665ad42" providerId="ADAL" clId="{CC501504-6254-4623-A61A-F8B0758A739A}" dt="2023-06-23T10:18:29.644" v="219" actId="20577"/>
          <ac:graphicFrameMkLst>
            <pc:docMk/>
            <pc:sldMk cId="2978141459" sldId="917"/>
            <ac:graphicFrameMk id="2" creationId="{3326FF87-666F-CE9B-CDE8-7905ECC833D2}"/>
          </ac:graphicFrameMkLst>
        </pc:graphicFrameChg>
      </pc:sldChg>
    </pc:docChg>
  </pc:docChgLst>
  <pc:docChgLst>
    <pc:chgData name="高橋 陽介" userId="e87b8b46-1e85-4561-a59a-1dd90ca0f4d9" providerId="ADAL" clId="{D24EAB6A-6077-4031-BD91-1C16FD0036FB}"/>
    <pc:docChg chg="undo custSel modSld">
      <pc:chgData name="高橋 陽介" userId="e87b8b46-1e85-4561-a59a-1dd90ca0f4d9" providerId="ADAL" clId="{D24EAB6A-6077-4031-BD91-1C16FD0036FB}" dt="2023-06-30T03:27:58.582" v="450" actId="20577"/>
      <pc:docMkLst>
        <pc:docMk/>
      </pc:docMkLst>
      <pc:sldChg chg="modSp mod">
        <pc:chgData name="高橋 陽介" userId="e87b8b46-1e85-4561-a59a-1dd90ca0f4d9" providerId="ADAL" clId="{D24EAB6A-6077-4031-BD91-1C16FD0036FB}" dt="2023-06-30T03:20:53.982" v="36" actId="20577"/>
        <pc:sldMkLst>
          <pc:docMk/>
          <pc:sldMk cId="3342492589" sldId="882"/>
        </pc:sldMkLst>
        <pc:graphicFrameChg chg="mod modGraphic">
          <ac:chgData name="高橋 陽介" userId="e87b8b46-1e85-4561-a59a-1dd90ca0f4d9" providerId="ADAL" clId="{D24EAB6A-6077-4031-BD91-1C16FD0036FB}" dt="2023-06-30T03:20:53.982" v="36" actId="20577"/>
          <ac:graphicFrameMkLst>
            <pc:docMk/>
            <pc:sldMk cId="3342492589" sldId="882"/>
            <ac:graphicFrameMk id="33" creationId="{E32B8A27-C276-4F47-81DC-0271D8D5EF34}"/>
          </ac:graphicFrameMkLst>
        </pc:graphicFrameChg>
      </pc:sldChg>
      <pc:sldChg chg="modSp mod">
        <pc:chgData name="高橋 陽介" userId="e87b8b46-1e85-4561-a59a-1dd90ca0f4d9" providerId="ADAL" clId="{D24EAB6A-6077-4031-BD91-1C16FD0036FB}" dt="2023-06-30T03:20:30.933" v="31" actId="20577"/>
        <pc:sldMkLst>
          <pc:docMk/>
          <pc:sldMk cId="1409513497" sldId="909"/>
        </pc:sldMkLst>
        <pc:graphicFrameChg chg="modGraphic">
          <ac:chgData name="高橋 陽介" userId="e87b8b46-1e85-4561-a59a-1dd90ca0f4d9" providerId="ADAL" clId="{D24EAB6A-6077-4031-BD91-1C16FD0036FB}" dt="2023-06-30T03:20:30.933" v="31" actId="20577"/>
          <ac:graphicFrameMkLst>
            <pc:docMk/>
            <pc:sldMk cId="1409513497" sldId="909"/>
            <ac:graphicFrameMk id="2" creationId="{3326FF87-666F-CE9B-CDE8-7905ECC833D2}"/>
          </ac:graphicFrameMkLst>
        </pc:graphicFrameChg>
      </pc:sldChg>
      <pc:sldChg chg="modSp mod">
        <pc:chgData name="高橋 陽介" userId="e87b8b46-1e85-4561-a59a-1dd90ca0f4d9" providerId="ADAL" clId="{D24EAB6A-6077-4031-BD91-1C16FD0036FB}" dt="2023-06-30T03:21:10.586" v="39" actId="2165"/>
        <pc:sldMkLst>
          <pc:docMk/>
          <pc:sldMk cId="384758745" sldId="910"/>
        </pc:sldMkLst>
        <pc:graphicFrameChg chg="modGraphic">
          <ac:chgData name="高橋 陽介" userId="e87b8b46-1e85-4561-a59a-1dd90ca0f4d9" providerId="ADAL" clId="{D24EAB6A-6077-4031-BD91-1C16FD0036FB}" dt="2023-06-30T03:21:10.586" v="39" actId="2165"/>
          <ac:graphicFrameMkLst>
            <pc:docMk/>
            <pc:sldMk cId="384758745" sldId="910"/>
            <ac:graphicFrameMk id="2" creationId="{3326FF87-666F-CE9B-CDE8-7905ECC833D2}"/>
          </ac:graphicFrameMkLst>
        </pc:graphicFrameChg>
      </pc:sldChg>
      <pc:sldChg chg="modSp mod">
        <pc:chgData name="高橋 陽介" userId="e87b8b46-1e85-4561-a59a-1dd90ca0f4d9" providerId="ADAL" clId="{D24EAB6A-6077-4031-BD91-1C16FD0036FB}" dt="2023-06-30T03:21:44.695" v="53" actId="20577"/>
        <pc:sldMkLst>
          <pc:docMk/>
          <pc:sldMk cId="573018978" sldId="911"/>
        </pc:sldMkLst>
        <pc:graphicFrameChg chg="modGraphic">
          <ac:chgData name="高橋 陽介" userId="e87b8b46-1e85-4561-a59a-1dd90ca0f4d9" providerId="ADAL" clId="{D24EAB6A-6077-4031-BD91-1C16FD0036FB}" dt="2023-06-30T03:21:44.695" v="53" actId="20577"/>
          <ac:graphicFrameMkLst>
            <pc:docMk/>
            <pc:sldMk cId="573018978" sldId="911"/>
            <ac:graphicFrameMk id="2" creationId="{3326FF87-666F-CE9B-CDE8-7905ECC833D2}"/>
          </ac:graphicFrameMkLst>
        </pc:graphicFrameChg>
      </pc:sldChg>
      <pc:sldChg chg="modSp mod">
        <pc:chgData name="高橋 陽介" userId="e87b8b46-1e85-4561-a59a-1dd90ca0f4d9" providerId="ADAL" clId="{D24EAB6A-6077-4031-BD91-1C16FD0036FB}" dt="2023-06-30T03:21:36.226" v="48" actId="20577"/>
        <pc:sldMkLst>
          <pc:docMk/>
          <pc:sldMk cId="4003111965" sldId="912"/>
        </pc:sldMkLst>
        <pc:graphicFrameChg chg="modGraphic">
          <ac:chgData name="高橋 陽介" userId="e87b8b46-1e85-4561-a59a-1dd90ca0f4d9" providerId="ADAL" clId="{D24EAB6A-6077-4031-BD91-1C16FD0036FB}" dt="2023-06-30T03:21:36.226" v="48" actId="20577"/>
          <ac:graphicFrameMkLst>
            <pc:docMk/>
            <pc:sldMk cId="4003111965" sldId="912"/>
            <ac:graphicFrameMk id="2" creationId="{3326FF87-666F-CE9B-CDE8-7905ECC833D2}"/>
          </ac:graphicFrameMkLst>
        </pc:graphicFrameChg>
      </pc:sldChg>
      <pc:sldChg chg="modSp mod">
        <pc:chgData name="高橋 陽介" userId="e87b8b46-1e85-4561-a59a-1dd90ca0f4d9" providerId="ADAL" clId="{D24EAB6A-6077-4031-BD91-1C16FD0036FB}" dt="2023-06-30T03:22:08.943" v="63" actId="20577"/>
        <pc:sldMkLst>
          <pc:docMk/>
          <pc:sldMk cId="1281865265" sldId="914"/>
        </pc:sldMkLst>
        <pc:graphicFrameChg chg="modGraphic">
          <ac:chgData name="高橋 陽介" userId="e87b8b46-1e85-4561-a59a-1dd90ca0f4d9" providerId="ADAL" clId="{D24EAB6A-6077-4031-BD91-1C16FD0036FB}" dt="2023-06-30T03:22:08.943" v="63" actId="20577"/>
          <ac:graphicFrameMkLst>
            <pc:docMk/>
            <pc:sldMk cId="1281865265" sldId="914"/>
            <ac:graphicFrameMk id="2" creationId="{3326FF87-666F-CE9B-CDE8-7905ECC833D2}"/>
          </ac:graphicFrameMkLst>
        </pc:graphicFrameChg>
      </pc:sldChg>
      <pc:sldChg chg="modSp mod">
        <pc:chgData name="高橋 陽介" userId="e87b8b46-1e85-4561-a59a-1dd90ca0f4d9" providerId="ADAL" clId="{D24EAB6A-6077-4031-BD91-1C16FD0036FB}" dt="2023-06-30T03:24:04.973" v="286" actId="20577"/>
        <pc:sldMkLst>
          <pc:docMk/>
          <pc:sldMk cId="1137446769" sldId="915"/>
        </pc:sldMkLst>
        <pc:graphicFrameChg chg="modGraphic">
          <ac:chgData name="高橋 陽介" userId="e87b8b46-1e85-4561-a59a-1dd90ca0f4d9" providerId="ADAL" clId="{D24EAB6A-6077-4031-BD91-1C16FD0036FB}" dt="2023-06-30T03:24:04.973" v="286" actId="20577"/>
          <ac:graphicFrameMkLst>
            <pc:docMk/>
            <pc:sldMk cId="1137446769" sldId="915"/>
            <ac:graphicFrameMk id="2" creationId="{3326FF87-666F-CE9B-CDE8-7905ECC833D2}"/>
          </ac:graphicFrameMkLst>
        </pc:graphicFrameChg>
      </pc:sldChg>
      <pc:sldChg chg="modSp mod">
        <pc:chgData name="高橋 陽介" userId="e87b8b46-1e85-4561-a59a-1dd90ca0f4d9" providerId="ADAL" clId="{D24EAB6A-6077-4031-BD91-1C16FD0036FB}" dt="2023-06-30T03:24:27.629" v="297" actId="20577"/>
        <pc:sldMkLst>
          <pc:docMk/>
          <pc:sldMk cId="482317471" sldId="916"/>
        </pc:sldMkLst>
        <pc:graphicFrameChg chg="modGraphic">
          <ac:chgData name="高橋 陽介" userId="e87b8b46-1e85-4561-a59a-1dd90ca0f4d9" providerId="ADAL" clId="{D24EAB6A-6077-4031-BD91-1C16FD0036FB}" dt="2023-06-30T03:24:27.629" v="297" actId="20577"/>
          <ac:graphicFrameMkLst>
            <pc:docMk/>
            <pc:sldMk cId="482317471" sldId="916"/>
            <ac:graphicFrameMk id="2" creationId="{3326FF87-666F-CE9B-CDE8-7905ECC833D2}"/>
          </ac:graphicFrameMkLst>
        </pc:graphicFrameChg>
      </pc:sldChg>
      <pc:sldChg chg="modSp mod">
        <pc:chgData name="高橋 陽介" userId="e87b8b46-1e85-4561-a59a-1dd90ca0f4d9" providerId="ADAL" clId="{D24EAB6A-6077-4031-BD91-1C16FD0036FB}" dt="2023-06-30T03:24:51.809" v="306" actId="20577"/>
        <pc:sldMkLst>
          <pc:docMk/>
          <pc:sldMk cId="2978141459" sldId="917"/>
        </pc:sldMkLst>
        <pc:graphicFrameChg chg="modGraphic">
          <ac:chgData name="高橋 陽介" userId="e87b8b46-1e85-4561-a59a-1dd90ca0f4d9" providerId="ADAL" clId="{D24EAB6A-6077-4031-BD91-1C16FD0036FB}" dt="2023-06-30T03:24:51.809" v="306" actId="20577"/>
          <ac:graphicFrameMkLst>
            <pc:docMk/>
            <pc:sldMk cId="2978141459" sldId="917"/>
            <ac:graphicFrameMk id="2" creationId="{3326FF87-666F-CE9B-CDE8-7905ECC833D2}"/>
          </ac:graphicFrameMkLst>
        </pc:graphicFrameChg>
      </pc:sldChg>
      <pc:sldChg chg="modSp mod">
        <pc:chgData name="高橋 陽介" userId="e87b8b46-1e85-4561-a59a-1dd90ca0f4d9" providerId="ADAL" clId="{D24EAB6A-6077-4031-BD91-1C16FD0036FB}" dt="2023-06-30T03:25:17.003" v="316" actId="20577"/>
        <pc:sldMkLst>
          <pc:docMk/>
          <pc:sldMk cId="2968799751" sldId="918"/>
        </pc:sldMkLst>
        <pc:graphicFrameChg chg="modGraphic">
          <ac:chgData name="高橋 陽介" userId="e87b8b46-1e85-4561-a59a-1dd90ca0f4d9" providerId="ADAL" clId="{D24EAB6A-6077-4031-BD91-1C16FD0036FB}" dt="2023-06-30T03:25:17.003" v="316" actId="20577"/>
          <ac:graphicFrameMkLst>
            <pc:docMk/>
            <pc:sldMk cId="2968799751" sldId="918"/>
            <ac:graphicFrameMk id="2" creationId="{3326FF87-666F-CE9B-CDE8-7905ECC833D2}"/>
          </ac:graphicFrameMkLst>
        </pc:graphicFrameChg>
      </pc:sldChg>
      <pc:sldChg chg="modSp mod">
        <pc:chgData name="高橋 陽介" userId="e87b8b46-1e85-4561-a59a-1dd90ca0f4d9" providerId="ADAL" clId="{D24EAB6A-6077-4031-BD91-1C16FD0036FB}" dt="2023-06-30T03:25:27.773" v="319" actId="2165"/>
        <pc:sldMkLst>
          <pc:docMk/>
          <pc:sldMk cId="1916305740" sldId="919"/>
        </pc:sldMkLst>
        <pc:graphicFrameChg chg="modGraphic">
          <ac:chgData name="高橋 陽介" userId="e87b8b46-1e85-4561-a59a-1dd90ca0f4d9" providerId="ADAL" clId="{D24EAB6A-6077-4031-BD91-1C16FD0036FB}" dt="2023-06-30T03:25:27.773" v="319" actId="2165"/>
          <ac:graphicFrameMkLst>
            <pc:docMk/>
            <pc:sldMk cId="1916305740" sldId="919"/>
            <ac:graphicFrameMk id="2" creationId="{3326FF87-666F-CE9B-CDE8-7905ECC833D2}"/>
          </ac:graphicFrameMkLst>
        </pc:graphicFrameChg>
      </pc:sldChg>
      <pc:sldChg chg="modSp mod">
        <pc:chgData name="高橋 陽介" userId="e87b8b46-1e85-4561-a59a-1dd90ca0f4d9" providerId="ADAL" clId="{D24EAB6A-6077-4031-BD91-1C16FD0036FB}" dt="2023-06-30T03:26:01.467" v="329" actId="20577"/>
        <pc:sldMkLst>
          <pc:docMk/>
          <pc:sldMk cId="736185014" sldId="920"/>
        </pc:sldMkLst>
        <pc:graphicFrameChg chg="modGraphic">
          <ac:chgData name="高橋 陽介" userId="e87b8b46-1e85-4561-a59a-1dd90ca0f4d9" providerId="ADAL" clId="{D24EAB6A-6077-4031-BD91-1C16FD0036FB}" dt="2023-06-30T03:26:01.467" v="329" actId="20577"/>
          <ac:graphicFrameMkLst>
            <pc:docMk/>
            <pc:sldMk cId="736185014" sldId="920"/>
            <ac:graphicFrameMk id="2" creationId="{3326FF87-666F-CE9B-CDE8-7905ECC833D2}"/>
          </ac:graphicFrameMkLst>
        </pc:graphicFrameChg>
      </pc:sldChg>
      <pc:sldChg chg="modSp mod">
        <pc:chgData name="高橋 陽介" userId="e87b8b46-1e85-4561-a59a-1dd90ca0f4d9" providerId="ADAL" clId="{D24EAB6A-6077-4031-BD91-1C16FD0036FB}" dt="2023-06-30T03:27:07.404" v="391" actId="20577"/>
        <pc:sldMkLst>
          <pc:docMk/>
          <pc:sldMk cId="4114681987" sldId="921"/>
        </pc:sldMkLst>
        <pc:graphicFrameChg chg="modGraphic">
          <ac:chgData name="高橋 陽介" userId="e87b8b46-1e85-4561-a59a-1dd90ca0f4d9" providerId="ADAL" clId="{D24EAB6A-6077-4031-BD91-1C16FD0036FB}" dt="2023-06-30T03:27:07.404" v="391" actId="20577"/>
          <ac:graphicFrameMkLst>
            <pc:docMk/>
            <pc:sldMk cId="4114681987" sldId="921"/>
            <ac:graphicFrameMk id="2" creationId="{3326FF87-666F-CE9B-CDE8-7905ECC833D2}"/>
          </ac:graphicFrameMkLst>
        </pc:graphicFrameChg>
      </pc:sldChg>
      <pc:sldChg chg="modSp mod">
        <pc:chgData name="高橋 陽介" userId="e87b8b46-1e85-4561-a59a-1dd90ca0f4d9" providerId="ADAL" clId="{D24EAB6A-6077-4031-BD91-1C16FD0036FB}" dt="2023-06-30T03:27:58.582" v="450" actId="20577"/>
        <pc:sldMkLst>
          <pc:docMk/>
          <pc:sldMk cId="1470381632" sldId="922"/>
        </pc:sldMkLst>
        <pc:graphicFrameChg chg="modGraphic">
          <ac:chgData name="高橋 陽介" userId="e87b8b46-1e85-4561-a59a-1dd90ca0f4d9" providerId="ADAL" clId="{D24EAB6A-6077-4031-BD91-1C16FD0036FB}" dt="2023-06-30T03:27:58.582" v="450" actId="20577"/>
          <ac:graphicFrameMkLst>
            <pc:docMk/>
            <pc:sldMk cId="1470381632" sldId="922"/>
            <ac:graphicFrameMk id="2" creationId="{3326FF87-666F-CE9B-CDE8-7905ECC833D2}"/>
          </ac:graphicFrameMkLst>
        </pc:graphicFrameChg>
      </pc:sldChg>
      <pc:sldChg chg="modSp mod">
        <pc:chgData name="高橋 陽介" userId="e87b8b46-1e85-4561-a59a-1dd90ca0f4d9" providerId="ADAL" clId="{D24EAB6A-6077-4031-BD91-1C16FD0036FB}" dt="2023-06-30T03:23:46.013" v="279" actId="20577"/>
        <pc:sldMkLst>
          <pc:docMk/>
          <pc:sldMk cId="3137573488" sldId="924"/>
        </pc:sldMkLst>
        <pc:spChg chg="mod">
          <ac:chgData name="高橋 陽介" userId="e87b8b46-1e85-4561-a59a-1dd90ca0f4d9" providerId="ADAL" clId="{D24EAB6A-6077-4031-BD91-1C16FD0036FB}" dt="2023-06-30T03:22:58.656" v="111" actId="20577"/>
          <ac:spMkLst>
            <pc:docMk/>
            <pc:sldMk cId="3137573488" sldId="924"/>
            <ac:spMk id="71" creationId="{DB15C844-9662-4A7E-8894-92EAE390337D}"/>
          </ac:spMkLst>
        </pc:spChg>
        <pc:graphicFrameChg chg="modGraphic">
          <ac:chgData name="高橋 陽介" userId="e87b8b46-1e85-4561-a59a-1dd90ca0f4d9" providerId="ADAL" clId="{D24EAB6A-6077-4031-BD91-1C16FD0036FB}" dt="2023-06-30T03:23:46.013" v="279" actId="20577"/>
          <ac:graphicFrameMkLst>
            <pc:docMk/>
            <pc:sldMk cId="3137573488" sldId="924"/>
            <ac:graphicFrameMk id="2" creationId="{3326FF87-666F-CE9B-CDE8-7905ECC833D2}"/>
          </ac:graphicFrameMkLst>
        </pc:graphicFrameChg>
      </pc:sldChg>
    </pc:docChg>
  </pc:docChgLst>
  <pc:docChgLst>
    <pc:chgData name="高橋 陽介" userId="S::yousuke_takahasi@nochubank.or.jp::e87b8b46-1e85-4561-a59a-1dd90ca0f4d9" providerId="AD" clId="Web-{4F37CE8F-F648-48AE-00BE-745EE9DFA0F4}"/>
    <pc:docChg chg="modSld">
      <pc:chgData name="高橋 陽介" userId="S::yousuke_takahasi@nochubank.or.jp::e87b8b46-1e85-4561-a59a-1dd90ca0f4d9" providerId="AD" clId="Web-{4F37CE8F-F648-48AE-00BE-745EE9DFA0F4}" dt="2023-07-12T00:23:09.140" v="35"/>
      <pc:docMkLst>
        <pc:docMk/>
      </pc:docMkLst>
      <pc:sldChg chg="addSp delSp modSp">
        <pc:chgData name="高橋 陽介" userId="S::yousuke_takahasi@nochubank.or.jp::e87b8b46-1e85-4561-a59a-1dd90ca0f4d9" providerId="AD" clId="Web-{4F37CE8F-F648-48AE-00BE-745EE9DFA0F4}" dt="2023-07-12T00:23:09.140" v="35"/>
        <pc:sldMkLst>
          <pc:docMk/>
          <pc:sldMk cId="2077037825" sldId="923"/>
        </pc:sldMkLst>
        <pc:spChg chg="del">
          <ac:chgData name="高橋 陽介" userId="S::yousuke_takahasi@nochubank.or.jp::e87b8b46-1e85-4561-a59a-1dd90ca0f4d9" providerId="AD" clId="Web-{4F37CE8F-F648-48AE-00BE-745EE9DFA0F4}" dt="2023-07-12T00:20:43.868" v="0"/>
          <ac:spMkLst>
            <pc:docMk/>
            <pc:sldMk cId="2077037825" sldId="923"/>
            <ac:spMk id="2" creationId="{B2E76734-7BBF-20ED-0045-F8942AF195FB}"/>
          </ac:spMkLst>
        </pc:spChg>
        <pc:spChg chg="mod">
          <ac:chgData name="高橋 陽介" userId="S::yousuke_takahasi@nochubank.or.jp::e87b8b46-1e85-4561-a59a-1dd90ca0f4d9" providerId="AD" clId="Web-{4F37CE8F-F648-48AE-00BE-745EE9DFA0F4}" dt="2023-07-12T00:21:14.932" v="28" actId="20577"/>
          <ac:spMkLst>
            <pc:docMk/>
            <pc:sldMk cId="2077037825" sldId="923"/>
            <ac:spMk id="3" creationId="{5DCD3A4E-05DB-E0B2-8F6F-E1096680A19F}"/>
          </ac:spMkLst>
        </pc:spChg>
        <pc:spChg chg="mod">
          <ac:chgData name="高橋 陽介" userId="S::yousuke_takahasi@nochubank.or.jp::e87b8b46-1e85-4561-a59a-1dd90ca0f4d9" providerId="AD" clId="Web-{4F37CE8F-F648-48AE-00BE-745EE9DFA0F4}" dt="2023-07-12T00:21:03.197" v="2" actId="1076"/>
          <ac:spMkLst>
            <pc:docMk/>
            <pc:sldMk cId="2077037825" sldId="923"/>
            <ac:spMk id="4" creationId="{394D5018-C47B-551A-490A-6CE5ABA36749}"/>
          </ac:spMkLst>
        </pc:spChg>
        <pc:picChg chg="add del mod">
          <ac:chgData name="高橋 陽介" userId="S::yousuke_takahasi@nochubank.or.jp::e87b8b46-1e85-4561-a59a-1dd90ca0f4d9" providerId="AD" clId="Web-{4F37CE8F-F648-48AE-00BE-745EE9DFA0F4}" dt="2023-07-12T00:21:21.776" v="30"/>
          <ac:picMkLst>
            <pc:docMk/>
            <pc:sldMk cId="2077037825" sldId="923"/>
            <ac:picMk id="5" creationId="{671DE444-E1B6-4C91-294C-B0F3AB1D8DF9}"/>
          </ac:picMkLst>
        </pc:picChg>
        <pc:picChg chg="add del mod">
          <ac:chgData name="高橋 陽介" userId="S::yousuke_takahasi@nochubank.or.jp::e87b8b46-1e85-4561-a59a-1dd90ca0f4d9" providerId="AD" clId="Web-{4F37CE8F-F648-48AE-00BE-745EE9DFA0F4}" dt="2023-07-12T00:23:09.140" v="35"/>
          <ac:picMkLst>
            <pc:docMk/>
            <pc:sldMk cId="2077037825" sldId="923"/>
            <ac:picMk id="6" creationId="{14F28E79-E715-6DB6-6880-2666585C0E5E}"/>
          </ac:picMkLst>
        </pc:picChg>
        <pc:picChg chg="add del mod">
          <ac:chgData name="高橋 陽介" userId="S::yousuke_takahasi@nochubank.or.jp::e87b8b46-1e85-4561-a59a-1dd90ca0f4d9" providerId="AD" clId="Web-{4F37CE8F-F648-48AE-00BE-745EE9DFA0F4}" dt="2023-07-12T00:21:38.980" v="33"/>
          <ac:picMkLst>
            <pc:docMk/>
            <pc:sldMk cId="2077037825" sldId="923"/>
            <ac:picMk id="7" creationId="{889155C7-54CC-A6BA-FD15-1EE2E56D3DAA}"/>
          </ac:picMkLst>
        </pc:picChg>
      </pc:sldChg>
    </pc:docChg>
  </pc:docChgLst>
  <pc:docChgLst>
    <pc:chgData name="高橋 陽介" userId="e87b8b46-1e85-4561-a59a-1dd90ca0f4d9" providerId="ADAL" clId="{040CA787-326B-49F2-AE85-3901DE02649F}"/>
    <pc:docChg chg="modNotesMaster modHandout">
      <pc:chgData name="高橋 陽介" userId="e87b8b46-1e85-4561-a59a-1dd90ca0f4d9" providerId="ADAL" clId="{040CA787-326B-49F2-AE85-3901DE02649F}" dt="2022-08-17T05:08:28.756" v="0"/>
      <pc:docMkLst>
        <pc:docMk/>
      </pc:docMkLst>
    </pc:docChg>
  </pc:docChgLst>
  <pc:docChgLst>
    <pc:chgData name="高橋 陽介" userId="e87b8b46-1e85-4561-a59a-1dd90ca0f4d9" providerId="ADAL" clId="{33F723DC-72CC-4762-91D1-7777E0082522}"/>
    <pc:docChg chg="modSld">
      <pc:chgData name="高橋 陽介" userId="e87b8b46-1e85-4561-a59a-1dd90ca0f4d9" providerId="ADAL" clId="{33F723DC-72CC-4762-91D1-7777E0082522}" dt="2023-07-12T00:24:13.936" v="55" actId="20577"/>
      <pc:docMkLst>
        <pc:docMk/>
      </pc:docMkLst>
      <pc:sldChg chg="addSp modSp mod">
        <pc:chgData name="高橋 陽介" userId="e87b8b46-1e85-4561-a59a-1dd90ca0f4d9" providerId="ADAL" clId="{33F723DC-72CC-4762-91D1-7777E0082522}" dt="2023-07-12T00:24:13.936" v="55" actId="20577"/>
        <pc:sldMkLst>
          <pc:docMk/>
          <pc:sldMk cId="2077037825" sldId="923"/>
        </pc:sldMkLst>
        <pc:spChg chg="add mod">
          <ac:chgData name="高橋 陽介" userId="e87b8b46-1e85-4561-a59a-1dd90ca0f4d9" providerId="ADAL" clId="{33F723DC-72CC-4762-91D1-7777E0082522}" dt="2023-07-12T00:23:37.361" v="1" actId="1076"/>
          <ac:spMkLst>
            <pc:docMk/>
            <pc:sldMk cId="2077037825" sldId="923"/>
            <ac:spMk id="2" creationId="{13BD270B-95F0-3C7A-E666-15888F86485C}"/>
          </ac:spMkLst>
        </pc:spChg>
        <pc:spChg chg="mod">
          <ac:chgData name="高橋 陽介" userId="e87b8b46-1e85-4561-a59a-1dd90ca0f4d9" providerId="ADAL" clId="{33F723DC-72CC-4762-91D1-7777E0082522}" dt="2023-07-12T00:23:57.260" v="36" actId="20577"/>
          <ac:spMkLst>
            <pc:docMk/>
            <pc:sldMk cId="2077037825" sldId="923"/>
            <ac:spMk id="4" creationId="{394D5018-C47B-551A-490A-6CE5ABA36749}"/>
          </ac:spMkLst>
        </pc:spChg>
        <pc:spChg chg="add mod">
          <ac:chgData name="高橋 陽介" userId="e87b8b46-1e85-4561-a59a-1dd90ca0f4d9" providerId="ADAL" clId="{33F723DC-72CC-4762-91D1-7777E0082522}" dt="2023-07-12T00:23:37.361" v="1" actId="1076"/>
          <ac:spMkLst>
            <pc:docMk/>
            <pc:sldMk cId="2077037825" sldId="923"/>
            <ac:spMk id="5" creationId="{F2073334-9B2F-2AA4-B2F5-4305332A9636}"/>
          </ac:spMkLst>
        </pc:spChg>
        <pc:spChg chg="add mod">
          <ac:chgData name="高橋 陽介" userId="e87b8b46-1e85-4561-a59a-1dd90ca0f4d9" providerId="ADAL" clId="{33F723DC-72CC-4762-91D1-7777E0082522}" dt="2023-07-12T00:23:37.361" v="1" actId="1076"/>
          <ac:spMkLst>
            <pc:docMk/>
            <pc:sldMk cId="2077037825" sldId="923"/>
            <ac:spMk id="7" creationId="{4383801E-4198-977F-8FB3-4288FE501173}"/>
          </ac:spMkLst>
        </pc:spChg>
        <pc:spChg chg="add mod">
          <ac:chgData name="高橋 陽介" userId="e87b8b46-1e85-4561-a59a-1dd90ca0f4d9" providerId="ADAL" clId="{33F723DC-72CC-4762-91D1-7777E0082522}" dt="2023-07-12T00:23:37.361" v="1" actId="1076"/>
          <ac:spMkLst>
            <pc:docMk/>
            <pc:sldMk cId="2077037825" sldId="923"/>
            <ac:spMk id="8" creationId="{6E42EAA4-B30E-33D9-42D6-DA5E1CEDDAB9}"/>
          </ac:spMkLst>
        </pc:spChg>
        <pc:spChg chg="add mod">
          <ac:chgData name="高橋 陽介" userId="e87b8b46-1e85-4561-a59a-1dd90ca0f4d9" providerId="ADAL" clId="{33F723DC-72CC-4762-91D1-7777E0082522}" dt="2023-07-12T00:23:37.361" v="1" actId="1076"/>
          <ac:spMkLst>
            <pc:docMk/>
            <pc:sldMk cId="2077037825" sldId="923"/>
            <ac:spMk id="9" creationId="{88BB3683-18EB-4529-0AD4-0B1AE396F998}"/>
          </ac:spMkLst>
        </pc:spChg>
        <pc:spChg chg="add mod">
          <ac:chgData name="高橋 陽介" userId="e87b8b46-1e85-4561-a59a-1dd90ca0f4d9" providerId="ADAL" clId="{33F723DC-72CC-4762-91D1-7777E0082522}" dt="2023-07-12T00:23:37.361" v="1" actId="1076"/>
          <ac:spMkLst>
            <pc:docMk/>
            <pc:sldMk cId="2077037825" sldId="923"/>
            <ac:spMk id="10" creationId="{D73F5454-064D-EAF9-856C-4DE8DE87E7A0}"/>
          </ac:spMkLst>
        </pc:spChg>
        <pc:spChg chg="add mod">
          <ac:chgData name="高橋 陽介" userId="e87b8b46-1e85-4561-a59a-1dd90ca0f4d9" providerId="ADAL" clId="{33F723DC-72CC-4762-91D1-7777E0082522}" dt="2023-07-12T00:23:37.361" v="1" actId="1076"/>
          <ac:spMkLst>
            <pc:docMk/>
            <pc:sldMk cId="2077037825" sldId="923"/>
            <ac:spMk id="11" creationId="{0121BE3A-D570-A57A-1818-9C1C91451530}"/>
          </ac:spMkLst>
        </pc:spChg>
        <pc:spChg chg="add mod">
          <ac:chgData name="高橋 陽介" userId="e87b8b46-1e85-4561-a59a-1dd90ca0f4d9" providerId="ADAL" clId="{33F723DC-72CC-4762-91D1-7777E0082522}" dt="2023-07-12T00:23:37.361" v="1" actId="1076"/>
          <ac:spMkLst>
            <pc:docMk/>
            <pc:sldMk cId="2077037825" sldId="923"/>
            <ac:spMk id="12" creationId="{EF4805B6-3B95-6F6E-0264-A71CC6B468E9}"/>
          </ac:spMkLst>
        </pc:spChg>
        <pc:spChg chg="add mod">
          <ac:chgData name="高橋 陽介" userId="e87b8b46-1e85-4561-a59a-1dd90ca0f4d9" providerId="ADAL" clId="{33F723DC-72CC-4762-91D1-7777E0082522}" dt="2023-07-12T00:23:37.361" v="1" actId="1076"/>
          <ac:spMkLst>
            <pc:docMk/>
            <pc:sldMk cId="2077037825" sldId="923"/>
            <ac:spMk id="13" creationId="{089923B0-36D5-B2F4-1D99-A00972D063F1}"/>
          </ac:spMkLst>
        </pc:spChg>
        <pc:spChg chg="add mod">
          <ac:chgData name="高橋 陽介" userId="e87b8b46-1e85-4561-a59a-1dd90ca0f4d9" providerId="ADAL" clId="{33F723DC-72CC-4762-91D1-7777E0082522}" dt="2023-07-12T00:24:13.936" v="55" actId="20577"/>
          <ac:spMkLst>
            <pc:docMk/>
            <pc:sldMk cId="2077037825" sldId="923"/>
            <ac:spMk id="14" creationId="{44F47183-27B0-4274-27DC-51DE7CC86F69}"/>
          </ac:spMkLst>
        </pc:spChg>
        <pc:spChg chg="add mod">
          <ac:chgData name="高橋 陽介" userId="e87b8b46-1e85-4561-a59a-1dd90ca0f4d9" providerId="ADAL" clId="{33F723DC-72CC-4762-91D1-7777E0082522}" dt="2023-07-12T00:23:37.361" v="1" actId="1076"/>
          <ac:spMkLst>
            <pc:docMk/>
            <pc:sldMk cId="2077037825" sldId="923"/>
            <ac:spMk id="15" creationId="{C3C860C1-A4EF-44D8-A3DA-AC4EF723CE15}"/>
          </ac:spMkLst>
        </pc:spChg>
        <pc:spChg chg="add mod">
          <ac:chgData name="高橋 陽介" userId="e87b8b46-1e85-4561-a59a-1dd90ca0f4d9" providerId="ADAL" clId="{33F723DC-72CC-4762-91D1-7777E0082522}" dt="2023-07-12T00:23:37.361" v="1" actId="1076"/>
          <ac:spMkLst>
            <pc:docMk/>
            <pc:sldMk cId="2077037825" sldId="923"/>
            <ac:spMk id="16" creationId="{A3B4240A-D773-FB51-8AA8-6BD3A1FED8A3}"/>
          </ac:spMkLst>
        </pc:spChg>
        <pc:spChg chg="add mod">
          <ac:chgData name="高橋 陽介" userId="e87b8b46-1e85-4561-a59a-1dd90ca0f4d9" providerId="ADAL" clId="{33F723DC-72CC-4762-91D1-7777E0082522}" dt="2023-07-12T00:23:37.361" v="1" actId="1076"/>
          <ac:spMkLst>
            <pc:docMk/>
            <pc:sldMk cId="2077037825" sldId="923"/>
            <ac:spMk id="17" creationId="{2D717C09-0B1E-1929-891D-F7DF12931674}"/>
          </ac:spMkLst>
        </pc:spChg>
        <pc:spChg chg="add mod">
          <ac:chgData name="高橋 陽介" userId="e87b8b46-1e85-4561-a59a-1dd90ca0f4d9" providerId="ADAL" clId="{33F723DC-72CC-4762-91D1-7777E0082522}" dt="2023-07-12T00:23:37.361" v="1" actId="1076"/>
          <ac:spMkLst>
            <pc:docMk/>
            <pc:sldMk cId="2077037825" sldId="923"/>
            <ac:spMk id="18" creationId="{71A1BAAC-5773-3BC8-A3E9-0EC2320AAD01}"/>
          </ac:spMkLst>
        </pc:spChg>
        <pc:spChg chg="add mod">
          <ac:chgData name="高橋 陽介" userId="e87b8b46-1e85-4561-a59a-1dd90ca0f4d9" providerId="ADAL" clId="{33F723DC-72CC-4762-91D1-7777E0082522}" dt="2023-07-12T00:23:37.361" v="1" actId="1076"/>
          <ac:spMkLst>
            <pc:docMk/>
            <pc:sldMk cId="2077037825" sldId="923"/>
            <ac:spMk id="19" creationId="{E2EEECEB-4123-5D0C-BDB6-E86EE5541EA0}"/>
          </ac:spMkLst>
        </pc:spChg>
      </pc:sldChg>
    </pc:docChg>
  </pc:docChgLst>
  <pc:docChgLst>
    <pc:chgData name="高橋 陽介" userId="S::yousuke_takahasi@nochubank.or.jp::e87b8b46-1e85-4561-a59a-1dd90ca0f4d9" providerId="AD" clId="Web-{AF3660F2-FEFB-9F46-6375-A06E8778B223}"/>
    <pc:docChg chg="modSld">
      <pc:chgData name="高橋 陽介" userId="S::yousuke_takahasi@nochubank.or.jp::e87b8b46-1e85-4561-a59a-1dd90ca0f4d9" providerId="AD" clId="Web-{AF3660F2-FEFB-9F46-6375-A06E8778B223}" dt="2023-07-10T04:10:24.506" v="29"/>
      <pc:docMkLst>
        <pc:docMk/>
      </pc:docMkLst>
      <pc:sldChg chg="modSp">
        <pc:chgData name="高橋 陽介" userId="S::yousuke_takahasi@nochubank.or.jp::e87b8b46-1e85-4561-a59a-1dd90ca0f4d9" providerId="AD" clId="Web-{AF3660F2-FEFB-9F46-6375-A06E8778B223}" dt="2023-07-10T04:10:24.506" v="29"/>
        <pc:sldMkLst>
          <pc:docMk/>
          <pc:sldMk cId="1469012051" sldId="835"/>
        </pc:sldMkLst>
        <pc:graphicFrameChg chg="mod modGraphic">
          <ac:chgData name="高橋 陽介" userId="S::yousuke_takahasi@nochubank.or.jp::e87b8b46-1e85-4561-a59a-1dd90ca0f4d9" providerId="AD" clId="Web-{AF3660F2-FEFB-9F46-6375-A06E8778B223}" dt="2023-07-10T04:10:24.506" v="29"/>
          <ac:graphicFrameMkLst>
            <pc:docMk/>
            <pc:sldMk cId="1469012051" sldId="835"/>
            <ac:graphicFrameMk id="6" creationId="{8CD5EDF6-1404-A133-AD38-276C925D39B5}"/>
          </ac:graphicFrameMkLst>
        </pc:graphicFrameChg>
      </pc:sldChg>
    </pc:docChg>
  </pc:docChgLst>
  <pc:docChgLst>
    <pc:chgData name="富田 百合子" userId="60110b6c-d167-4ee3-9e71-60d3c665ad42" providerId="ADAL" clId="{F08D0135-242D-498F-8FD5-81C88EF561ED}"/>
    <pc:docChg chg="modSld modNotesMaster modHandout">
      <pc:chgData name="富田 百合子" userId="60110b6c-d167-4ee3-9e71-60d3c665ad42" providerId="ADAL" clId="{F08D0135-242D-498F-8FD5-81C88EF561ED}" dt="2023-07-07T08:33:43.380" v="0"/>
      <pc:docMkLst>
        <pc:docMk/>
      </pc:docMkLst>
      <pc:sldChg chg="modNotes">
        <pc:chgData name="富田 百合子" userId="60110b6c-d167-4ee3-9e71-60d3c665ad42" providerId="ADAL" clId="{F08D0135-242D-498F-8FD5-81C88EF561ED}" dt="2023-07-07T08:33:43.380" v="0"/>
        <pc:sldMkLst>
          <pc:docMk/>
          <pc:sldMk cId="0" sldId="259"/>
        </pc:sldMkLst>
      </pc:sldChg>
      <pc:sldChg chg="modNotes">
        <pc:chgData name="富田 百合子" userId="60110b6c-d167-4ee3-9e71-60d3c665ad42" providerId="ADAL" clId="{F08D0135-242D-498F-8FD5-81C88EF561ED}" dt="2023-07-07T08:33:43.380" v="0"/>
        <pc:sldMkLst>
          <pc:docMk/>
          <pc:sldMk cId="0" sldId="261"/>
        </pc:sldMkLst>
      </pc:sldChg>
    </pc:docChg>
  </pc:docChgLst>
  <pc:docChgLst>
    <pc:chgData name="富田 百合子" userId="60110b6c-d167-4ee3-9e71-60d3c665ad42" providerId="ADAL" clId="{79A67A2E-6664-4FE9-98B7-B7B08512E286}"/>
    <pc:docChg chg="modSld">
      <pc:chgData name="富田 百合子" userId="60110b6c-d167-4ee3-9e71-60d3c665ad42" providerId="ADAL" clId="{79A67A2E-6664-4FE9-98B7-B7B08512E286}" dt="2023-07-10T09:08:56.873" v="58" actId="404"/>
      <pc:docMkLst>
        <pc:docMk/>
      </pc:docMkLst>
      <pc:sldChg chg="modSp mod">
        <pc:chgData name="富田 百合子" userId="60110b6c-d167-4ee3-9e71-60d3c665ad42" providerId="ADAL" clId="{79A67A2E-6664-4FE9-98B7-B7B08512E286}" dt="2023-07-10T09:08:56.873" v="58" actId="404"/>
        <pc:sldMkLst>
          <pc:docMk/>
          <pc:sldMk cId="1570626863" sldId="765"/>
        </pc:sldMkLst>
        <pc:spChg chg="mod">
          <ac:chgData name="富田 百合子" userId="60110b6c-d167-4ee3-9e71-60d3c665ad42" providerId="ADAL" clId="{79A67A2E-6664-4FE9-98B7-B7B08512E286}" dt="2023-07-10T09:08:56.873" v="58" actId="404"/>
          <ac:spMkLst>
            <pc:docMk/>
            <pc:sldMk cId="1570626863" sldId="765"/>
            <ac:spMk id="12" creationId="{92902C57-2A3A-4971-AB4C-33F8201939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3"/>
            <a:ext cx="4276254" cy="337059"/>
          </a:xfrm>
          <a:prstGeom prst="rect">
            <a:avLst/>
          </a:prstGeom>
        </p:spPr>
        <p:txBody>
          <a:bodyPr vert="horz" lIns="90012" tIns="45005" rIns="90012" bIns="450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5587734" y="3"/>
            <a:ext cx="4276254" cy="337059"/>
          </a:xfrm>
          <a:prstGeom prst="rect">
            <a:avLst/>
          </a:prstGeom>
        </p:spPr>
        <p:txBody>
          <a:bodyPr vert="horz" lIns="90012" tIns="45005" rIns="90012" bIns="45005" rtlCol="0"/>
          <a:lstStyle>
            <a:lvl1pPr algn="r">
              <a:defRPr sz="1200" smtClean="0"/>
            </a:lvl1pPr>
          </a:lstStyle>
          <a:p>
            <a:pPr>
              <a:defRPr/>
            </a:pPr>
            <a:fld id="{7C06C7C9-6627-483F-AF55-30A9360E34E1}" type="datetimeFigureOut">
              <a:rPr lang="ja-JP" altLang="en-US"/>
              <a:pPr>
                <a:defRPr/>
              </a:pPr>
              <a:t>2023/7/13</a:t>
            </a:fld>
            <a:endParaRPr lang="ja-JP" altLang="en-US"/>
          </a:p>
        </p:txBody>
      </p:sp>
      <p:sp>
        <p:nvSpPr>
          <p:cNvPr id="4" name="フッター プレースホルダ 3"/>
          <p:cNvSpPr>
            <a:spLocks noGrp="1"/>
          </p:cNvSpPr>
          <p:nvPr>
            <p:ph type="ftr" sz="quarter" idx="2"/>
          </p:nvPr>
        </p:nvSpPr>
        <p:spPr>
          <a:xfrm>
            <a:off x="12" y="6397621"/>
            <a:ext cx="4276254" cy="337059"/>
          </a:xfrm>
          <a:prstGeom prst="rect">
            <a:avLst/>
          </a:prstGeom>
        </p:spPr>
        <p:txBody>
          <a:bodyPr vert="horz" lIns="90012" tIns="45005" rIns="90012" bIns="450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5587734" y="6397621"/>
            <a:ext cx="4276254" cy="337059"/>
          </a:xfrm>
          <a:prstGeom prst="rect">
            <a:avLst/>
          </a:prstGeom>
        </p:spPr>
        <p:txBody>
          <a:bodyPr vert="horz" wrap="square" lIns="90012" tIns="45005" rIns="90012" bIns="45005" numCol="1" anchor="b" anchorCtr="0" compatLnSpc="1">
            <a:prstTxWarp prst="textNoShape">
              <a:avLst/>
            </a:prstTxWarp>
          </a:bodyPr>
          <a:lstStyle>
            <a:lvl1pPr algn="r">
              <a:defRPr sz="1200"/>
            </a:lvl1pPr>
          </a:lstStyle>
          <a:p>
            <a:fld id="{90D7CDE7-01AD-4F5E-BD5F-7E9205D1477E}" type="slidenum">
              <a:rPr lang="ja-JP" altLang="en-US"/>
              <a:pPr/>
              <a:t>‹#›</a:t>
            </a:fld>
            <a:endParaRPr lang="ja-JP" altLang="en-US"/>
          </a:p>
        </p:txBody>
      </p:sp>
    </p:spTree>
    <p:extLst>
      <p:ext uri="{BB962C8B-B14F-4D97-AF65-F5344CB8AC3E}">
        <p14:creationId xmlns:p14="http://schemas.microsoft.com/office/powerpoint/2010/main" val="371883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12" y="3"/>
            <a:ext cx="4276254" cy="337059"/>
          </a:xfrm>
          <a:prstGeom prst="rect">
            <a:avLst/>
          </a:prstGeom>
          <a:noFill/>
          <a:ln>
            <a:noFill/>
          </a:ln>
        </p:spPr>
        <p:txBody>
          <a:bodyPr vert="horz" wrap="square" lIns="86783" tIns="43391" rIns="86783" bIns="43391" numCol="1" anchor="t" anchorCtr="0" compatLnSpc="1">
            <a:prstTxWarp prst="textNoShape">
              <a:avLst/>
            </a:prstTxWarp>
          </a:bodyPr>
          <a:lstStyle>
            <a:lvl1pPr algn="l" defTabSz="869148">
              <a:defRPr sz="1100">
                <a:latin typeface="HGP創英角ｺﾞｼｯｸUB" pitchFamily="50" charset="-128"/>
                <a:ea typeface="ＭＳ Ｐゴシック" pitchFamily="50" charset="-128"/>
              </a:defRPr>
            </a:lvl1pPr>
          </a:lstStyle>
          <a:p>
            <a:pPr>
              <a:defRPr/>
            </a:pPr>
            <a:endParaRPr lang="en-US" altLang="ja-JP"/>
          </a:p>
        </p:txBody>
      </p:sp>
      <p:sp>
        <p:nvSpPr>
          <p:cNvPr id="149507" name="Rectangle 3"/>
          <p:cNvSpPr>
            <a:spLocks noGrp="1" noChangeArrowheads="1"/>
          </p:cNvSpPr>
          <p:nvPr>
            <p:ph type="dt" idx="1"/>
          </p:nvPr>
        </p:nvSpPr>
        <p:spPr bwMode="auto">
          <a:xfrm>
            <a:off x="5590069" y="3"/>
            <a:ext cx="4273929" cy="337059"/>
          </a:xfrm>
          <a:prstGeom prst="rect">
            <a:avLst/>
          </a:prstGeom>
          <a:noFill/>
          <a:ln>
            <a:noFill/>
          </a:ln>
        </p:spPr>
        <p:txBody>
          <a:bodyPr vert="horz" wrap="square" lIns="86783" tIns="43391" rIns="86783" bIns="43391" numCol="1" anchor="t" anchorCtr="0" compatLnSpc="1">
            <a:prstTxWarp prst="textNoShape">
              <a:avLst/>
            </a:prstTxWarp>
          </a:bodyPr>
          <a:lstStyle>
            <a:lvl1pPr algn="r" defTabSz="869148">
              <a:defRPr sz="1100">
                <a:latin typeface="HGP創英角ｺﾞｼｯｸUB" pitchFamily="50" charset="-128"/>
                <a:ea typeface="ＭＳ Ｐゴシック" pitchFamily="50" charset="-128"/>
              </a:defRPr>
            </a:lvl1pPr>
          </a:lstStyle>
          <a:p>
            <a:pPr>
              <a:defRPr/>
            </a:pPr>
            <a:endParaRPr lang="en-US" altLang="ja-JP"/>
          </a:p>
        </p:txBody>
      </p:sp>
      <p:sp>
        <p:nvSpPr>
          <p:cNvPr id="89092" name="Rectangle 4"/>
          <p:cNvSpPr>
            <a:spLocks noGrp="1" noRot="1" noChangeAspect="1" noChangeArrowheads="1" noTextEdit="1"/>
          </p:cNvSpPr>
          <p:nvPr>
            <p:ph type="sldImg" idx="2"/>
          </p:nvPr>
        </p:nvSpPr>
        <p:spPr bwMode="auto">
          <a:xfrm>
            <a:off x="4059238" y="503238"/>
            <a:ext cx="1751012"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85945" y="3198271"/>
            <a:ext cx="7894447" cy="3032448"/>
          </a:xfrm>
          <a:prstGeom prst="rect">
            <a:avLst/>
          </a:prstGeom>
          <a:noFill/>
          <a:ln>
            <a:noFill/>
          </a:ln>
        </p:spPr>
        <p:txBody>
          <a:bodyPr vert="horz" wrap="square" lIns="86783" tIns="43391" rIns="86783" bIns="4339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49510" name="Rectangle 6"/>
          <p:cNvSpPr>
            <a:spLocks noGrp="1" noChangeArrowheads="1"/>
          </p:cNvSpPr>
          <p:nvPr>
            <p:ph type="ftr" sz="quarter" idx="4"/>
          </p:nvPr>
        </p:nvSpPr>
        <p:spPr bwMode="auto">
          <a:xfrm>
            <a:off x="12" y="6397621"/>
            <a:ext cx="4276254" cy="337059"/>
          </a:xfrm>
          <a:prstGeom prst="rect">
            <a:avLst/>
          </a:prstGeom>
          <a:noFill/>
          <a:ln>
            <a:noFill/>
          </a:ln>
        </p:spPr>
        <p:txBody>
          <a:bodyPr vert="horz" wrap="square" lIns="86783" tIns="43391" rIns="86783" bIns="43391" numCol="1" anchor="b" anchorCtr="0" compatLnSpc="1">
            <a:prstTxWarp prst="textNoShape">
              <a:avLst/>
            </a:prstTxWarp>
          </a:bodyPr>
          <a:lstStyle>
            <a:lvl1pPr algn="l" defTabSz="869148">
              <a:defRPr sz="1100">
                <a:latin typeface="HGP創英角ｺﾞｼｯｸUB" pitchFamily="50" charset="-128"/>
                <a:ea typeface="ＭＳ Ｐゴシック" pitchFamily="50" charset="-128"/>
              </a:defRPr>
            </a:lvl1pPr>
          </a:lstStyle>
          <a:p>
            <a:pPr>
              <a:defRPr/>
            </a:pPr>
            <a:endParaRPr lang="en-US" altLang="ja-JP"/>
          </a:p>
        </p:txBody>
      </p:sp>
      <p:sp>
        <p:nvSpPr>
          <p:cNvPr id="149511" name="Rectangle 7"/>
          <p:cNvSpPr>
            <a:spLocks noGrp="1" noChangeArrowheads="1"/>
          </p:cNvSpPr>
          <p:nvPr>
            <p:ph type="sldNum" sz="quarter" idx="5"/>
          </p:nvPr>
        </p:nvSpPr>
        <p:spPr bwMode="auto">
          <a:xfrm>
            <a:off x="5590069" y="6397621"/>
            <a:ext cx="4273929" cy="337059"/>
          </a:xfrm>
          <a:prstGeom prst="rect">
            <a:avLst/>
          </a:prstGeom>
          <a:noFill/>
          <a:ln>
            <a:noFill/>
          </a:ln>
        </p:spPr>
        <p:txBody>
          <a:bodyPr vert="horz" wrap="square" lIns="86783" tIns="43391" rIns="86783" bIns="43391" numCol="1" anchor="b" anchorCtr="0" compatLnSpc="1">
            <a:prstTxWarp prst="textNoShape">
              <a:avLst/>
            </a:prstTxWarp>
          </a:bodyPr>
          <a:lstStyle>
            <a:lvl1pPr algn="r" defTabSz="869041">
              <a:defRPr sz="1100"/>
            </a:lvl1pPr>
          </a:lstStyle>
          <a:p>
            <a:fld id="{A0520B34-5C56-4176-BA12-9612C6B36A5C}" type="slidenum">
              <a:rPr lang="en-US" altLang="ja-JP"/>
              <a:pPr/>
              <a:t>‹#›</a:t>
            </a:fld>
            <a:endParaRPr lang="en-US" altLang="ja-JP"/>
          </a:p>
        </p:txBody>
      </p:sp>
    </p:spTree>
    <p:extLst>
      <p:ext uri="{BB962C8B-B14F-4D97-AF65-F5344CB8AC3E}">
        <p14:creationId xmlns:p14="http://schemas.microsoft.com/office/powerpoint/2010/main" val="2985579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HGP創英角ｺﾞｼｯｸUB"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HGP創英角ｺﾞｼｯｸUB"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HGP創英角ｺﾞｼｯｸUB"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HGP創英角ｺﾞｼｯｸUB"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HGP創英角ｺﾞｼｯｸUB"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995008" y="3217825"/>
            <a:ext cx="7967009" cy="3050989"/>
          </a:xfrm>
          <a:prstGeom prst="rect">
            <a:avLst/>
          </a:prstGeom>
          <a:noFill/>
          <a:ln>
            <a:noFill/>
          </a:ln>
        </p:spPr>
        <p:txBody>
          <a:bodyPr spcFirstLastPara="1" wrap="square" lIns="87425" tIns="43700" rIns="87425" bIns="43700" anchor="t" anchorCtr="0">
            <a:noAutofit/>
          </a:bodyPr>
          <a:lstStyle/>
          <a:p>
            <a:pPr marL="0" lvl="0" indent="0" algn="l" rtl="0">
              <a:lnSpc>
                <a:spcPct val="100000"/>
              </a:lnSpc>
              <a:spcBef>
                <a:spcPts val="360"/>
              </a:spcBef>
              <a:spcAft>
                <a:spcPts val="0"/>
              </a:spcAft>
              <a:buSzPts val="1400"/>
              <a:buNone/>
            </a:pPr>
            <a:endParaRPr/>
          </a:p>
        </p:txBody>
      </p:sp>
      <p:sp>
        <p:nvSpPr>
          <p:cNvPr id="54" name="Google Shape;54;p4:notes"/>
          <p:cNvSpPr>
            <a:spLocks noGrp="1" noRot="1" noChangeAspect="1"/>
          </p:cNvSpPr>
          <p:nvPr>
            <p:ph type="sldImg" idx="2"/>
          </p:nvPr>
        </p:nvSpPr>
        <p:spPr>
          <a:xfrm>
            <a:off x="4100513" y="508000"/>
            <a:ext cx="1757362" cy="254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995008" y="3217825"/>
            <a:ext cx="7967009" cy="3050989"/>
          </a:xfrm>
          <a:prstGeom prst="rect">
            <a:avLst/>
          </a:prstGeom>
          <a:noFill/>
          <a:ln>
            <a:noFill/>
          </a:ln>
        </p:spPr>
        <p:txBody>
          <a:bodyPr spcFirstLastPara="1" wrap="square" lIns="87425" tIns="43700" rIns="87425" bIns="43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p6:notes"/>
          <p:cNvSpPr>
            <a:spLocks noGrp="1" noRot="1" noChangeAspect="1"/>
          </p:cNvSpPr>
          <p:nvPr>
            <p:ph type="sldImg" idx="2"/>
          </p:nvPr>
        </p:nvSpPr>
        <p:spPr>
          <a:xfrm>
            <a:off x="4100513" y="508000"/>
            <a:ext cx="1757362" cy="254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0520B34-5C56-4176-BA12-9612C6B36A5C}" type="slidenum">
              <a:rPr lang="en-US" altLang="ja-JP" smtClean="0"/>
              <a:pPr/>
              <a:t>6</a:t>
            </a:fld>
            <a:endParaRPr lang="en-US" altLang="ja-JP"/>
          </a:p>
        </p:txBody>
      </p:sp>
    </p:spTree>
    <p:extLst>
      <p:ext uri="{BB962C8B-B14F-4D97-AF65-F5344CB8AC3E}">
        <p14:creationId xmlns:p14="http://schemas.microsoft.com/office/powerpoint/2010/main" val="405868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txBox="1">
            <a:spLocks noGrp="1"/>
          </p:cNvSpPr>
          <p:nvPr>
            <p:ph type="body" idx="1"/>
          </p:nvPr>
        </p:nvSpPr>
        <p:spPr>
          <a:xfrm>
            <a:off x="679295" y="4713359"/>
            <a:ext cx="5439102" cy="4468983"/>
          </a:xfrm>
          <a:prstGeom prst="rect">
            <a:avLst/>
          </a:prstGeom>
          <a:noFill/>
          <a:ln>
            <a:noFill/>
          </a:ln>
        </p:spPr>
        <p:txBody>
          <a:bodyPr spcFirstLastPara="1" wrap="square" lIns="87425" tIns="43700" rIns="87425" bIns="43700" anchor="t" anchorCtr="0">
            <a:noAutofit/>
          </a:bodyPr>
          <a:lstStyle/>
          <a:p>
            <a:pPr marL="0" lvl="0" indent="0" algn="l" rtl="0">
              <a:lnSpc>
                <a:spcPct val="100000"/>
              </a:lnSpc>
              <a:spcBef>
                <a:spcPts val="360"/>
              </a:spcBef>
              <a:spcAft>
                <a:spcPts val="0"/>
              </a:spcAft>
              <a:buSzPts val="1400"/>
              <a:buNone/>
            </a:pPr>
            <a:endParaRPr/>
          </a:p>
        </p:txBody>
      </p:sp>
      <p:sp>
        <p:nvSpPr>
          <p:cNvPr id="354" name="Google Shape;354;p20:notes"/>
          <p:cNvSpPr>
            <a:spLocks noGrp="1" noRot="1" noChangeAspect="1"/>
          </p:cNvSpPr>
          <p:nvPr>
            <p:ph type="sldImg" idx="2"/>
          </p:nvPr>
        </p:nvSpPr>
        <p:spPr>
          <a:xfrm>
            <a:off x="2111375" y="742950"/>
            <a:ext cx="2576513"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xfrm>
            <a:off x="6363040" y="9591701"/>
            <a:ext cx="403225" cy="230188"/>
          </a:xfrm>
          <a:prstGeom prst="rect">
            <a:avLst/>
          </a:prstGeom>
          <a:ln/>
        </p:spPr>
        <p:txBody>
          <a:bodyPr/>
          <a:lstStyle>
            <a:lvl1pPr>
              <a:defRPr>
                <a:solidFill>
                  <a:schemeClr val="bg1"/>
                </a:solidFill>
              </a:defRPr>
            </a:lvl1pPr>
          </a:lstStyle>
          <a:p>
            <a:fld id="{1A09112C-A299-4172-A165-28F786E3A59E}" type="slidenum">
              <a:rPr lang="en-US" altLang="ja-JP" smtClean="0"/>
              <a:pPr/>
              <a:t>‹#›</a:t>
            </a:fld>
            <a:endParaRPr lang="en-US" altLang="ja-JP"/>
          </a:p>
        </p:txBody>
      </p:sp>
    </p:spTree>
    <p:extLst>
      <p:ext uri="{BB962C8B-B14F-4D97-AF65-F5344CB8AC3E}">
        <p14:creationId xmlns:p14="http://schemas.microsoft.com/office/powerpoint/2010/main" val="788288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0"/>
          <p:cNvSpPr>
            <a:spLocks noGrp="1" noChangeArrowheads="1"/>
          </p:cNvSpPr>
          <p:nvPr>
            <p:ph type="title"/>
          </p:nvPr>
        </p:nvSpPr>
        <p:spPr bwMode="auto">
          <a:xfrm>
            <a:off x="627063" y="25400"/>
            <a:ext cx="6172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cxnSp>
        <p:nvCxnSpPr>
          <p:cNvPr id="12" name="直線コネクタ 11"/>
          <p:cNvCxnSpPr/>
          <p:nvPr/>
        </p:nvCxnSpPr>
        <p:spPr>
          <a:xfrm flipH="1">
            <a:off x="0" y="444500"/>
            <a:ext cx="6840538"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5"/>
          <p:cNvSpPr txBox="1">
            <a:spLocks/>
          </p:cNvSpPr>
          <p:nvPr/>
        </p:nvSpPr>
        <p:spPr>
          <a:xfrm>
            <a:off x="6381750" y="9424988"/>
            <a:ext cx="523875" cy="531812"/>
          </a:xfrm>
          <a:prstGeom prst="rect">
            <a:avLst/>
          </a:prstGeom>
        </p:spPr>
        <p:txBody>
          <a:bodyPr anchor="ctr"/>
          <a:lstStyle>
            <a:defPPr>
              <a:defRPr lang="ja-JP"/>
            </a:defPPr>
            <a:lvl1pPr algn="ctr" rtl="0" fontAlgn="auto">
              <a:spcBef>
                <a:spcPts val="0"/>
              </a:spcBef>
              <a:spcAft>
                <a:spcPts val="0"/>
              </a:spcAft>
              <a:defRPr kumimoji="1" sz="1200" kern="1200">
                <a:solidFill>
                  <a:schemeClr val="bg1"/>
                </a:solidFill>
                <a:latin typeface="Trebuchet MS" pitchFamily="34" charset="0"/>
                <a:ea typeface="+mn-ea"/>
                <a:cs typeface="+mn-cs"/>
              </a:defRPr>
            </a:lvl1pPr>
            <a:lvl2pPr marL="457200" algn="ctr" rtl="0" fontAlgn="base">
              <a:spcBef>
                <a:spcPct val="0"/>
              </a:spcBef>
              <a:spcAft>
                <a:spcPct val="0"/>
              </a:spcAft>
              <a:defRPr kumimoji="1" sz="2800" kern="1200">
                <a:solidFill>
                  <a:schemeClr val="tx1"/>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2800" kern="1200">
                <a:solidFill>
                  <a:schemeClr val="tx1"/>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2800" kern="1200">
                <a:solidFill>
                  <a:schemeClr val="tx1"/>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28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28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28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28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2800" kern="1200">
                <a:solidFill>
                  <a:schemeClr val="tx1"/>
                </a:solidFill>
                <a:latin typeface="HGP創英角ｺﾞｼｯｸUB" pitchFamily="50" charset="-128"/>
                <a:ea typeface="HGP創英角ｺﾞｼｯｸUB" pitchFamily="50" charset="-128"/>
                <a:cs typeface="+mn-cs"/>
              </a:defRPr>
            </a:lvl9pPr>
          </a:lstStyle>
          <a:p>
            <a:pPr>
              <a:defRPr/>
            </a:pPr>
            <a:endParaRPr lang="ja-JP" altLang="en-US"/>
          </a:p>
        </p:txBody>
      </p:sp>
      <p:cxnSp>
        <p:nvCxnSpPr>
          <p:cNvPr id="15" name="直線コネクタ 14"/>
          <p:cNvCxnSpPr/>
          <p:nvPr/>
        </p:nvCxnSpPr>
        <p:spPr>
          <a:xfrm flipH="1">
            <a:off x="0" y="9601200"/>
            <a:ext cx="63881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F16B0D5E-7836-4988-A453-329C1F6F685F}"/>
              </a:ext>
            </a:extLst>
          </p:cNvPr>
          <p:cNvPicPr>
            <a:picLocks noChangeAspect="1"/>
          </p:cNvPicPr>
          <p:nvPr userDrawn="1"/>
        </p:nvPicPr>
        <p:blipFill>
          <a:blip r:embed="rId3"/>
          <a:stretch>
            <a:fillRect/>
          </a:stretch>
        </p:blipFill>
        <p:spPr>
          <a:xfrm>
            <a:off x="2960777" y="9617848"/>
            <a:ext cx="952847" cy="271441"/>
          </a:xfrm>
          <a:prstGeom prst="rect">
            <a:avLst/>
          </a:prstGeom>
        </p:spPr>
      </p:pic>
      <p:pic>
        <p:nvPicPr>
          <p:cNvPr id="3" name="グラフィックス 2">
            <a:extLst>
              <a:ext uri="{FF2B5EF4-FFF2-40B4-BE49-F238E27FC236}">
                <a16:creationId xmlns:a16="http://schemas.microsoft.com/office/drawing/2014/main" id="{E7C3F4BA-B64B-4200-AB11-BB8E7DC7BE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21710" y="9569631"/>
            <a:ext cx="319658" cy="319658"/>
          </a:xfrm>
          <a:prstGeom prst="rect">
            <a:avLst/>
          </a:prstGeom>
        </p:spPr>
      </p:pic>
      <p:sp>
        <p:nvSpPr>
          <p:cNvPr id="59397" name="Rectangle 5"/>
          <p:cNvSpPr>
            <a:spLocks noGrp="1" noChangeArrowheads="1"/>
          </p:cNvSpPr>
          <p:nvPr>
            <p:ph type="sldNum" sz="quarter" idx="4"/>
          </p:nvPr>
        </p:nvSpPr>
        <p:spPr bwMode="auto">
          <a:xfrm>
            <a:off x="6353896" y="9584656"/>
            <a:ext cx="403225" cy="230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chemeClr val="bg1"/>
                </a:solidFill>
                <a:ea typeface="HGP創英角ｺﾞｼｯｸUB" panose="020B0900000000000000" pitchFamily="50" charset="-128"/>
              </a:defRPr>
            </a:lvl1pPr>
          </a:lstStyle>
          <a:p>
            <a:fld id="{EEA6293E-2541-4B43-BB30-AEE0EB2871D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5228" r:id="rId1"/>
  </p:sldLayoutIdLst>
  <p:hf hdr="0" ftr="0" dt="0"/>
  <p:txStyles>
    <p:title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5EFAD4FA-48DD-49A8-8581-112A75A97F63}"/>
              </a:ext>
            </a:extLst>
          </p:cNvPr>
          <p:cNvSpPr/>
          <p:nvPr/>
        </p:nvSpPr>
        <p:spPr>
          <a:xfrm flipV="1">
            <a:off x="404664" y="4754227"/>
            <a:ext cx="6048672" cy="19877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solidFill>
                <a:prstClr val="white"/>
              </a:solidFill>
              <a:ea typeface="Arial Unicode MS" panose="020B0604020202020204" pitchFamily="50" charset="-128"/>
            </a:endParaRPr>
          </a:p>
        </p:txBody>
      </p:sp>
      <p:sp>
        <p:nvSpPr>
          <p:cNvPr id="2" name="正方形/長方形 1">
            <a:extLst>
              <a:ext uri="{FF2B5EF4-FFF2-40B4-BE49-F238E27FC236}">
                <a16:creationId xmlns:a16="http://schemas.microsoft.com/office/drawing/2014/main" id="{4DC93E48-B5E8-44F3-9B41-D6E3A002CF76}"/>
              </a:ext>
            </a:extLst>
          </p:cNvPr>
          <p:cNvSpPr/>
          <p:nvPr/>
        </p:nvSpPr>
        <p:spPr>
          <a:xfrm>
            <a:off x="101308" y="128464"/>
            <a:ext cx="6669088" cy="9649072"/>
          </a:xfrm>
          <a:prstGeom prst="rect">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ED37A6D-EDF9-4C82-A0B9-EFB86A4DCDAD}"/>
              </a:ext>
            </a:extLst>
          </p:cNvPr>
          <p:cNvSpPr txBox="1"/>
          <p:nvPr/>
        </p:nvSpPr>
        <p:spPr>
          <a:xfrm>
            <a:off x="2534367" y="5015051"/>
            <a:ext cx="1789271" cy="1107996"/>
          </a:xfrm>
          <a:prstGeom prst="rect">
            <a:avLst/>
          </a:prstGeom>
          <a:noFill/>
        </p:spPr>
        <p:txBody>
          <a:bodyPr wrap="none" rtlCol="0">
            <a:spAutoFit/>
          </a:bodyPr>
          <a:lstStyle/>
          <a:p>
            <a:pPr algn="ctr"/>
            <a:r>
              <a:rPr lang="ja-JP" altLang="en-US" sz="1100">
                <a:latin typeface="メイリオ" panose="020B0604030504040204" pitchFamily="50" charset="-128"/>
                <a:ea typeface="メイリオ" panose="020B0604030504040204" pitchFamily="50" charset="-128"/>
                <a:cs typeface="ヒラギノ角ゴ Pro W3"/>
              </a:rPr>
              <a:t>運営マニュアル</a:t>
            </a:r>
            <a:endParaRPr lang="en-US" altLang="ja-JP" sz="1100">
              <a:latin typeface="メイリオ" panose="020B0604030504040204" pitchFamily="50" charset="-128"/>
              <a:ea typeface="メイリオ" panose="020B0604030504040204" pitchFamily="50" charset="-128"/>
              <a:cs typeface="ヒラギノ角ゴ Pro W3"/>
            </a:endParaRPr>
          </a:p>
          <a:p>
            <a:pPr algn="ctr"/>
            <a:endParaRPr lang="en-US" altLang="ja-JP" sz="1100">
              <a:latin typeface="メイリオ" panose="020B0604030504040204" pitchFamily="50" charset="-128"/>
              <a:ea typeface="メイリオ" panose="020B0604030504040204" pitchFamily="50" charset="-128"/>
              <a:cs typeface="ヒラギノ角ゴ Pro W3"/>
            </a:endParaRPr>
          </a:p>
          <a:p>
            <a:pPr algn="ctr"/>
            <a:r>
              <a:rPr lang="ja-JP" altLang="en-US" sz="1100">
                <a:latin typeface="メイリオ" panose="020B0604030504040204" pitchFamily="50" charset="-128"/>
                <a:ea typeface="メイリオ" panose="020B0604030504040204" pitchFamily="50" charset="-128"/>
                <a:cs typeface="ヒラギノ角ゴ Pro W3"/>
              </a:rPr>
              <a:t>第一稿　</a:t>
            </a:r>
            <a:r>
              <a:rPr lang="en-US" altLang="ja-JP" sz="1100">
                <a:latin typeface="メイリオ" panose="020B0604030504040204" pitchFamily="50" charset="-128"/>
                <a:ea typeface="メイリオ" panose="020B0604030504040204" pitchFamily="50" charset="-128"/>
                <a:cs typeface="ヒラギノ角ゴ Pro W3"/>
              </a:rPr>
              <a:t>2023</a:t>
            </a:r>
            <a:r>
              <a:rPr lang="ja-JP" altLang="en-US" sz="1100">
                <a:latin typeface="メイリオ" panose="020B0604030504040204" pitchFamily="50" charset="-128"/>
                <a:ea typeface="メイリオ" panose="020B0604030504040204" pitchFamily="50" charset="-128"/>
                <a:cs typeface="ヒラギノ角ゴ Pro W3"/>
              </a:rPr>
              <a:t>年</a:t>
            </a:r>
            <a:r>
              <a:rPr lang="en-US" altLang="ja-JP" sz="1100">
                <a:latin typeface="メイリオ" panose="020B0604030504040204" pitchFamily="50" charset="-128"/>
                <a:ea typeface="メイリオ" panose="020B0604030504040204" pitchFamily="50" charset="-128"/>
                <a:cs typeface="ヒラギノ角ゴ Pro W3"/>
              </a:rPr>
              <a:t>6</a:t>
            </a:r>
            <a:r>
              <a:rPr lang="ja-JP" altLang="en-US" sz="1100">
                <a:latin typeface="メイリオ" panose="020B0604030504040204" pitchFamily="50" charset="-128"/>
                <a:ea typeface="メイリオ" panose="020B0604030504040204" pitchFamily="50" charset="-128"/>
                <a:cs typeface="ヒラギノ角ゴ Pro W3"/>
              </a:rPr>
              <a:t>月</a:t>
            </a:r>
            <a:r>
              <a:rPr lang="en-US" altLang="ja-JP" sz="1100">
                <a:latin typeface="メイリオ" panose="020B0604030504040204" pitchFamily="50" charset="-128"/>
                <a:ea typeface="メイリオ" panose="020B0604030504040204" pitchFamily="50" charset="-128"/>
                <a:cs typeface="ヒラギノ角ゴ Pro W3"/>
              </a:rPr>
              <a:t>12</a:t>
            </a:r>
            <a:r>
              <a:rPr lang="ja-JP" altLang="en-US" sz="1100">
                <a:latin typeface="メイリオ" panose="020B0604030504040204" pitchFamily="50" charset="-128"/>
                <a:ea typeface="メイリオ" panose="020B0604030504040204" pitchFamily="50" charset="-128"/>
                <a:cs typeface="ヒラギノ角ゴ Pro W3"/>
              </a:rPr>
              <a:t>日</a:t>
            </a:r>
            <a:endParaRPr lang="en-US" altLang="ja-JP" sz="1100">
              <a:latin typeface="メイリオ" panose="020B0604030504040204" pitchFamily="50" charset="-128"/>
              <a:ea typeface="メイリオ" panose="020B0604030504040204" pitchFamily="50" charset="-128"/>
              <a:cs typeface="ヒラギノ角ゴ Pro W3"/>
            </a:endParaRPr>
          </a:p>
          <a:p>
            <a:pPr algn="ctr"/>
            <a:r>
              <a:rPr kumimoji="1" lang="ja-JP" altLang="en-US" sz="1100">
                <a:latin typeface="メイリオ" panose="020B0604030504040204" pitchFamily="50" charset="-128"/>
                <a:ea typeface="メイリオ" panose="020B0604030504040204" pitchFamily="50" charset="-128"/>
                <a:cs typeface="ヒラギノ角ゴ Pro W3"/>
              </a:rPr>
              <a:t>第二稿　</a:t>
            </a:r>
            <a:r>
              <a:rPr kumimoji="1" lang="en-US" altLang="ja-JP" sz="1100">
                <a:latin typeface="メイリオ" panose="020B0604030504040204" pitchFamily="50" charset="-128"/>
                <a:ea typeface="メイリオ" panose="020B0604030504040204" pitchFamily="50" charset="-128"/>
                <a:cs typeface="ヒラギノ角ゴ Pro W3"/>
              </a:rPr>
              <a:t>2023</a:t>
            </a:r>
            <a:r>
              <a:rPr kumimoji="1" lang="ja-JP" altLang="en-US" sz="1100">
                <a:latin typeface="メイリオ" panose="020B0604030504040204" pitchFamily="50" charset="-128"/>
                <a:ea typeface="メイリオ" panose="020B0604030504040204" pitchFamily="50" charset="-128"/>
                <a:cs typeface="ヒラギノ角ゴ Pro W3"/>
              </a:rPr>
              <a:t>年</a:t>
            </a:r>
            <a:r>
              <a:rPr kumimoji="1" lang="en-US" altLang="ja-JP" sz="1100">
                <a:latin typeface="メイリオ" panose="020B0604030504040204" pitchFamily="50" charset="-128"/>
                <a:ea typeface="メイリオ" panose="020B0604030504040204" pitchFamily="50" charset="-128"/>
                <a:cs typeface="ヒラギノ角ゴ Pro W3"/>
              </a:rPr>
              <a:t>6</a:t>
            </a:r>
            <a:r>
              <a:rPr kumimoji="1" lang="ja-JP" altLang="en-US" sz="1100">
                <a:latin typeface="メイリオ" panose="020B0604030504040204" pitchFamily="50" charset="-128"/>
                <a:ea typeface="メイリオ" panose="020B0604030504040204" pitchFamily="50" charset="-128"/>
                <a:cs typeface="ヒラギノ角ゴ Pro W3"/>
              </a:rPr>
              <a:t>月</a:t>
            </a:r>
            <a:r>
              <a:rPr lang="en-US" altLang="ja-JP" sz="1100">
                <a:latin typeface="メイリオ" panose="020B0604030504040204" pitchFamily="50" charset="-128"/>
                <a:ea typeface="メイリオ" panose="020B0604030504040204" pitchFamily="50" charset="-128"/>
                <a:cs typeface="ヒラギノ角ゴ Pro W3"/>
              </a:rPr>
              <a:t>30</a:t>
            </a:r>
            <a:r>
              <a:rPr lang="ja-JP" altLang="en-US" sz="1100">
                <a:latin typeface="メイリオ" panose="020B0604030504040204" pitchFamily="50" charset="-128"/>
                <a:ea typeface="メイリオ" panose="020B0604030504040204" pitchFamily="50" charset="-128"/>
                <a:cs typeface="ヒラギノ角ゴ Pro W3"/>
              </a:rPr>
              <a:t>日</a:t>
            </a:r>
            <a:endParaRPr lang="en-US" altLang="ja-JP" sz="1100">
              <a:latin typeface="メイリオ" panose="020B0604030504040204" pitchFamily="50" charset="-128"/>
              <a:ea typeface="メイリオ" panose="020B0604030504040204" pitchFamily="50" charset="-128"/>
              <a:cs typeface="ヒラギノ角ゴ Pro W3"/>
            </a:endParaRPr>
          </a:p>
          <a:p>
            <a:pPr algn="ctr"/>
            <a:r>
              <a:rPr lang="ja-JP" altLang="en-US" sz="1100">
                <a:latin typeface="メイリオ" panose="020B0604030504040204" pitchFamily="50" charset="-128"/>
                <a:ea typeface="メイリオ" panose="020B0604030504040204" pitchFamily="50" charset="-128"/>
                <a:cs typeface="ヒラギノ角ゴ Pro W3"/>
              </a:rPr>
              <a:t>第三稿　</a:t>
            </a:r>
            <a:r>
              <a:rPr lang="en-US" altLang="ja-JP" sz="1100">
                <a:latin typeface="メイリオ" panose="020B0604030504040204" pitchFamily="50" charset="-128"/>
                <a:ea typeface="メイリオ" panose="020B0604030504040204" pitchFamily="50" charset="-128"/>
                <a:cs typeface="ヒラギノ角ゴ Pro W3"/>
              </a:rPr>
              <a:t>2023</a:t>
            </a:r>
            <a:r>
              <a:rPr lang="ja-JP" altLang="en-US" sz="1100">
                <a:latin typeface="メイリオ" panose="020B0604030504040204" pitchFamily="50" charset="-128"/>
                <a:ea typeface="メイリオ" panose="020B0604030504040204" pitchFamily="50" charset="-128"/>
                <a:cs typeface="ヒラギノ角ゴ Pro W3"/>
              </a:rPr>
              <a:t>年</a:t>
            </a:r>
            <a:r>
              <a:rPr lang="en-US" altLang="ja-JP" sz="1100">
                <a:latin typeface="メイリオ" panose="020B0604030504040204" pitchFamily="50" charset="-128"/>
                <a:ea typeface="メイリオ" panose="020B0604030504040204" pitchFamily="50" charset="-128"/>
                <a:cs typeface="ヒラギノ角ゴ Pro W3"/>
              </a:rPr>
              <a:t>7</a:t>
            </a:r>
            <a:r>
              <a:rPr lang="ja-JP" altLang="en-US" sz="1100">
                <a:latin typeface="メイリオ" panose="020B0604030504040204" pitchFamily="50" charset="-128"/>
                <a:ea typeface="メイリオ" panose="020B0604030504040204" pitchFamily="50" charset="-128"/>
                <a:cs typeface="ヒラギノ角ゴ Pro W3"/>
              </a:rPr>
              <a:t>月</a:t>
            </a:r>
            <a:r>
              <a:rPr lang="en-US" altLang="ja-JP" sz="1100">
                <a:latin typeface="メイリオ" panose="020B0604030504040204" pitchFamily="50" charset="-128"/>
                <a:ea typeface="メイリオ" panose="020B0604030504040204" pitchFamily="50" charset="-128"/>
                <a:cs typeface="ヒラギノ角ゴ Pro W3"/>
              </a:rPr>
              <a:t>10</a:t>
            </a:r>
            <a:r>
              <a:rPr lang="ja-JP" altLang="en-US" sz="1100">
                <a:latin typeface="メイリオ" panose="020B0604030504040204" pitchFamily="50" charset="-128"/>
                <a:ea typeface="メイリオ" panose="020B0604030504040204" pitchFamily="50" charset="-128"/>
                <a:cs typeface="ヒラギノ角ゴ Pro W3"/>
              </a:rPr>
              <a:t>日</a:t>
            </a:r>
            <a:endParaRPr lang="en-US" altLang="ja-JP" sz="1100">
              <a:latin typeface="メイリオ" panose="020B0604030504040204" pitchFamily="50" charset="-128"/>
              <a:ea typeface="メイリオ" panose="020B0604030504040204" pitchFamily="50" charset="-128"/>
              <a:cs typeface="ヒラギノ角ゴ Pro W3"/>
            </a:endParaRPr>
          </a:p>
          <a:p>
            <a:pPr algn="ctr"/>
            <a:r>
              <a:rPr lang="ja-JP" altLang="en-US" sz="1100">
                <a:latin typeface="メイリオ" panose="020B0604030504040204" pitchFamily="50" charset="-128"/>
                <a:ea typeface="メイリオ" panose="020B0604030504040204" pitchFamily="50" charset="-128"/>
                <a:cs typeface="ヒラギノ角ゴ Pro W3"/>
              </a:rPr>
              <a:t>最終稿　</a:t>
            </a:r>
            <a:r>
              <a:rPr lang="en-US" altLang="ja-JP" sz="1100">
                <a:latin typeface="メイリオ" panose="020B0604030504040204" pitchFamily="50" charset="-128"/>
                <a:ea typeface="メイリオ" panose="020B0604030504040204" pitchFamily="50" charset="-128"/>
                <a:cs typeface="ヒラギノ角ゴ Pro W3"/>
              </a:rPr>
              <a:t>2023</a:t>
            </a:r>
            <a:r>
              <a:rPr lang="ja-JP" altLang="en-US" sz="1100">
                <a:latin typeface="メイリオ" panose="020B0604030504040204" pitchFamily="50" charset="-128"/>
                <a:ea typeface="メイリオ" panose="020B0604030504040204" pitchFamily="50" charset="-128"/>
                <a:cs typeface="ヒラギノ角ゴ Pro W3"/>
              </a:rPr>
              <a:t>年</a:t>
            </a:r>
            <a:r>
              <a:rPr lang="en-US" altLang="ja-JP" sz="1100">
                <a:latin typeface="メイリオ" panose="020B0604030504040204" pitchFamily="50" charset="-128"/>
                <a:ea typeface="メイリオ" panose="020B0604030504040204" pitchFamily="50" charset="-128"/>
                <a:cs typeface="ヒラギノ角ゴ Pro W3"/>
              </a:rPr>
              <a:t>7</a:t>
            </a:r>
            <a:r>
              <a:rPr lang="ja-JP" altLang="en-US" sz="1100">
                <a:latin typeface="メイリオ" panose="020B0604030504040204" pitchFamily="50" charset="-128"/>
                <a:ea typeface="メイリオ" panose="020B0604030504040204" pitchFamily="50" charset="-128"/>
                <a:cs typeface="ヒラギノ角ゴ Pro W3"/>
              </a:rPr>
              <a:t>月</a:t>
            </a:r>
            <a:r>
              <a:rPr lang="en-US" altLang="ja-JP" sz="1100">
                <a:latin typeface="メイリオ" panose="020B0604030504040204" pitchFamily="50" charset="-128"/>
                <a:ea typeface="メイリオ" panose="020B0604030504040204" pitchFamily="50" charset="-128"/>
                <a:cs typeface="ヒラギノ角ゴ Pro W3"/>
              </a:rPr>
              <a:t>13</a:t>
            </a:r>
            <a:r>
              <a:rPr lang="ja-JP" altLang="en-US" sz="1100">
                <a:latin typeface="メイリオ" panose="020B0604030504040204" pitchFamily="50" charset="-128"/>
                <a:ea typeface="メイリオ" panose="020B0604030504040204" pitchFamily="50" charset="-128"/>
                <a:cs typeface="ヒラギノ角ゴ Pro W3"/>
              </a:rPr>
              <a:t>日</a:t>
            </a:r>
            <a:endParaRPr lang="en-US" altLang="ja-JP" sz="1100">
              <a:latin typeface="メイリオ" panose="020B0604030504040204" pitchFamily="50" charset="-128"/>
              <a:ea typeface="メイリオ" panose="020B0604030504040204" pitchFamily="50" charset="-128"/>
              <a:cs typeface="ヒラギノ角ゴ Pro W3"/>
            </a:endParaRPr>
          </a:p>
        </p:txBody>
      </p:sp>
      <p:sp>
        <p:nvSpPr>
          <p:cNvPr id="3" name="テキスト ボックス 2">
            <a:extLst>
              <a:ext uri="{FF2B5EF4-FFF2-40B4-BE49-F238E27FC236}">
                <a16:creationId xmlns:a16="http://schemas.microsoft.com/office/drawing/2014/main" id="{79612CD1-5C20-4CA2-A65B-E627DF413518}"/>
              </a:ext>
            </a:extLst>
          </p:cNvPr>
          <p:cNvSpPr txBox="1"/>
          <p:nvPr/>
        </p:nvSpPr>
        <p:spPr>
          <a:xfrm>
            <a:off x="1004776" y="4141836"/>
            <a:ext cx="5025736" cy="523220"/>
          </a:xfrm>
          <a:prstGeom prst="rect">
            <a:avLst/>
          </a:prstGeom>
          <a:noFill/>
        </p:spPr>
        <p:txBody>
          <a:bodyPr wrap="none" rtlCol="0">
            <a:spAutoFit/>
          </a:bodyPr>
          <a:lstStyle/>
          <a:p>
            <a:pPr algn="ctr">
              <a:spcBef>
                <a:spcPts val="1200"/>
              </a:spcBef>
            </a:pPr>
            <a:r>
              <a:rPr lang="ja-JP" altLang="en-US">
                <a:latin typeface="メイリオ" panose="020B0604030504040204" pitchFamily="50" charset="-128"/>
                <a:ea typeface="メイリオ" panose="020B0604030504040204" pitchFamily="50" charset="-128"/>
                <a:cs typeface="Arial" panose="020B0604020202020204" pitchFamily="34" charset="0"/>
              </a:rPr>
              <a:t>とっとり海のごちそう祭</a:t>
            </a:r>
            <a:r>
              <a:rPr lang="en-US" altLang="ja-JP">
                <a:latin typeface="メイリオ" panose="020B0604030504040204" pitchFamily="50" charset="-128"/>
                <a:ea typeface="メイリオ" panose="020B0604030504040204" pitchFamily="50" charset="-128"/>
                <a:cs typeface="Arial" panose="020B0604020202020204" pitchFamily="34" charset="0"/>
              </a:rPr>
              <a:t>2023</a:t>
            </a:r>
          </a:p>
        </p:txBody>
      </p:sp>
      <p:sp>
        <p:nvSpPr>
          <p:cNvPr id="12" name="テキスト ボックス 11">
            <a:extLst>
              <a:ext uri="{FF2B5EF4-FFF2-40B4-BE49-F238E27FC236}">
                <a16:creationId xmlns:a16="http://schemas.microsoft.com/office/drawing/2014/main" id="{92902C57-2A3A-4971-AB4C-33F8201939DE}"/>
              </a:ext>
            </a:extLst>
          </p:cNvPr>
          <p:cNvSpPr txBox="1"/>
          <p:nvPr/>
        </p:nvSpPr>
        <p:spPr>
          <a:xfrm>
            <a:off x="169586" y="9424873"/>
            <a:ext cx="6532558" cy="261610"/>
          </a:xfrm>
          <a:prstGeom prst="rect">
            <a:avLst/>
          </a:prstGeom>
          <a:noFill/>
        </p:spPr>
        <p:txBody>
          <a:bodyPr wrap="none" rtlCol="0">
            <a:spAutoFit/>
          </a:bodyPr>
          <a:lstStyle/>
          <a:p>
            <a:pPr algn="ctr"/>
            <a:r>
              <a:rPr lang="ja-JP" altLang="en-US" sz="1100">
                <a:latin typeface="メイリオ" panose="020B0604030504040204" pitchFamily="50" charset="-128"/>
                <a:ea typeface="メイリオ" panose="020B0604030504040204" pitchFamily="50" charset="-128"/>
              </a:rPr>
              <a:t>鳥取ブルーカーボンプロジェクト～豊かな海の再生を目指して～実行委員会（鳥取県栽培漁業協会）</a:t>
            </a:r>
            <a:endParaRPr kumimoji="1" lang="ja-JP" altLang="en-US" sz="110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79A6F32-0DE0-4359-992A-AE2B3360AE87}"/>
              </a:ext>
            </a:extLst>
          </p:cNvPr>
          <p:cNvSpPr>
            <a:spLocks noGrp="1"/>
          </p:cNvSpPr>
          <p:nvPr>
            <p:ph type="sldNum" sz="quarter" idx="12"/>
          </p:nvPr>
        </p:nvSpPr>
        <p:spPr/>
        <p:txBody>
          <a:bodyPr/>
          <a:lstStyle/>
          <a:p>
            <a:fld id="{1A09112C-A299-4172-A165-28F786E3A59E}" type="slidenum">
              <a:rPr lang="en-US" altLang="ja-JP" smtClean="0"/>
              <a:pPr/>
              <a:t>0</a:t>
            </a:fld>
            <a:endParaRPr lang="en-US" altLang="ja-JP"/>
          </a:p>
        </p:txBody>
      </p:sp>
      <p:pic>
        <p:nvPicPr>
          <p:cNvPr id="6" name="Google Shape;29;p1">
            <a:extLst>
              <a:ext uri="{FF2B5EF4-FFF2-40B4-BE49-F238E27FC236}">
                <a16:creationId xmlns:a16="http://schemas.microsoft.com/office/drawing/2014/main" id="{FC8B7560-72B6-2F0C-8022-D9855AE870E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08580" y="2097969"/>
            <a:ext cx="2027272" cy="1914835"/>
          </a:xfrm>
          <a:prstGeom prst="rect">
            <a:avLst/>
          </a:prstGeom>
          <a:noFill/>
          <a:ln>
            <a:noFill/>
          </a:ln>
        </p:spPr>
      </p:pic>
    </p:spTree>
    <p:extLst>
      <p:ext uri="{BB962C8B-B14F-4D97-AF65-F5344CB8AC3E}">
        <p14:creationId xmlns:p14="http://schemas.microsoft.com/office/powerpoint/2010/main" val="157062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F279459E-DE5B-4BD9-B8BA-755883824826}"/>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スタッフリスト</a:t>
            </a:r>
          </a:p>
        </p:txBody>
      </p:sp>
      <p:sp>
        <p:nvSpPr>
          <p:cNvPr id="4" name="スライド番号プレースホルダー 1">
            <a:extLst>
              <a:ext uri="{FF2B5EF4-FFF2-40B4-BE49-F238E27FC236}">
                <a16:creationId xmlns:a16="http://schemas.microsoft.com/office/drawing/2014/main" id="{B740B8FC-9013-449E-947D-8462284B5A3F}"/>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9</a:t>
            </a:fld>
            <a:endParaRPr lang="en-US" altLang="ja-JP"/>
          </a:p>
        </p:txBody>
      </p:sp>
      <p:pic>
        <p:nvPicPr>
          <p:cNvPr id="3" name="図 2" descr="テーブル&#10;&#10;自動的に生成された説明">
            <a:extLst>
              <a:ext uri="{FF2B5EF4-FFF2-40B4-BE49-F238E27FC236}">
                <a16:creationId xmlns:a16="http://schemas.microsoft.com/office/drawing/2014/main" id="{86AFDA8D-090D-0A16-A754-FED54A585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69" y="1785495"/>
            <a:ext cx="5811061" cy="6335009"/>
          </a:xfrm>
          <a:prstGeom prst="rect">
            <a:avLst/>
          </a:prstGeom>
        </p:spPr>
      </p:pic>
    </p:spTree>
    <p:extLst>
      <p:ext uri="{BB962C8B-B14F-4D97-AF65-F5344CB8AC3E}">
        <p14:creationId xmlns:p14="http://schemas.microsoft.com/office/powerpoint/2010/main" val="417461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タイムスケジュール</a:t>
            </a:r>
          </a:p>
        </p:txBody>
      </p:sp>
      <p:sp>
        <p:nvSpPr>
          <p:cNvPr id="20" name="スライド番号プレースホルダー 1">
            <a:extLst>
              <a:ext uri="{FF2B5EF4-FFF2-40B4-BE49-F238E27FC236}">
                <a16:creationId xmlns:a16="http://schemas.microsoft.com/office/drawing/2014/main" id="{96833203-DC19-46A2-921C-5443CBAE54B4}"/>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10</a:t>
            </a:fld>
            <a:endParaRPr lang="en-US" altLang="ja-JP"/>
          </a:p>
        </p:txBody>
      </p:sp>
      <p:pic>
        <p:nvPicPr>
          <p:cNvPr id="3" name="図 2" descr="テーブル, Excel&#10;&#10;自動的に生成された説明">
            <a:extLst>
              <a:ext uri="{FF2B5EF4-FFF2-40B4-BE49-F238E27FC236}">
                <a16:creationId xmlns:a16="http://schemas.microsoft.com/office/drawing/2014/main" id="{00C96C1E-7A1B-069E-3B35-F7FE4DD3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8" y="2339163"/>
            <a:ext cx="6691837" cy="4976037"/>
          </a:xfrm>
          <a:prstGeom prst="rect">
            <a:avLst/>
          </a:prstGeom>
        </p:spPr>
      </p:pic>
    </p:spTree>
    <p:extLst>
      <p:ext uri="{BB962C8B-B14F-4D97-AF65-F5344CB8AC3E}">
        <p14:creationId xmlns:p14="http://schemas.microsoft.com/office/powerpoint/2010/main" val="305564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会場レイアウト</a:t>
            </a:r>
          </a:p>
        </p:txBody>
      </p:sp>
      <p:grpSp>
        <p:nvGrpSpPr>
          <p:cNvPr id="27" name="グループ化 26">
            <a:extLst>
              <a:ext uri="{FF2B5EF4-FFF2-40B4-BE49-F238E27FC236}">
                <a16:creationId xmlns:a16="http://schemas.microsoft.com/office/drawing/2014/main" id="{3787BFE8-41A5-4DDF-AF4C-B88F65A64821}"/>
              </a:ext>
            </a:extLst>
          </p:cNvPr>
          <p:cNvGrpSpPr/>
          <p:nvPr/>
        </p:nvGrpSpPr>
        <p:grpSpPr>
          <a:xfrm>
            <a:off x="194453" y="734241"/>
            <a:ext cx="6470650" cy="400110"/>
            <a:chOff x="198438" y="1619759"/>
            <a:chExt cx="6470650" cy="400110"/>
          </a:xfrm>
        </p:grpSpPr>
        <p:sp>
          <p:nvSpPr>
            <p:cNvPr id="28" name="フリーフォーム: 図形 27">
              <a:extLst>
                <a:ext uri="{FF2B5EF4-FFF2-40B4-BE49-F238E27FC236}">
                  <a16:creationId xmlns:a16="http://schemas.microsoft.com/office/drawing/2014/main" id="{36F8F6B1-AC96-4F27-9DC1-39540D3E067D}"/>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B06E8D2-0E5D-4861-B80A-8A64C44F7B40}"/>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A39E76E-0288-4825-A775-555E96A241E3}"/>
                </a:ext>
              </a:extLst>
            </p:cNvPr>
            <p:cNvSpPr txBox="1"/>
            <p:nvPr/>
          </p:nvSpPr>
          <p:spPr>
            <a:xfrm>
              <a:off x="274790" y="1619759"/>
              <a:ext cx="5528594" cy="400110"/>
            </a:xfrm>
            <a:prstGeom prst="rect">
              <a:avLst/>
            </a:prstGeom>
            <a:noFill/>
          </p:spPr>
          <p:txBody>
            <a:bodyPr wrap="square" rtlCol="0">
              <a:spAutoFit/>
            </a:bodyPr>
            <a:lstStyle/>
            <a:p>
              <a:pPr fontAlgn="ctr"/>
              <a:r>
                <a:rPr kumimoji="1" lang="ja-JP" altLang="en-US" sz="2000" b="1">
                  <a:latin typeface="メイリオ" panose="020B0604030504040204" pitchFamily="50" charset="-128"/>
                  <a:ea typeface="メイリオ" panose="020B0604030504040204" pitchFamily="50" charset="-128"/>
                </a:rPr>
                <a:t>全体図</a:t>
              </a:r>
              <a:endParaRPr lang="ja-JP" altLang="ja-JP" sz="4000">
                <a:latin typeface="メイリオ" panose="020B0604030504040204" pitchFamily="50" charset="-128"/>
                <a:ea typeface="メイリオ" panose="020B0604030504040204" pitchFamily="50" charset="-128"/>
              </a:endParaRPr>
            </a:p>
          </p:txBody>
        </p:sp>
      </p:grpSp>
      <p:sp>
        <p:nvSpPr>
          <p:cNvPr id="13" name="スライド番号プレースホルダー 1">
            <a:extLst>
              <a:ext uri="{FF2B5EF4-FFF2-40B4-BE49-F238E27FC236}">
                <a16:creationId xmlns:a16="http://schemas.microsoft.com/office/drawing/2014/main" id="{BFE079D8-AB78-4FA8-8CAC-709BAD79A80A}"/>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11</a:t>
            </a:fld>
            <a:endParaRPr lang="en-US" altLang="ja-JP"/>
          </a:p>
        </p:txBody>
      </p:sp>
      <p:pic>
        <p:nvPicPr>
          <p:cNvPr id="5" name="図 4" descr="ダイアグラム&#10;&#10;自動的に生成された説明">
            <a:extLst>
              <a:ext uri="{FF2B5EF4-FFF2-40B4-BE49-F238E27FC236}">
                <a16:creationId xmlns:a16="http://schemas.microsoft.com/office/drawing/2014/main" id="{6C0D4F5B-89FE-055D-5CB9-166B8227B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52" y="2209799"/>
            <a:ext cx="6587347" cy="6671441"/>
          </a:xfrm>
          <a:prstGeom prst="rect">
            <a:avLst/>
          </a:prstGeom>
        </p:spPr>
      </p:pic>
    </p:spTree>
    <p:extLst>
      <p:ext uri="{BB962C8B-B14F-4D97-AF65-F5344CB8AC3E}">
        <p14:creationId xmlns:p14="http://schemas.microsoft.com/office/powerpoint/2010/main" val="69308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29" name="グループ化 28">
            <a:extLst>
              <a:ext uri="{FF2B5EF4-FFF2-40B4-BE49-F238E27FC236}">
                <a16:creationId xmlns:a16="http://schemas.microsoft.com/office/drawing/2014/main" id="{7C80ADDB-56EC-47B4-9285-3283DC3D58AE}"/>
              </a:ext>
            </a:extLst>
          </p:cNvPr>
          <p:cNvGrpSpPr/>
          <p:nvPr/>
        </p:nvGrpSpPr>
        <p:grpSpPr>
          <a:xfrm>
            <a:off x="198438" y="630419"/>
            <a:ext cx="6470650" cy="400110"/>
            <a:chOff x="198438" y="1641071"/>
            <a:chExt cx="6470650" cy="400110"/>
          </a:xfrm>
        </p:grpSpPr>
        <p:sp>
          <p:nvSpPr>
            <p:cNvPr id="30" name="フリーフォーム: 図形 29">
              <a:extLst>
                <a:ext uri="{FF2B5EF4-FFF2-40B4-BE49-F238E27FC236}">
                  <a16:creationId xmlns:a16="http://schemas.microsoft.com/office/drawing/2014/main" id="{FD5F90AB-118B-4D03-AB3D-6AE2FED33FBF}"/>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33FB89A0-C192-4821-93BF-735C9481B743}"/>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37C7DD1-A884-4BC9-B019-F2F7530DA21E}"/>
                </a:ext>
              </a:extLst>
            </p:cNvPr>
            <p:cNvSpPr txBox="1"/>
            <p:nvPr/>
          </p:nvSpPr>
          <p:spPr>
            <a:xfrm>
              <a:off x="280216" y="1641071"/>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セレモニー</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graphicFrame>
        <p:nvGraphicFramePr>
          <p:cNvPr id="33" name="表 32">
            <a:extLst>
              <a:ext uri="{FF2B5EF4-FFF2-40B4-BE49-F238E27FC236}">
                <a16:creationId xmlns:a16="http://schemas.microsoft.com/office/drawing/2014/main" id="{E32B8A27-C276-4F47-81DC-0271D8D5EF34}"/>
              </a:ext>
            </a:extLst>
          </p:cNvPr>
          <p:cNvGraphicFramePr>
            <a:graphicFrameLocks noGrp="1"/>
          </p:cNvGraphicFramePr>
          <p:nvPr>
            <p:extLst>
              <p:ext uri="{D42A27DB-BD31-4B8C-83A1-F6EECF244321}">
                <p14:modId xmlns:p14="http://schemas.microsoft.com/office/powerpoint/2010/main" val="4199338601"/>
              </p:ext>
            </p:extLst>
          </p:nvPr>
        </p:nvGraphicFramePr>
        <p:xfrm>
          <a:off x="198438" y="1194479"/>
          <a:ext cx="6453822" cy="3322320"/>
        </p:xfrm>
        <a:graphic>
          <a:graphicData uri="http://schemas.openxmlformats.org/drawingml/2006/table">
            <a:tbl>
              <a:tblPr firstRow="1" bandRow="1">
                <a:tableStyleId>{5940675A-B579-460E-94D1-54222C63F5DA}</a:tableStyleId>
              </a:tblPr>
              <a:tblGrid>
                <a:gridCol w="1853646">
                  <a:extLst>
                    <a:ext uri="{9D8B030D-6E8A-4147-A177-3AD203B41FA5}">
                      <a16:colId xmlns:a16="http://schemas.microsoft.com/office/drawing/2014/main" val="290558140"/>
                    </a:ext>
                  </a:extLst>
                </a:gridCol>
                <a:gridCol w="4600176">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ステージ</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オープニングセレモニー：</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10:45</a:t>
                      </a: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フィナーレ：</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13:30</a:t>
                      </a: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氏（鳥取県）</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オープニングセレモニー：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磯委員長の挨拶、鳥取県知事の鳥取の海へのメッセージ、青谷高校生・鳥取環境大生の取組内容発表・意気込み宣言、豊かな海の再生宣言「みんなで守ろう！鳥取の海！！」の唱和。最後に横断幕を持って集合写真撮影。</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フィナーレ：農林中金支店長による閉会宣言。</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マイク２、椅子７、式典看板１、のぼり６</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2649233919"/>
                  </a:ext>
                </a:extLst>
              </a:tr>
            </a:tbl>
          </a:graphicData>
        </a:graphic>
      </p:graphicFrame>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12</a:t>
            </a:fld>
            <a:endParaRPr lang="en-US" altLang="ja-JP"/>
          </a:p>
        </p:txBody>
      </p:sp>
      <p:sp>
        <p:nvSpPr>
          <p:cNvPr id="2" name="テキスト ボックス 1">
            <a:extLst>
              <a:ext uri="{FF2B5EF4-FFF2-40B4-BE49-F238E27FC236}">
                <a16:creationId xmlns:a16="http://schemas.microsoft.com/office/drawing/2014/main" id="{98CB6B89-A632-8983-6886-1FE13935C7B3}"/>
              </a:ext>
            </a:extLst>
          </p:cNvPr>
          <p:cNvSpPr txBox="1"/>
          <p:nvPr/>
        </p:nvSpPr>
        <p:spPr>
          <a:xfrm>
            <a:off x="198438" y="5052815"/>
            <a:ext cx="6453822" cy="1815882"/>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・鳥取県知事による、鳥取の海の現状（磯焼け問題やウニ駆除など）について発信。</a:t>
            </a:r>
            <a:endParaRPr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・青谷高校、鳥取環境大学の生徒、学生たちが取り組んでいる内容について発表（数分程度）。</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・海洋環境の変化に合わせて、新しい食文化を創出し持続可能な地域をつくる意義を感じてもらう。</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249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セリ体験</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13</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798260978"/>
              </p:ext>
            </p:extLst>
          </p:nvPr>
        </p:nvGraphicFramePr>
        <p:xfrm>
          <a:off x="189107" y="1167316"/>
          <a:ext cx="6453822" cy="31089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ステージ</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松岡（鳥取県漁協）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商品を模擬セリにかけて参加者に販売。商品は色々な内容の水産物セット</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品を用意。</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セリ人の読んだ値段に対し、挙手で反応した速さが一番の人に落札し、一品落とした人の続けての参加は不可とする。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長机１</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、タオル２、魚セット</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新箱入り</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、マイク１、アンプ１、養生テープ１、マジック１</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2649233919"/>
                  </a:ext>
                </a:extLst>
              </a:tr>
            </a:tbl>
          </a:graphicData>
        </a:graphic>
      </p:graphicFrame>
      <p:sp>
        <p:nvSpPr>
          <p:cNvPr id="4" name="テキスト ボックス 3">
            <a:extLst>
              <a:ext uri="{FF2B5EF4-FFF2-40B4-BE49-F238E27FC236}">
                <a16:creationId xmlns:a16="http://schemas.microsoft.com/office/drawing/2014/main" id="{666E5492-2252-A4C6-D16F-E086C3E4F25A}"/>
              </a:ext>
            </a:extLst>
          </p:cNvPr>
          <p:cNvSpPr txBox="1"/>
          <p:nvPr/>
        </p:nvSpPr>
        <p:spPr>
          <a:xfrm>
            <a:off x="110830" y="4798728"/>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・セリ体験を通して、水産物の流通の流れを学ぶ。</a:t>
            </a:r>
            <a:endParaRPr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・水産物の価格設定について参加者が考えるきっかけとする。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51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ヒラメ放流</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14</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4110975609"/>
              </p:ext>
            </p:extLst>
          </p:nvPr>
        </p:nvGraphicFramePr>
        <p:xfrm>
          <a:off x="189107" y="1167316"/>
          <a:ext cx="6453822" cy="20421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金澤（栽培協会）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ヒラメ放流体験を通して、豊かな海の再生を体験。</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テント２、ヒラメ、放流用スライダー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参加人員</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回に分散させ、放流する。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022E7259-7441-655A-C119-CA474AA8B6FE}"/>
              </a:ext>
            </a:extLst>
          </p:cNvPr>
          <p:cNvSpPr txBox="1"/>
          <p:nvPr/>
        </p:nvSpPr>
        <p:spPr>
          <a:xfrm>
            <a:off x="189107" y="3649851"/>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・ヒラメの放流を通して、大切な海の資源を守り、育んでいくという意識を醸成。</a:t>
            </a:r>
            <a:endParaRPr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475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映像放映</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15</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451205470"/>
              </p:ext>
            </p:extLst>
          </p:nvPr>
        </p:nvGraphicFramePr>
        <p:xfrm>
          <a:off x="189107" y="1167316"/>
          <a:ext cx="6453822" cy="246888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古田（鳥取県漁協）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大型スクリーンに、下記テーマの動画をかけ流し。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①鳥取の藻場にご案内</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②ウニ駆除活動の様子　など</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大型スクリーン、プロジェクター、パソコン</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6729534B-21F7-127F-735A-3B43080943EB}"/>
              </a:ext>
            </a:extLst>
          </p:cNvPr>
          <p:cNvSpPr txBox="1"/>
          <p:nvPr/>
        </p:nvSpPr>
        <p:spPr>
          <a:xfrm>
            <a:off x="202089" y="4063678"/>
            <a:ext cx="6453822" cy="1323439"/>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・鳥取県の藻場の現状を、映像で視覚的に伝える。</a:t>
            </a:r>
            <a:endParaRPr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・その後、ウニ駆除の映像を放映することで、鳥取の海に関心を持ってもらい、自分事化を図るとともに、当ＰＪの目的や意義を伝える。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301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パネル展示</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16</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940668053"/>
              </p:ext>
            </p:extLst>
          </p:nvPr>
        </p:nvGraphicFramePr>
        <p:xfrm>
          <a:off x="189107" y="1167316"/>
          <a:ext cx="6453822" cy="268224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古田（鳥取県漁協）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藻場の役割、藻場の現状、ムラサキウニ大量発生の様子、ウニ駆除活動、養殖、加工など、大型パネル</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枚程度を展示。</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脚付パネル板（</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90×180cm</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、スポット照明</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、ケーブル</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07F4BEB6-3B89-A70A-135D-1C83414751AE}"/>
              </a:ext>
            </a:extLst>
          </p:cNvPr>
          <p:cNvSpPr txBox="1"/>
          <p:nvPr/>
        </p:nvSpPr>
        <p:spPr>
          <a:xfrm>
            <a:off x="189107" y="4212976"/>
            <a:ext cx="6453822" cy="1077218"/>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・藻場の役割や重要性、鳥取の海の現状（ムラサキウニ大量発生の様子）、ウニ駆除活動・養殖・加工の取組についてパネルで説明する。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311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水槽展示</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17</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589316562"/>
              </p:ext>
            </p:extLst>
          </p:nvPr>
        </p:nvGraphicFramePr>
        <p:xfrm>
          <a:off x="189107" y="1167316"/>
          <a:ext cx="6453822" cy="34137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金澤（栽培協会）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対応スタッフ</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調整中</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36651381"/>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ムラサキウニの増大により、海藻が減少している状況を展示。</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90cm2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基：海藻が繁茂している様子、磯焼けの様子</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60cm2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基：磯に住む魚たちが海藻を食べている様子</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30cm4</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基：鳥取にいるウニ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その他、タッチングプールの実施も予定。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01801EC9-FFE5-4AAE-D775-B5D233A7DA8A}"/>
              </a:ext>
            </a:extLst>
          </p:cNvPr>
          <p:cNvSpPr txBox="1"/>
          <p:nvPr/>
        </p:nvSpPr>
        <p:spPr>
          <a:xfrm>
            <a:off x="210503" y="5014809"/>
            <a:ext cx="6453822" cy="1077218"/>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・ムラサキウニの増大によって海藻が減少している状況を展示。</a:t>
            </a:r>
            <a:endParaRPr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・水槽を間近で見て、タッチングプールでウニに触れることで、これらへの思いを強め、ウニや磯焼けに対する探求心を醸成する。</a:t>
            </a:r>
            <a:endParaRPr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60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サザエ焼き、漁師鍋</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18</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695139052"/>
              </p:ext>
            </p:extLst>
          </p:nvPr>
        </p:nvGraphicFramePr>
        <p:xfrm>
          <a:off x="189107" y="1167316"/>
          <a:ext cx="6453822" cy="332232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b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北嶋（鳥取県漁協）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藻場の恵みであるサザエのつぼ焼きと漁師鍋を作り、来場者に提供。</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つぼ焼き：１個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漁師鍋：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杯</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杯</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３、椅子３、金鍋２、ガスコンロ１、バーベキューコンロ・トング１、大人用軍手５、タオル、ウェットティッシュ、キッチンペーパー、集金箱１、店頭</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パネル１、ゴム手袋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組入、小深皿、</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2C5D5F2C-F8DD-9512-324D-C9B34CB5AD4A}"/>
              </a:ext>
            </a:extLst>
          </p:cNvPr>
          <p:cNvSpPr txBox="1"/>
          <p:nvPr/>
        </p:nvSpPr>
        <p:spPr>
          <a:xfrm>
            <a:off x="202089" y="4537501"/>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・サザエや漁師鍋の提供を通して、美味しい藻場の恵みに触れてもらい、藻場の重要性を食の面からも伝える。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8186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角丸四角形 4">
            <a:extLst>
              <a:ext uri="{FF2B5EF4-FFF2-40B4-BE49-F238E27FC236}">
                <a16:creationId xmlns:a16="http://schemas.microsoft.com/office/drawing/2014/main" id="{B7A06863-03B5-4F31-8F33-C3B0DBBA3F8B}"/>
              </a:ext>
            </a:extLst>
          </p:cNvPr>
          <p:cNvSpPr/>
          <p:nvPr/>
        </p:nvSpPr>
        <p:spPr>
          <a:xfrm>
            <a:off x="80391" y="56456"/>
            <a:ext cx="6626225" cy="3780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altLang="ja-JP" sz="1600">
                <a:solidFill>
                  <a:schemeClr val="bg1"/>
                </a:solidFill>
                <a:latin typeface="HGP創英角ｺﾞｼｯｸUB" pitchFamily="50" charset="-128"/>
                <a:ea typeface="HGP創英角ｺﾞｼｯｸUB" pitchFamily="50" charset="-128"/>
              </a:rPr>
              <a:t>INDEX</a:t>
            </a:r>
          </a:p>
        </p:txBody>
      </p:sp>
      <p:sp>
        <p:nvSpPr>
          <p:cNvPr id="2" name="テキスト ボックス 1">
            <a:extLst>
              <a:ext uri="{FF2B5EF4-FFF2-40B4-BE49-F238E27FC236}">
                <a16:creationId xmlns:a16="http://schemas.microsoft.com/office/drawing/2014/main" id="{8147CCCA-51DC-44B9-B846-503BA2A55C80}"/>
              </a:ext>
            </a:extLst>
          </p:cNvPr>
          <p:cNvSpPr txBox="1"/>
          <p:nvPr/>
        </p:nvSpPr>
        <p:spPr>
          <a:xfrm>
            <a:off x="1829821" y="992560"/>
            <a:ext cx="3530134" cy="3939540"/>
          </a:xfrm>
          <a:prstGeom prst="rect">
            <a:avLst/>
          </a:prstGeom>
          <a:noFill/>
        </p:spPr>
        <p:txBody>
          <a:bodyPr wrap="none" rtlCol="0">
            <a:spAutoFit/>
          </a:bodyPr>
          <a:lstStyle/>
          <a:p>
            <a:pPr>
              <a:spcBef>
                <a:spcPts val="600"/>
              </a:spcBef>
              <a:tabLst>
                <a:tab pos="265113" algn="l"/>
              </a:tabLst>
            </a:pP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Ｐ２</a:t>
            </a:r>
            <a:r>
              <a:rPr lang="en-US" altLang="ja-JP" sz="1200">
                <a:latin typeface="Meiryo UI" panose="020B0604030504040204" pitchFamily="50" charset="-128"/>
                <a:ea typeface="Meiryo UI" panose="020B0604030504040204" pitchFamily="50" charset="-128"/>
              </a:rPr>
              <a:t>	</a:t>
            </a:r>
            <a:r>
              <a:rPr kumimoji="1" lang="ja-JP" altLang="en-US" sz="1200">
                <a:latin typeface="Meiryo UI" panose="020B0604030504040204" pitchFamily="50" charset="-128"/>
                <a:ea typeface="Meiryo UI" panose="020B0604030504040204" pitchFamily="50" charset="-128"/>
              </a:rPr>
              <a:t>海と日本プロジェクト、主催団体について</a:t>
            </a:r>
            <a:endParaRPr kumimoji="1"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Ｐ３ </a:t>
            </a:r>
            <a:r>
              <a:rPr kumimoji="1" lang="en-US" altLang="ja-JP" sz="1200">
                <a:latin typeface="Meiryo UI" panose="020B0604030504040204" pitchFamily="50" charset="-128"/>
                <a:ea typeface="Meiryo UI" panose="020B0604030504040204" pitchFamily="50" charset="-128"/>
              </a:rPr>
              <a:t>	</a:t>
            </a:r>
            <a:r>
              <a:rPr kumimoji="1" lang="ja-JP" altLang="en-US" sz="1200">
                <a:latin typeface="Meiryo UI" panose="020B0604030504040204" pitchFamily="50" charset="-128"/>
                <a:ea typeface="Meiryo UI" panose="020B0604030504040204" pitchFamily="50" charset="-128"/>
              </a:rPr>
              <a:t>事業全体の流れ</a:t>
            </a:r>
            <a:endParaRPr kumimoji="1"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Ｐ４ </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実施概要</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Ｐ６ </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会場詳細</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Ｐ７ </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基本事項</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Ｐ８</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スタッフリスト</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Ｐ１０</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タイムスケジュール</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Ｐ１１</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会場レイアウト</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Ｐ１２</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イベント内容詳細</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Ｐ２７</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誘導業務詳細</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Ｐ２９</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その他備品一覧</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Ｐ３０　　　　　製作物一覧</a:t>
            </a:r>
            <a:endParaRPr lang="en-US" altLang="ja-JP" sz="1200">
              <a:latin typeface="Meiryo UI" panose="020B0604030504040204" pitchFamily="50" charset="-128"/>
              <a:ea typeface="Meiryo UI" panose="020B0604030504040204" pitchFamily="50" charset="-128"/>
            </a:endParaRPr>
          </a:p>
          <a:p>
            <a:pPr>
              <a:spcBef>
                <a:spcPts val="600"/>
              </a:spcBef>
              <a:tabLst>
                <a:tab pos="265113" algn="l"/>
              </a:tabLst>
            </a:pPr>
            <a:r>
              <a:rPr lang="ja-JP" altLang="en-US" sz="1200">
                <a:latin typeface="Meiryo UI" panose="020B0604030504040204" pitchFamily="50" charset="-128"/>
                <a:ea typeface="Meiryo UI" panose="020B0604030504040204" pitchFamily="50" charset="-128"/>
              </a:rPr>
              <a:t>Ｐ３１ </a:t>
            </a:r>
            <a:r>
              <a:rPr lang="en-US" altLang="ja-JP" sz="12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緊急時の対応</a:t>
            </a:r>
            <a:endParaRPr lang="en-US" altLang="ja-JP" sz="12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88BA87F0-9732-4A0A-9E9C-C90D031AC06F}"/>
              </a:ext>
            </a:extLst>
          </p:cNvPr>
          <p:cNvSpPr>
            <a:spLocks noGrp="1"/>
          </p:cNvSpPr>
          <p:nvPr>
            <p:ph type="sldNum" sz="quarter" idx="12"/>
          </p:nvPr>
        </p:nvSpPr>
        <p:spPr/>
        <p:txBody>
          <a:bodyPr/>
          <a:lstStyle/>
          <a:p>
            <a:fld id="{1A09112C-A299-4172-A165-28F786E3A59E}" type="slidenum">
              <a:rPr lang="en-US" altLang="ja-JP" smtClean="0"/>
              <a:pPr/>
              <a:t>1</a:t>
            </a:fld>
            <a:endParaRPr lang="en-US" altLang="ja-JP"/>
          </a:p>
        </p:txBody>
      </p:sp>
    </p:spTree>
    <p:extLst>
      <p:ext uri="{BB962C8B-B14F-4D97-AF65-F5344CB8AC3E}">
        <p14:creationId xmlns:p14="http://schemas.microsoft.com/office/powerpoint/2010/main" val="389213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蓄養ウニメニュー試食</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19</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424894303"/>
              </p:ext>
            </p:extLst>
          </p:nvPr>
        </p:nvGraphicFramePr>
        <p:xfrm>
          <a:off x="189107" y="1167316"/>
          <a:ext cx="6453822" cy="256032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海陽亭</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対応スタッフ</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海陽亭</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36651381"/>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蓄養ウニメニューの試作品（ウニプリン）を提供</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長机３、椅子５</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試食された方の反応・感想を今後のメニュー開発につなげるべくアンケート実施も予定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2C5D5F2C-F8DD-9512-324D-C9B34CB5AD4A}"/>
              </a:ext>
            </a:extLst>
          </p:cNvPr>
          <p:cNvSpPr txBox="1"/>
          <p:nvPr/>
        </p:nvSpPr>
        <p:spPr>
          <a:xfrm>
            <a:off x="189107" y="4186789"/>
            <a:ext cx="6453822" cy="1077218"/>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・蓄養ウニメニューを食べることで、ウニのおいしさを伝えるとともに、展示コーナーで学んだ鳥取の海の現状や藻場についても改めて自分事化を図る。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757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料理教室</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20</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187622447"/>
              </p:ext>
            </p:extLst>
          </p:nvPr>
        </p:nvGraphicFramePr>
        <p:xfrm>
          <a:off x="189107" y="1167316"/>
          <a:ext cx="6453822" cy="353568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１回目</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事前申込</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２回目</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当日先着</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大磯（鳥取県漁協）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各回親子</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名まで）を想定しており、子どもがケガをしないように安全に配慮した上で、ウニ・サザエのお刺身、サザエの照り焼きを作る。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４、まな板</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、包丁</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、貝開け</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、バット</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、焼き網</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、ガスコンロ</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、クリアファイル</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、レシピ</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、クーポン</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、タオル</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、キッチンペーパー</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、ゴム手袋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組入１、紙皿</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、小深皿</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、紙コップ</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、割りばし</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、サザエ</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、ウニむき身</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、ウェットティッシュ</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99A24CF1-8A89-F519-BF41-4569E520B089}"/>
              </a:ext>
            </a:extLst>
          </p:cNvPr>
          <p:cNvSpPr txBox="1"/>
          <p:nvPr/>
        </p:nvSpPr>
        <p:spPr>
          <a:xfrm>
            <a:off x="239394" y="4953000"/>
            <a:ext cx="6453822" cy="1323439"/>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・藻場を関連性の強いウニとサザエを食材として採用することで、</a:t>
            </a:r>
            <a:endParaRPr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料理教室の中でも藻場の重要性を伝えるとともに、ウニやサザエの生態について学ぶ。</a:t>
            </a:r>
            <a:endParaRPr kumimoji="1"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・鳥取で獲れたウニの食材としてのポテンシャルを伝える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744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ハーバリウム、チリメンモンスター、お魚観察教室</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21</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277014067"/>
              </p:ext>
            </p:extLst>
          </p:nvPr>
        </p:nvGraphicFramePr>
        <p:xfrm>
          <a:off x="189107" y="1167316"/>
          <a:ext cx="6453822" cy="34137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太田（鳥取環境大）</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対応スタッフ</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鳥取環境大学生</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36651381"/>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ハーバリウム：小さな瓶の中に藻場を再現することで、海藻の種類などを学ぶ。</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チリメンモンスター：チリメンの中から様々な魚の稚魚を探し、魚類の成長に伴い形態変化について学ぶ。</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お魚教室：様々な形の魚に直接触れることで、海洋生物の多様性について学ぶ。</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C0C8E012-B3BD-FB6B-28B2-7F88B8964C6D}"/>
              </a:ext>
            </a:extLst>
          </p:cNvPr>
          <p:cNvSpPr txBox="1"/>
          <p:nvPr/>
        </p:nvSpPr>
        <p:spPr>
          <a:xfrm>
            <a:off x="210503" y="5019017"/>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・藻場を作り出す海藻の種類や魚類の成長に伴う形態変化、海洋生物の多様性について学ぶ。</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231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ウニ釣り、サザエつかみ取り</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22</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3200316678"/>
              </p:ext>
            </p:extLst>
          </p:nvPr>
        </p:nvGraphicFramePr>
        <p:xfrm>
          <a:off x="189107" y="1167316"/>
          <a:ext cx="6453822" cy="438912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～サザエつかみ取り（</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～ウニ釣り</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小倉（鳥取県漁協）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サザエつかみ取り</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・１回</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円、制限時間</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分でつかみ取り</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・指定のナイロン袋に入った分</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個まで</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持ち帰り</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・先着</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名、年齢制限</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歳まで</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セット</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セット</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最大</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ウニ釣り</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円、制限時間５分で釣竿で釣り上げる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・釣り上げた個数に応じて景品をプレゼント</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（かろいちクーポン券、ペン、雑貨など）</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ウニの持ち帰りはなし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２、軍手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、タオル５、ナイロン袋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号</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号</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手提げ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、集金箱１、店頭</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１、サザエ</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936990F3-1EBB-47A0-C429-EA4CD17EAF37}"/>
              </a:ext>
            </a:extLst>
          </p:cNvPr>
          <p:cNvSpPr txBox="1"/>
          <p:nvPr/>
        </p:nvSpPr>
        <p:spPr>
          <a:xfrm>
            <a:off x="202089" y="5852324"/>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・ゲームを通してウニやサザエに触れることで、楽しみながらウニやサザエの生態を学ぶ。</a:t>
            </a:r>
            <a:endParaRPr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814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魚すくい取り</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23</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3959038280"/>
              </p:ext>
            </p:extLst>
          </p:nvPr>
        </p:nvGraphicFramePr>
        <p:xfrm>
          <a:off x="189107" y="1167316"/>
          <a:ext cx="6453822" cy="31089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矢部（鳥取県漁協）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タンクに魚を入れ、柄付ざるですくい、係員が袋を広げたところに入れてもらう。</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椅子２、長机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１、バケツ３、タオル５、ウェットティッシュ５、ナイロン袋</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号</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号</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手提げ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、集金箱１、店頭</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１、タンク型水槽１、柄付ザル４、すくい用鮮魚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0D96C369-416A-0666-C951-66FB5128F447}"/>
              </a:ext>
            </a:extLst>
          </p:cNvPr>
          <p:cNvSpPr txBox="1"/>
          <p:nvPr/>
        </p:nvSpPr>
        <p:spPr>
          <a:xfrm>
            <a:off x="202089" y="4459196"/>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・生きている魚と直接関わることで、より子供たちの印象に残る形で海の生物への興味関心を刺激し、魚の生態を学ぶ。</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879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沖合底曳き船乗船体験</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24</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2454836532"/>
              </p:ext>
            </p:extLst>
          </p:nvPr>
        </p:nvGraphicFramePr>
        <p:xfrm>
          <a:off x="189107" y="1167316"/>
          <a:ext cx="6453822" cy="31089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１回目</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２回目</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12:30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12:15</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元部（鳥取県漁協）</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沖底船の紹介（モニターや動画の使用を検討）</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１回</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人程度</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２回開催を想定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１、椅子５、テント１、バケツ１、店頭</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POP</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１、モニター１、パソコン１、</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Wi-Fi</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１、海上保安署タラップ１</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靴の注意喚起</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子どもたちが沖底船内の設備や機器に勝手に触らないように注意する</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A92B8CC9-5E28-C3DD-D64F-E0B546FAEB6F}"/>
              </a:ext>
            </a:extLst>
          </p:cNvPr>
          <p:cNvSpPr txBox="1"/>
          <p:nvPr/>
        </p:nvSpPr>
        <p:spPr>
          <a:xfrm>
            <a:off x="216534" y="4592297"/>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・漁業者の仕事現場を見学することで、日ごろ自分たちが食べている水産物が、食卓に並ぶまでの流れを考えるきっかけとする。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630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クイズ大会</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dirty="0" smtClean="0"/>
              <a:pPr/>
              <a:t>25</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4261043043"/>
              </p:ext>
            </p:extLst>
          </p:nvPr>
        </p:nvGraphicFramePr>
        <p:xfrm>
          <a:off x="189107" y="1167316"/>
          <a:ext cx="6453822" cy="353568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ステージ</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en-US" altLang="ja-JP" sz="1400">
                          <a:solidFill>
                            <a:schemeClr val="tx1"/>
                          </a:solidFill>
                          <a:latin typeface="メイリオ"/>
                          <a:ea typeface="メイリオ"/>
                          <a:cs typeface="メイリオ" panose="020B0604030504040204" pitchFamily="50" charset="-128"/>
                        </a:rPr>
                        <a:t>12:45</a:t>
                      </a:r>
                      <a:r>
                        <a:rPr kumimoji="1" lang="ja-JP" altLang="en-US" sz="1400">
                          <a:solidFill>
                            <a:schemeClr val="tx1"/>
                          </a:solidFill>
                          <a:latin typeface="メイリオ"/>
                          <a:ea typeface="メイリオ"/>
                          <a:cs typeface="メイリオ" panose="020B0604030504040204" pitchFamily="50" charset="-128"/>
                        </a:rPr>
                        <a:t>～</a:t>
                      </a:r>
                      <a:endParaRPr kumimoji="1" lang="en-US" altLang="ja-JP" sz="1400">
                        <a:solidFill>
                          <a:schemeClr val="tx1"/>
                        </a:solidFill>
                        <a:latin typeface="メイリオ"/>
                        <a:ea typeface="メイリオ"/>
                        <a:cs typeface="メイリオ" panose="020B0604030504040204" pitchFamily="50" charset="-128"/>
                      </a:endParaRPr>
                    </a:p>
                    <a:p>
                      <a:r>
                        <a:rPr kumimoji="1" lang="ja-JP" altLang="en-US" sz="1400">
                          <a:solidFill>
                            <a:schemeClr val="tx1"/>
                          </a:solidFill>
                          <a:latin typeface="メイリオ"/>
                          <a:ea typeface="メイリオ"/>
                          <a:cs typeface="メイリオ" panose="020B0604030504040204" pitchFamily="50" charset="-128"/>
                        </a:rPr>
                        <a:t>（</a:t>
                      </a:r>
                      <a:r>
                        <a:rPr kumimoji="1" lang="en-US" altLang="ja-JP" sz="1400">
                          <a:solidFill>
                            <a:schemeClr val="tx1"/>
                          </a:solidFill>
                          <a:latin typeface="メイリオ"/>
                          <a:ea typeface="メイリオ"/>
                          <a:cs typeface="メイリオ" panose="020B0604030504040204" pitchFamily="50" charset="-128"/>
                        </a:rPr>
                        <a:t>13:00</a:t>
                      </a:r>
                      <a:r>
                        <a:rPr kumimoji="1" lang="ja-JP" altLang="en-US" sz="1400">
                          <a:solidFill>
                            <a:schemeClr val="tx1"/>
                          </a:solidFill>
                          <a:latin typeface="メイリオ"/>
                          <a:ea typeface="メイリオ"/>
                          <a:cs typeface="メイリオ" panose="020B0604030504040204" pitchFamily="50" charset="-128"/>
                        </a:rPr>
                        <a:t>～）</a:t>
                      </a:r>
                      <a:endParaRPr kumimoji="1" lang="en-US" altLang="ja-JP" sz="1400">
                        <a:solidFill>
                          <a:schemeClr val="tx1"/>
                        </a:solidFill>
                        <a:latin typeface="メイリオ"/>
                        <a:ea typeface="メイリオ"/>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西村（鳥取県）</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２択選択方式で回答、間違えたら脱落</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最後まで残った</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組に景品をプレゼント（景品は水産物セット、その場で手渡し）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クイズは５～</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問、イベント会場の水槽展示やパネル展示を見た方が回答できる藻場や磯焼け、ウニの蓄養にかかる内容を出題。</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残った人数が多い場合はじゃんけんで決定</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クイズパネル２、マイク２、イーゼル、長机１、ビニールテープ２、ととリン着ぐるみ</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9636F564-F661-9F6E-B2C7-1B6598137823}"/>
              </a:ext>
            </a:extLst>
          </p:cNvPr>
          <p:cNvSpPr txBox="1"/>
          <p:nvPr/>
        </p:nvSpPr>
        <p:spPr>
          <a:xfrm>
            <a:off x="239394" y="5203005"/>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・映像やパネル展示の内容からクイズは出題されるため、藻場の役割や現状、磯焼け問題等について理解を深める。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618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kumimoji="1" lang="ja-JP" altLang="en-US" sz="2000" b="1">
                  <a:latin typeface="Meiryo UI" panose="020B0604030504040204" pitchFamily="50" charset="-128"/>
                  <a:ea typeface="Meiryo UI" panose="020B0604030504040204" pitchFamily="50" charset="-128"/>
                  <a:cs typeface="メイリオ" panose="020B0604030504040204" pitchFamily="50" charset="-128"/>
                </a:rPr>
                <a:t>お絵かき</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dirty="0" smtClean="0"/>
              <a:pPr/>
              <a:t>26</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2626699910"/>
              </p:ext>
            </p:extLst>
          </p:nvPr>
        </p:nvGraphicFramePr>
        <p:xfrm>
          <a:off x="189107" y="1167316"/>
          <a:ext cx="6453822" cy="332232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参照</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a:ea typeface="メイリオ"/>
                          <a:cs typeface="メイリオ" panose="020B0604030504040204" pitchFamily="50" charset="-128"/>
                        </a:rPr>
                        <a:t>通し</a:t>
                      </a:r>
                      <a:endParaRPr kumimoji="1" lang="en-US" altLang="ja-JP" sz="1400">
                        <a:solidFill>
                          <a:schemeClr val="tx1"/>
                        </a:solidFill>
                        <a:latin typeface="メイリオ"/>
                        <a:ea typeface="メイリオ"/>
                        <a:cs typeface="メイリオ" panose="020B0604030504040204" pitchFamily="50" charset="-128"/>
                      </a:endParaRPr>
                    </a:p>
                    <a:p>
                      <a:r>
                        <a:rPr kumimoji="1" lang="ja-JP" altLang="en-US" sz="1400">
                          <a:solidFill>
                            <a:schemeClr val="tx1"/>
                          </a:solidFill>
                          <a:latin typeface="メイリオ"/>
                          <a:ea typeface="メイリオ"/>
                          <a:cs typeface="メイリオ" panose="020B0604030504040204" pitchFamily="50" charset="-128"/>
                        </a:rPr>
                        <a:t>（</a:t>
                      </a:r>
                      <a:r>
                        <a:rPr kumimoji="1" lang="en-US" altLang="ja-JP" sz="1400">
                          <a:solidFill>
                            <a:schemeClr val="tx1"/>
                          </a:solidFill>
                          <a:latin typeface="メイリオ"/>
                          <a:ea typeface="メイリオ"/>
                          <a:cs typeface="メイリオ" panose="020B0604030504040204" pitchFamily="50" charset="-128"/>
                        </a:rPr>
                        <a:t>10:30</a:t>
                      </a:r>
                      <a:r>
                        <a:rPr kumimoji="1" lang="ja-JP" altLang="en-US" sz="1400">
                          <a:solidFill>
                            <a:schemeClr val="tx1"/>
                          </a:solidFill>
                          <a:latin typeface="メイリオ"/>
                          <a:ea typeface="メイリオ"/>
                          <a:cs typeface="メイリオ" panose="020B0604030504040204" pitchFamily="50" charset="-128"/>
                        </a:rPr>
                        <a:t>～）</a:t>
                      </a:r>
                      <a:endParaRPr kumimoji="1" lang="en-US" altLang="ja-JP" sz="1400">
                        <a:solidFill>
                          <a:schemeClr val="tx1"/>
                        </a:solidFill>
                        <a:latin typeface="メイリオ"/>
                        <a:ea typeface="メイリオ"/>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上嶋（漁信基）</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白紙の紙に自由に魚のイラストを描いてもらう。</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描いてもらった絵は参加賞と引換に受取、</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月末までかろいちに展示。</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椅子８、長机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４、長机</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４、水性ペン</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細</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太</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３、用紙</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、クレヨン</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細</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太</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４、クーピー３、色鉛筆４、鉛筆削り４、セロハンテープカッター４、セロハンテープ２、紙テープ</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赤</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黄</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ピンク</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
        <p:nvSpPr>
          <p:cNvPr id="3" name="テキスト ボックス 2">
            <a:extLst>
              <a:ext uri="{FF2B5EF4-FFF2-40B4-BE49-F238E27FC236}">
                <a16:creationId xmlns:a16="http://schemas.microsoft.com/office/drawing/2014/main" id="{9636F564-F661-9F6E-B2C7-1B6598137823}"/>
              </a:ext>
            </a:extLst>
          </p:cNvPr>
          <p:cNvSpPr txBox="1"/>
          <p:nvPr/>
        </p:nvSpPr>
        <p:spPr>
          <a:xfrm>
            <a:off x="239394" y="4758459"/>
            <a:ext cx="6453822" cy="830997"/>
          </a:xfrm>
          <a:prstGeom prst="rect">
            <a:avLst/>
          </a:prstGeom>
          <a:noFill/>
        </p:spPr>
        <p:txBody>
          <a:bodyPr wrap="square" rtlCol="0">
            <a:spAutoFit/>
          </a:bodyPr>
          <a:lstStyle/>
          <a:p>
            <a:r>
              <a:rPr lang="ja-JP" altLang="en-US" sz="1600">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海の学びポイント＞</a:t>
            </a:r>
            <a:endParaRPr kumimoji="1"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・水槽・パネル展示や図鑑を参考に、自由に海の生物のイラストを描いてもらうことで、子どもたちの海への興味関心を刺激する。</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3071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駐車場整理</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27</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613401618"/>
              </p:ext>
            </p:extLst>
          </p:nvPr>
        </p:nvGraphicFramePr>
        <p:xfrm>
          <a:off x="189107" y="1167316"/>
          <a:ext cx="6453822" cy="310896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駐車場</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清家（</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鳥取県）または岡部（鳥取県漁協）</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第一駐車場、第二駐車場の管理</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→第一駐車場が満車になったら、第二駐車場へ誘導</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→ハートフル駐車場利用希望者がいた場合、誘導</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イベント案内、会場案内、声掛け</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子どもの車内置き去りの確認</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トラブル時は本部へ連絡</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Tree>
    <p:extLst>
      <p:ext uri="{BB962C8B-B14F-4D97-AF65-F5344CB8AC3E}">
        <p14:creationId xmlns:p14="http://schemas.microsoft.com/office/powerpoint/2010/main" val="411468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47E624D9-D324-43D5-A56E-8E5BFAFDA289}"/>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イベント内容詳細</a:t>
            </a:r>
          </a:p>
        </p:txBody>
      </p:sp>
      <p:grpSp>
        <p:nvGrpSpPr>
          <p:cNvPr id="68" name="グループ化 67">
            <a:extLst>
              <a:ext uri="{FF2B5EF4-FFF2-40B4-BE49-F238E27FC236}">
                <a16:creationId xmlns:a16="http://schemas.microsoft.com/office/drawing/2014/main" id="{FC1E764F-7854-4508-80CA-34CB91F7A609}"/>
              </a:ext>
            </a:extLst>
          </p:cNvPr>
          <p:cNvGrpSpPr/>
          <p:nvPr/>
        </p:nvGrpSpPr>
        <p:grpSpPr>
          <a:xfrm>
            <a:off x="193675" y="609843"/>
            <a:ext cx="6470650" cy="400110"/>
            <a:chOff x="198438" y="1619759"/>
            <a:chExt cx="6470650" cy="400110"/>
          </a:xfrm>
        </p:grpSpPr>
        <p:sp>
          <p:nvSpPr>
            <p:cNvPr id="69" name="フリーフォーム: 図形 68">
              <a:extLst>
                <a:ext uri="{FF2B5EF4-FFF2-40B4-BE49-F238E27FC236}">
                  <a16:creationId xmlns:a16="http://schemas.microsoft.com/office/drawing/2014/main" id="{C4FDBC7F-8484-45E9-933B-3BDB9BF4298C}"/>
                </a:ext>
              </a:extLst>
            </p:cNvPr>
            <p:cNvSpPr/>
            <p:nvPr/>
          </p:nvSpPr>
          <p:spPr>
            <a:xfrm>
              <a:off x="290014" y="1705970"/>
              <a:ext cx="6379074" cy="313899"/>
            </a:xfrm>
            <a:custGeom>
              <a:avLst/>
              <a:gdLst>
                <a:gd name="connsiteX0" fmla="*/ 0 w 6277970"/>
                <a:gd name="connsiteY0" fmla="*/ 0 h 313899"/>
                <a:gd name="connsiteX1" fmla="*/ 0 w 6277970"/>
                <a:gd name="connsiteY1" fmla="*/ 313899 h 313899"/>
                <a:gd name="connsiteX2" fmla="*/ 6277970 w 6277970"/>
                <a:gd name="connsiteY2" fmla="*/ 313899 h 313899"/>
              </a:gdLst>
              <a:ahLst/>
              <a:cxnLst>
                <a:cxn ang="0">
                  <a:pos x="connsiteX0" y="connsiteY0"/>
                </a:cxn>
                <a:cxn ang="0">
                  <a:pos x="connsiteX1" y="connsiteY1"/>
                </a:cxn>
                <a:cxn ang="0">
                  <a:pos x="connsiteX2" y="connsiteY2"/>
                </a:cxn>
              </a:cxnLst>
              <a:rect l="l" t="t" r="r" b="b"/>
              <a:pathLst>
                <a:path w="6277970" h="313899">
                  <a:moveTo>
                    <a:pt x="0" y="0"/>
                  </a:moveTo>
                  <a:lnTo>
                    <a:pt x="0" y="313899"/>
                  </a:lnTo>
                  <a:lnTo>
                    <a:pt x="6277970" y="313899"/>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6820C3A-B6A6-401A-A045-C709B57B0E0D}"/>
                </a:ext>
              </a:extLst>
            </p:cNvPr>
            <p:cNvSpPr/>
            <p:nvPr/>
          </p:nvSpPr>
          <p:spPr>
            <a:xfrm>
              <a:off x="198438" y="1705970"/>
              <a:ext cx="45719" cy="3138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B15C844-9662-4A7E-8894-92EAE390337D}"/>
                </a:ext>
              </a:extLst>
            </p:cNvPr>
            <p:cNvSpPr txBox="1"/>
            <p:nvPr/>
          </p:nvSpPr>
          <p:spPr>
            <a:xfrm>
              <a:off x="263382" y="1619759"/>
              <a:ext cx="5528594" cy="400110"/>
            </a:xfrm>
            <a:prstGeom prst="rect">
              <a:avLst/>
            </a:prstGeom>
            <a:noFill/>
          </p:spPr>
          <p:txBody>
            <a:bodyPr wrap="square" rtlCol="0">
              <a:spAutoFit/>
            </a:bodyPr>
            <a:lstStyle/>
            <a:p>
              <a:pPr>
                <a:spcBef>
                  <a:spcPts val="1200"/>
                </a:spcBef>
                <a:tabLst>
                  <a:tab pos="1079500" algn="l"/>
                </a:tabLst>
              </a:pPr>
              <a:r>
                <a:rPr lang="ja-JP" altLang="en-US" sz="2000" b="1">
                  <a:latin typeface="Meiryo UI" panose="020B0604030504040204" pitchFamily="50" charset="-128"/>
                  <a:ea typeface="Meiryo UI" panose="020B0604030504040204" pitchFamily="50" charset="-128"/>
                  <a:cs typeface="メイリオ" panose="020B0604030504040204" pitchFamily="50" charset="-128"/>
                </a:rPr>
                <a:t>総合案内</a:t>
              </a:r>
              <a:endParaRPr kumimoji="1" lang="en-US" altLang="ja-JP" sz="2000" b="1">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22" name="スライド番号プレースホルダー 1">
            <a:extLst>
              <a:ext uri="{FF2B5EF4-FFF2-40B4-BE49-F238E27FC236}">
                <a16:creationId xmlns:a16="http://schemas.microsoft.com/office/drawing/2014/main" id="{BBEBEA59-DD89-4B5E-9E82-681B8E328CFE}"/>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28</a:t>
            </a:fld>
            <a:endParaRPr lang="en-US" altLang="ja-JP"/>
          </a:p>
        </p:txBody>
      </p:sp>
      <p:graphicFrame>
        <p:nvGraphicFramePr>
          <p:cNvPr id="2" name="表 1">
            <a:extLst>
              <a:ext uri="{FF2B5EF4-FFF2-40B4-BE49-F238E27FC236}">
                <a16:creationId xmlns:a16="http://schemas.microsoft.com/office/drawing/2014/main" id="{3326FF87-666F-CE9B-CDE8-7905ECC833D2}"/>
              </a:ext>
            </a:extLst>
          </p:cNvPr>
          <p:cNvGraphicFramePr>
            <a:graphicFrameLocks noGrp="1"/>
          </p:cNvGraphicFramePr>
          <p:nvPr>
            <p:extLst>
              <p:ext uri="{D42A27DB-BD31-4B8C-83A1-F6EECF244321}">
                <p14:modId xmlns:p14="http://schemas.microsoft.com/office/powerpoint/2010/main" val="197861347"/>
              </p:ext>
            </p:extLst>
          </p:nvPr>
        </p:nvGraphicFramePr>
        <p:xfrm>
          <a:off x="189107" y="1167316"/>
          <a:ext cx="6453822" cy="2682240"/>
        </p:xfrm>
        <a:graphic>
          <a:graphicData uri="http://schemas.openxmlformats.org/drawingml/2006/table">
            <a:tbl>
              <a:tblPr firstRow="1" bandRow="1">
                <a:tableStyleId>{5940675A-B579-460E-94D1-54222C63F5DA}</a:tableStyleId>
              </a:tblPr>
              <a:tblGrid>
                <a:gridCol w="1799733">
                  <a:extLst>
                    <a:ext uri="{9D8B030D-6E8A-4147-A177-3AD203B41FA5}">
                      <a16:colId xmlns:a16="http://schemas.microsoft.com/office/drawing/2014/main" val="290558140"/>
                    </a:ext>
                  </a:extLst>
                </a:gridCol>
                <a:gridCol w="4654089">
                  <a:extLst>
                    <a:ext uri="{9D8B030D-6E8A-4147-A177-3AD203B41FA5}">
                      <a16:colId xmlns:a16="http://schemas.microsoft.com/office/drawing/2014/main" val="631266104"/>
                    </a:ext>
                  </a:extLst>
                </a:gridCol>
              </a:tblGrid>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場　所</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総合案内（会場入り口横）</a:t>
                      </a:r>
                    </a:p>
                  </a:txBody>
                  <a:tcPr/>
                </a:tc>
                <a:extLst>
                  <a:ext uri="{0D108BD9-81ED-4DB2-BD59-A6C34878D82A}">
                    <a16:rowId xmlns:a16="http://schemas.microsoft.com/office/drawing/2014/main" val="4116106228"/>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対応時間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（スタンバイ時間）</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通し</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584716358"/>
                  </a:ext>
                </a:extLst>
              </a:tr>
              <a:tr h="137644">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責任者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長谷川（農林中金）</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850312338"/>
                  </a:ext>
                </a:extLst>
              </a:tr>
              <a:tr h="144478">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実施内容</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イベント案内</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先着順申込対応（ヒラメ放流）</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アンケート配布・回収（目標１００人）</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トラブル対応</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792590216"/>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準備物</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机、整理券、イベントアンケートなど</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682894377"/>
                  </a:ext>
                </a:extLst>
              </a:tr>
              <a:tr h="0">
                <a:tc>
                  <a:txBody>
                    <a:bodyPr/>
                    <a:lstStyle/>
                    <a:p>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その他特記事項</a:t>
                      </a:r>
                    </a:p>
                  </a:txBody>
                  <a:tcPr/>
                </a:tc>
                <a:tc>
                  <a:txBody>
                    <a:bodyPr/>
                    <a:lstStyle/>
                    <a:p>
                      <a:r>
                        <a:rPr kumimoji="1"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649233919"/>
                  </a:ext>
                </a:extLst>
              </a:tr>
            </a:tbl>
          </a:graphicData>
        </a:graphic>
      </p:graphicFrame>
    </p:spTree>
    <p:extLst>
      <p:ext uri="{BB962C8B-B14F-4D97-AF65-F5344CB8AC3E}">
        <p14:creationId xmlns:p14="http://schemas.microsoft.com/office/powerpoint/2010/main" val="147038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F299D54-E521-4084-9534-C398A4D52CE2}"/>
              </a:ext>
            </a:extLst>
          </p:cNvPr>
          <p:cNvSpPr txBox="1">
            <a:spLocks noChangeArrowheads="1"/>
          </p:cNvSpPr>
          <p:nvPr/>
        </p:nvSpPr>
        <p:spPr bwMode="auto">
          <a:xfrm>
            <a:off x="627063" y="25400"/>
            <a:ext cx="6172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kern="0">
                <a:latin typeface="メイリオ" panose="020B0604030504040204" pitchFamily="50" charset="-128"/>
                <a:ea typeface="メイリオ" panose="020B0604030504040204" pitchFamily="50" charset="-128"/>
              </a:rPr>
              <a:t>事業概要</a:t>
            </a:r>
          </a:p>
        </p:txBody>
      </p:sp>
      <p:sp>
        <p:nvSpPr>
          <p:cNvPr id="11" name="正方形/長方形 10">
            <a:extLst>
              <a:ext uri="{FF2B5EF4-FFF2-40B4-BE49-F238E27FC236}">
                <a16:creationId xmlns:a16="http://schemas.microsoft.com/office/drawing/2014/main" id="{96A8581E-2411-4028-9F1F-3942596C05D0}"/>
              </a:ext>
            </a:extLst>
          </p:cNvPr>
          <p:cNvSpPr/>
          <p:nvPr/>
        </p:nvSpPr>
        <p:spPr>
          <a:xfrm>
            <a:off x="3950457" y="8625408"/>
            <a:ext cx="2718903" cy="9091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a:latin typeface="HG創英角ｺﾞｼｯｸUB" panose="020B0909000000000000" pitchFamily="49" charset="-128"/>
                <a:ea typeface="HG創英角ｺﾞｼｯｸUB" panose="020B0909000000000000" pitchFamily="49" charset="-128"/>
              </a:rPr>
              <a:t>注意</a:t>
            </a:r>
            <a:endParaRPr kumimoji="1"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　日本財団　　</a:t>
            </a:r>
            <a:endParaRPr kumimoji="1"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　　　〇にっぽんざいだん</a:t>
            </a:r>
            <a:endParaRPr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　　　</a:t>
            </a:r>
            <a:r>
              <a:rPr kumimoji="1" lang="en-US" altLang="ja-JP" sz="1400">
                <a:latin typeface="HG創英角ｺﾞｼｯｸUB" panose="020B0909000000000000" pitchFamily="49" charset="-128"/>
                <a:ea typeface="HG創英角ｺﾞｼｯｸUB" panose="020B0909000000000000" pitchFamily="49" charset="-128"/>
              </a:rPr>
              <a:t>×</a:t>
            </a:r>
            <a:r>
              <a:rPr kumimoji="1" lang="ja-JP" altLang="en-US" sz="1400">
                <a:latin typeface="HG創英角ｺﾞｼｯｸUB" panose="020B0909000000000000" pitchFamily="49" charset="-128"/>
                <a:ea typeface="HG創英角ｺﾞｼｯｸUB" panose="020B0909000000000000" pitchFamily="49" charset="-128"/>
              </a:rPr>
              <a:t>にほんざいだん</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12" name="正方形/長方形 11">
            <a:extLst>
              <a:ext uri="{FF2B5EF4-FFF2-40B4-BE49-F238E27FC236}">
                <a16:creationId xmlns:a16="http://schemas.microsoft.com/office/drawing/2014/main" id="{C38F380E-0506-4A7F-A8C1-255BA3859AE4}"/>
              </a:ext>
            </a:extLst>
          </p:cNvPr>
          <p:cNvSpPr/>
          <p:nvPr/>
        </p:nvSpPr>
        <p:spPr>
          <a:xfrm>
            <a:off x="197476" y="8634580"/>
            <a:ext cx="3672408" cy="9091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a:latin typeface="HG創英角ｺﾞｼｯｸUB" panose="020B0909000000000000" pitchFamily="49" charset="-128"/>
                <a:ea typeface="HG創英角ｺﾞｼｯｸUB" panose="020B0909000000000000" pitchFamily="49" charset="-128"/>
              </a:rPr>
              <a:t>注意</a:t>
            </a:r>
            <a:endParaRPr kumimoji="1"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　海と日本プロジェクト</a:t>
            </a:r>
            <a:endParaRPr kumimoji="1" lang="en-US" altLang="ja-JP" sz="1400">
              <a:latin typeface="HG創英角ｺﾞｼｯｸUB" panose="020B0909000000000000" pitchFamily="49" charset="-128"/>
              <a:ea typeface="HG創英角ｺﾞｼｯｸUB" panose="020B0909000000000000" pitchFamily="49" charset="-128"/>
            </a:endParaRPr>
          </a:p>
          <a:p>
            <a:r>
              <a:rPr lang="ja-JP" altLang="en-US" sz="1400">
                <a:latin typeface="HG創英角ｺﾞｼｯｸUB" panose="020B0909000000000000" pitchFamily="49" charset="-128"/>
                <a:ea typeface="HG創英角ｺﾞｼｯｸUB" panose="020B0909000000000000" pitchFamily="49" charset="-128"/>
              </a:rPr>
              <a:t>　　　〇うみとにっぽんプロジェクト</a:t>
            </a:r>
            <a:endParaRPr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　　　</a:t>
            </a:r>
            <a:r>
              <a:rPr kumimoji="1" lang="en-US" altLang="ja-JP" sz="1400">
                <a:latin typeface="HG創英角ｺﾞｼｯｸUB" panose="020B0909000000000000" pitchFamily="49" charset="-128"/>
                <a:ea typeface="HG創英角ｺﾞｼｯｸUB" panose="020B0909000000000000" pitchFamily="49" charset="-128"/>
              </a:rPr>
              <a:t>×</a:t>
            </a:r>
            <a:r>
              <a:rPr kumimoji="1" lang="ja-JP" altLang="en-US" sz="1400">
                <a:latin typeface="HG創英角ｺﾞｼｯｸUB" panose="020B0909000000000000" pitchFamily="49" charset="-128"/>
                <a:ea typeface="HG創英角ｺﾞｼｯｸUB" panose="020B0909000000000000" pitchFamily="49" charset="-128"/>
              </a:rPr>
              <a:t>うみとにほんプロジェクト</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9" name="正方形/長方形 8">
            <a:extLst>
              <a:ext uri="{FF2B5EF4-FFF2-40B4-BE49-F238E27FC236}">
                <a16:creationId xmlns:a16="http://schemas.microsoft.com/office/drawing/2014/main" id="{B7046CC9-0652-4BB6-8E55-86797DFA0028}"/>
              </a:ext>
            </a:extLst>
          </p:cNvPr>
          <p:cNvSpPr/>
          <p:nvPr/>
        </p:nvSpPr>
        <p:spPr>
          <a:xfrm>
            <a:off x="197509" y="573870"/>
            <a:ext cx="6471579" cy="2100575"/>
          </a:xfrm>
          <a:prstGeom prst="rect">
            <a:avLst/>
          </a:prstGeom>
          <a:ln>
            <a:solidFill>
              <a:srgbClr val="0070C0"/>
            </a:solidFill>
          </a:ln>
        </p:spPr>
        <p:txBody>
          <a:bodyPr wrap="square">
            <a:spAutoFit/>
          </a:bodyPr>
          <a:lstStyle/>
          <a:p>
            <a:pPr fontAlgn="base">
              <a:lnSpc>
                <a:spcPct val="150000"/>
              </a:lnSpc>
            </a:pPr>
            <a:r>
              <a:rPr lang="ja-JP" altLang="ja-JP" sz="1400" b="1">
                <a:solidFill>
                  <a:srgbClr val="0070C0"/>
                </a:solidFill>
                <a:latin typeface="メイリオ" panose="020B0604030504040204" pitchFamily="50" charset="-128"/>
                <a:ea typeface="メイリオ" panose="020B0604030504040204" pitchFamily="50" charset="-128"/>
              </a:rPr>
              <a:t>【</a:t>
            </a:r>
            <a:r>
              <a:rPr lang="en-US" altLang="ja-JP" sz="1400" b="1">
                <a:solidFill>
                  <a:srgbClr val="0070C0"/>
                </a:solidFill>
                <a:latin typeface="メイリオ" panose="020B0604030504040204" pitchFamily="50" charset="-128"/>
                <a:ea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rPr>
              <a:t>日本財団　</a:t>
            </a:r>
            <a:r>
              <a:rPr lang="ja-JP" altLang="ja-JP" sz="1600" b="1">
                <a:solidFill>
                  <a:srgbClr val="0070C0"/>
                </a:solidFill>
                <a:latin typeface="メイリオ" panose="020B0604030504040204" pitchFamily="50" charset="-128"/>
                <a:ea typeface="メイリオ" panose="020B0604030504040204" pitchFamily="50" charset="-128"/>
              </a:rPr>
              <a:t>海と日本</a:t>
            </a:r>
            <a:r>
              <a:rPr lang="ja-JP" altLang="en-US" sz="1600" b="1">
                <a:solidFill>
                  <a:srgbClr val="0070C0"/>
                </a:solidFill>
                <a:latin typeface="メイリオ" panose="020B0604030504040204" pitchFamily="50" charset="-128"/>
                <a:ea typeface="メイリオ" panose="020B0604030504040204" pitchFamily="50" charset="-128"/>
              </a:rPr>
              <a:t>プロジェクト</a:t>
            </a:r>
            <a:r>
              <a:rPr lang="ja-JP" altLang="ja-JP" sz="1400" b="1">
                <a:solidFill>
                  <a:srgbClr val="0070C0"/>
                </a:solidFill>
                <a:latin typeface="メイリオ" panose="020B0604030504040204" pitchFamily="50" charset="-128"/>
                <a:ea typeface="メイリオ" panose="020B0604030504040204" pitchFamily="50" charset="-128"/>
              </a:rPr>
              <a:t>とは</a:t>
            </a:r>
            <a:r>
              <a:rPr lang="en-US" altLang="ja-JP" sz="1400" b="1">
                <a:solidFill>
                  <a:srgbClr val="0070C0"/>
                </a:solidFill>
                <a:latin typeface="メイリオ" panose="020B0604030504040204" pitchFamily="50" charset="-128"/>
                <a:ea typeface="メイリオ" panose="020B0604030504040204" pitchFamily="50" charset="-128"/>
              </a:rPr>
              <a:t> </a:t>
            </a:r>
            <a:r>
              <a:rPr lang="ja-JP" altLang="ja-JP" sz="1400" b="1">
                <a:solidFill>
                  <a:srgbClr val="0070C0"/>
                </a:solidFill>
                <a:latin typeface="メイリオ" panose="020B0604030504040204" pitchFamily="50" charset="-128"/>
                <a:ea typeface="メイリオ" panose="020B0604030504040204" pitchFamily="50" charset="-128"/>
              </a:rPr>
              <a:t>】</a:t>
            </a:r>
            <a:endParaRPr lang="ja-JP" altLang="ja-JP" sz="1400">
              <a:solidFill>
                <a:srgbClr val="0070C0"/>
              </a:solidFill>
              <a:latin typeface="メイリオ" panose="020B0604030504040204" pitchFamily="50" charset="-128"/>
              <a:ea typeface="メイリオ" panose="020B0604030504040204" pitchFamily="50" charset="-128"/>
            </a:endParaRPr>
          </a:p>
          <a:p>
            <a:pPr fontAlgn="base">
              <a:lnSpc>
                <a:spcPct val="150000"/>
              </a:lnSpc>
            </a:pPr>
            <a:r>
              <a:rPr lang="ja-JP" altLang="en-US" sz="1200" b="0" i="0">
                <a:solidFill>
                  <a:srgbClr val="242424"/>
                </a:solidFill>
                <a:effectLst/>
                <a:latin typeface="メイリオ" panose="020B0604030504040204" pitchFamily="50" charset="-128"/>
                <a:ea typeface="メイリオ" panose="020B0604030504040204" pitchFamily="50" charset="-128"/>
              </a:rPr>
              <a:t>「海と人と人をつなぐ」</a:t>
            </a:r>
            <a:endParaRPr lang="en-US" altLang="ja-JP" sz="1200" b="0" i="0">
              <a:solidFill>
                <a:srgbClr val="242424"/>
              </a:solidFill>
              <a:effectLst/>
              <a:latin typeface="メイリオ" panose="020B0604030504040204" pitchFamily="50" charset="-128"/>
              <a:ea typeface="メイリオ" panose="020B0604030504040204" pitchFamily="50" charset="-128"/>
            </a:endParaRPr>
          </a:p>
          <a:p>
            <a:pPr fontAlgn="base">
              <a:lnSpc>
                <a:spcPct val="150000"/>
              </a:lnSpc>
            </a:pPr>
            <a:r>
              <a:rPr lang="ja-JP" altLang="en-US" sz="1200" b="0" i="0">
                <a:solidFill>
                  <a:srgbClr val="242424"/>
                </a:solidFill>
                <a:effectLst/>
                <a:latin typeface="メイリオ" panose="020B0604030504040204" pitchFamily="50" charset="-128"/>
                <a:ea typeface="メイリオ" panose="020B0604030504040204" pitchFamily="50" charset="-128"/>
              </a:rPr>
              <a:t> さまざまなかたちで日本人の暮らしを支え、 ときに心の安らぎやワクワク、</a:t>
            </a:r>
            <a:endParaRPr lang="en-US" altLang="ja-JP" sz="1200" b="0" i="0">
              <a:solidFill>
                <a:srgbClr val="242424"/>
              </a:solidFill>
              <a:effectLst/>
              <a:latin typeface="メイリオ" panose="020B0604030504040204" pitchFamily="50" charset="-128"/>
              <a:ea typeface="メイリオ" panose="020B0604030504040204" pitchFamily="50" charset="-128"/>
            </a:endParaRPr>
          </a:p>
          <a:p>
            <a:pPr fontAlgn="base">
              <a:lnSpc>
                <a:spcPct val="150000"/>
              </a:lnSpc>
            </a:pPr>
            <a:r>
              <a:rPr lang="ja-JP" altLang="en-US" sz="1200" b="0" i="0">
                <a:solidFill>
                  <a:srgbClr val="242424"/>
                </a:solidFill>
                <a:effectLst/>
                <a:latin typeface="メイリオ" panose="020B0604030504040204" pitchFamily="50" charset="-128"/>
                <a:ea typeface="メイリオ" panose="020B0604030504040204" pitchFamily="50" charset="-128"/>
              </a:rPr>
              <a:t>ひらめきを与えてくれる海。 そんな海で進行している環境の悪化などの現状を、 子供たちをはじめ全国の人たちが「自分ごと」としてとらえ、 海を未来へ引き継ぐアクションの輪を広げていくため、 </a:t>
            </a:r>
            <a:endParaRPr lang="en-US" altLang="ja-JP" sz="1200" b="0" i="0">
              <a:solidFill>
                <a:srgbClr val="242424"/>
              </a:solidFill>
              <a:effectLst/>
              <a:latin typeface="メイリオ" panose="020B0604030504040204" pitchFamily="50" charset="-128"/>
              <a:ea typeface="メイリオ" panose="020B0604030504040204" pitchFamily="50" charset="-128"/>
            </a:endParaRPr>
          </a:p>
          <a:p>
            <a:pPr fontAlgn="base">
              <a:lnSpc>
                <a:spcPct val="150000"/>
              </a:lnSpc>
            </a:pPr>
            <a:r>
              <a:rPr lang="ja-JP" altLang="en-US" sz="1200" b="0" i="0">
                <a:solidFill>
                  <a:srgbClr val="242424"/>
                </a:solidFill>
                <a:effectLst/>
                <a:latin typeface="メイリオ" panose="020B0604030504040204" pitchFamily="50" charset="-128"/>
                <a:ea typeface="メイリオ" panose="020B0604030504040204" pitchFamily="50" charset="-128"/>
              </a:rPr>
              <a:t>日本（にっぽん）財団の旗振りのもと、オールジャパンで推進するプロジェクトです。</a:t>
            </a:r>
            <a:endParaRPr lang="en-US" altLang="ja-JP" sz="1200">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5A4E0C81-AD03-44DE-9EC9-8341A02FA81A}"/>
              </a:ext>
            </a:extLst>
          </p:cNvPr>
          <p:cNvCxnSpPr>
            <a:cxnSpLocks/>
          </p:cNvCxnSpPr>
          <p:nvPr/>
        </p:nvCxnSpPr>
        <p:spPr>
          <a:xfrm>
            <a:off x="292839" y="992560"/>
            <a:ext cx="5914694"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14" name="正方形/長方形 13">
            <a:extLst>
              <a:ext uri="{FF2B5EF4-FFF2-40B4-BE49-F238E27FC236}">
                <a16:creationId xmlns:a16="http://schemas.microsoft.com/office/drawing/2014/main" id="{847C2A89-89F1-47AF-8640-E555FED12EDA}"/>
              </a:ext>
            </a:extLst>
          </p:cNvPr>
          <p:cNvSpPr/>
          <p:nvPr/>
        </p:nvSpPr>
        <p:spPr>
          <a:xfrm>
            <a:off x="197509" y="2760954"/>
            <a:ext cx="6471579" cy="2100575"/>
          </a:xfrm>
          <a:prstGeom prst="rect">
            <a:avLst/>
          </a:prstGeom>
          <a:ln>
            <a:solidFill>
              <a:srgbClr val="0070C0"/>
            </a:solidFill>
          </a:ln>
        </p:spPr>
        <p:txBody>
          <a:bodyPr wrap="square">
            <a:spAutoFit/>
          </a:bodyPr>
          <a:lstStyle/>
          <a:p>
            <a:pPr fontAlgn="base">
              <a:lnSpc>
                <a:spcPct val="150000"/>
              </a:lnSpc>
            </a:pPr>
            <a:r>
              <a:rPr lang="ja-JP" altLang="en-US" sz="1400" b="1">
                <a:solidFill>
                  <a:srgbClr val="0070C0"/>
                </a:solidFill>
                <a:latin typeface="メイリオ" panose="020B0604030504040204" pitchFamily="50" charset="-128"/>
                <a:ea typeface="メイリオ" panose="020B0604030504040204" pitchFamily="50" charset="-128"/>
              </a:rPr>
              <a:t>子供向け：</a:t>
            </a:r>
            <a:r>
              <a:rPr lang="ja-JP" altLang="ja-JP" sz="1400" b="1">
                <a:solidFill>
                  <a:srgbClr val="0070C0"/>
                </a:solidFill>
                <a:latin typeface="メイリオ" panose="020B0604030504040204" pitchFamily="50" charset="-128"/>
                <a:ea typeface="メイリオ" panose="020B0604030504040204" pitchFamily="50" charset="-128"/>
              </a:rPr>
              <a:t>【</a:t>
            </a:r>
            <a:r>
              <a:rPr lang="en-US" altLang="ja-JP" sz="1400" b="1">
                <a:solidFill>
                  <a:srgbClr val="0070C0"/>
                </a:solidFill>
                <a:latin typeface="メイリオ" panose="020B0604030504040204" pitchFamily="50" charset="-128"/>
                <a:ea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rPr>
              <a:t>日本財団　</a:t>
            </a:r>
            <a:r>
              <a:rPr lang="ja-JP" altLang="ja-JP" sz="1600" b="1">
                <a:solidFill>
                  <a:srgbClr val="0070C0"/>
                </a:solidFill>
                <a:latin typeface="メイリオ" panose="020B0604030504040204" pitchFamily="50" charset="-128"/>
                <a:ea typeface="メイリオ" panose="020B0604030504040204" pitchFamily="50" charset="-128"/>
              </a:rPr>
              <a:t>海と日本</a:t>
            </a:r>
            <a:r>
              <a:rPr lang="ja-JP" altLang="en-US" sz="1600" b="1">
                <a:solidFill>
                  <a:srgbClr val="0070C0"/>
                </a:solidFill>
                <a:latin typeface="メイリオ" panose="020B0604030504040204" pitchFamily="50" charset="-128"/>
                <a:ea typeface="メイリオ" panose="020B0604030504040204" pitchFamily="50" charset="-128"/>
              </a:rPr>
              <a:t>プロジェクト　</a:t>
            </a:r>
            <a:r>
              <a:rPr lang="ja-JP" altLang="ja-JP" sz="1400" b="1">
                <a:solidFill>
                  <a:srgbClr val="0070C0"/>
                </a:solidFill>
                <a:latin typeface="メイリオ" panose="020B0604030504040204" pitchFamily="50" charset="-128"/>
                <a:ea typeface="メイリオ" panose="020B0604030504040204" pitchFamily="50" charset="-128"/>
              </a:rPr>
              <a:t>とは</a:t>
            </a:r>
            <a:r>
              <a:rPr lang="en-US" altLang="ja-JP" sz="1400" b="1">
                <a:solidFill>
                  <a:srgbClr val="0070C0"/>
                </a:solidFill>
                <a:latin typeface="メイリオ" panose="020B0604030504040204" pitchFamily="50" charset="-128"/>
                <a:ea typeface="メイリオ" panose="020B0604030504040204" pitchFamily="50" charset="-128"/>
              </a:rPr>
              <a:t> </a:t>
            </a:r>
            <a:r>
              <a:rPr lang="ja-JP" altLang="ja-JP" sz="1400" b="1">
                <a:solidFill>
                  <a:srgbClr val="0070C0"/>
                </a:solidFill>
                <a:latin typeface="メイリオ" panose="020B0604030504040204" pitchFamily="50" charset="-128"/>
                <a:ea typeface="メイリオ" panose="020B0604030504040204" pitchFamily="50" charset="-128"/>
              </a:rPr>
              <a:t>】</a:t>
            </a:r>
            <a:endParaRPr lang="ja-JP" altLang="ja-JP" sz="1400">
              <a:solidFill>
                <a:srgbClr val="0070C0"/>
              </a:solidFill>
              <a:latin typeface="メイリオ" panose="020B0604030504040204" pitchFamily="50" charset="-128"/>
              <a:ea typeface="メイリオ" panose="020B0604030504040204" pitchFamily="50" charset="-128"/>
            </a:endParaRPr>
          </a:p>
          <a:p>
            <a:pPr fontAlgn="base">
              <a:lnSpc>
                <a:spcPct val="150000"/>
              </a:lnSpc>
            </a:pPr>
            <a:r>
              <a:rPr lang="ja-JP" altLang="en-US" sz="1200">
                <a:latin typeface="メイリオ" panose="020B0604030504040204" pitchFamily="50" charset="-128"/>
                <a:ea typeface="メイリオ" panose="020B0604030504040204" pitchFamily="50" charset="-128"/>
              </a:rPr>
              <a:t>　海と日本（にっぽん）プロジェクトってみんなしってるかな。</a:t>
            </a:r>
          </a:p>
          <a:p>
            <a:pPr fontAlgn="base">
              <a:lnSpc>
                <a:spcPct val="150000"/>
              </a:lnSpc>
            </a:pPr>
            <a:r>
              <a:rPr lang="ja-JP" altLang="en-US" sz="1200">
                <a:latin typeface="メイリオ" panose="020B0604030504040204" pitchFamily="50" charset="-128"/>
                <a:ea typeface="メイリオ" panose="020B0604030504040204" pitchFamily="50" charset="-128"/>
              </a:rPr>
              <a:t>みんなの周りには海があって遊んだり、海のお魚を食べたり海はみんなの生活を支えているの。</a:t>
            </a:r>
          </a:p>
          <a:p>
            <a:pPr fontAlgn="base">
              <a:lnSpc>
                <a:spcPct val="150000"/>
              </a:lnSpc>
            </a:pPr>
            <a:r>
              <a:rPr lang="ja-JP" altLang="en-US" sz="1200">
                <a:latin typeface="メイリオ" panose="020B0604030504040204" pitchFamily="50" charset="-128"/>
                <a:ea typeface="メイリオ" panose="020B0604030504040204" pitchFamily="50" charset="-128"/>
              </a:rPr>
              <a:t>でも、人間のせいで海が汚れたり、お魚が減ったりして海に元気がなくなってきてるの。</a:t>
            </a:r>
          </a:p>
          <a:p>
            <a:pPr fontAlgn="base">
              <a:lnSpc>
                <a:spcPct val="150000"/>
              </a:lnSpc>
            </a:pPr>
            <a:r>
              <a:rPr lang="ja-JP" altLang="en-US" sz="1200">
                <a:latin typeface="メイリオ" panose="020B0604030504040204" pitchFamily="50" charset="-128"/>
                <a:ea typeface="メイリオ" panose="020B0604030504040204" pitchFamily="50" charset="-128"/>
              </a:rPr>
              <a:t>みんなに海が困ってることを知ってもらって、みんなで海を助けて、</a:t>
            </a:r>
          </a:p>
          <a:p>
            <a:pPr fontAlgn="base">
              <a:lnSpc>
                <a:spcPct val="150000"/>
              </a:lnSpc>
            </a:pPr>
            <a:r>
              <a:rPr lang="ja-JP" altLang="en-US" sz="1200">
                <a:latin typeface="メイリオ" panose="020B0604030504040204" pitchFamily="50" charset="-128"/>
                <a:ea typeface="メイリオ" panose="020B0604030504040204" pitchFamily="50" charset="-128"/>
              </a:rPr>
              <a:t>元気な海を未来に残そうとすることが、日本</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にっぽん</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財団がやっているプロジェクトだよ。</a:t>
            </a:r>
            <a:endParaRPr lang="en-US" altLang="ja-JP" sz="1200">
              <a:latin typeface="メイリオ" panose="020B0604030504040204" pitchFamily="50" charset="-128"/>
              <a:ea typeface="メイリオ" panose="020B0604030504040204" pitchFamily="50" charset="-128"/>
            </a:endParaRPr>
          </a:p>
        </p:txBody>
      </p:sp>
      <p:cxnSp>
        <p:nvCxnSpPr>
          <p:cNvPr id="15" name="直線コネクタ 14">
            <a:extLst>
              <a:ext uri="{FF2B5EF4-FFF2-40B4-BE49-F238E27FC236}">
                <a16:creationId xmlns:a16="http://schemas.microsoft.com/office/drawing/2014/main" id="{349AD9A6-CFBB-4001-A55D-71FFE7B19347}"/>
              </a:ext>
            </a:extLst>
          </p:cNvPr>
          <p:cNvCxnSpPr>
            <a:cxnSpLocks/>
          </p:cNvCxnSpPr>
          <p:nvPr/>
        </p:nvCxnSpPr>
        <p:spPr>
          <a:xfrm>
            <a:off x="292839" y="3152800"/>
            <a:ext cx="5914694"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23" name="スライド番号プレースホルダー 3">
            <a:extLst>
              <a:ext uri="{FF2B5EF4-FFF2-40B4-BE49-F238E27FC236}">
                <a16:creationId xmlns:a16="http://schemas.microsoft.com/office/drawing/2014/main" id="{39948160-E60F-45A5-9EA9-B15275A4BAB8}"/>
              </a:ext>
            </a:extLst>
          </p:cNvPr>
          <p:cNvSpPr>
            <a:spLocks noGrp="1"/>
          </p:cNvSpPr>
          <p:nvPr>
            <p:ph type="sldNum" sz="quarter" idx="12"/>
          </p:nvPr>
        </p:nvSpPr>
        <p:spPr>
          <a:xfrm>
            <a:off x="6363040" y="9591701"/>
            <a:ext cx="403225" cy="230188"/>
          </a:xfrm>
        </p:spPr>
        <p:txBody>
          <a:bodyPr/>
          <a:lstStyle/>
          <a:p>
            <a:fld id="{1A09112C-A299-4172-A165-28F786E3A59E}" type="slidenum">
              <a:rPr lang="en-US" altLang="ja-JP" smtClean="0"/>
              <a:pPr/>
              <a:t>2</a:t>
            </a:fld>
            <a:endParaRPr lang="en-US" altLang="ja-JP"/>
          </a:p>
        </p:txBody>
      </p:sp>
      <p:sp>
        <p:nvSpPr>
          <p:cNvPr id="2" name="Google Shape;51;p3">
            <a:extLst>
              <a:ext uri="{FF2B5EF4-FFF2-40B4-BE49-F238E27FC236}">
                <a16:creationId xmlns:a16="http://schemas.microsoft.com/office/drawing/2014/main" id="{9439CC5A-3B5D-190D-4C6A-63A67522421E}"/>
              </a:ext>
            </a:extLst>
          </p:cNvPr>
          <p:cNvSpPr/>
          <p:nvPr/>
        </p:nvSpPr>
        <p:spPr>
          <a:xfrm>
            <a:off x="195196" y="5007660"/>
            <a:ext cx="6471600" cy="3462446"/>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altLang="en-US" sz="1400" b="1">
                <a:solidFill>
                  <a:srgbClr val="1573C4"/>
                </a:solidFill>
                <a:effectLst/>
                <a:latin typeface="メイリオ" panose="020B0604030504040204" pitchFamily="50" charset="-128"/>
                <a:ea typeface="メイリオ" panose="020B0604030504040204" pitchFamily="50" charset="-128"/>
                <a:cs typeface="Times New Roman" panose="02020603050405020304" pitchFamily="18" charset="0"/>
              </a:rPr>
              <a:t>鳥取ブルーカーボンプロジェクト「豊かな海の再生を目指して」について</a:t>
            </a:r>
          </a:p>
          <a:p>
            <a:pPr marL="0" marR="0" lvl="0" indent="0" algn="l" rtl="0">
              <a:lnSpc>
                <a:spcPct val="150000"/>
              </a:lnSpc>
              <a:spcBef>
                <a:spcPts val="0"/>
              </a:spcBef>
              <a:spcAft>
                <a:spcPts val="0"/>
              </a:spcAft>
              <a:buClr>
                <a:srgbClr val="000000"/>
              </a:buClr>
              <a:buSzPts val="1200"/>
              <a:buFont typeface="Arial"/>
              <a:buNone/>
            </a:pP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いま鳥取の海では、「藻場」が失われる「磯焼け問題」が進みつつあります。</a:t>
            </a:r>
            <a:r>
              <a:rPr lang="ja-JP" altLang="ja-JP" sz="1200">
                <a:effectLst/>
                <a:latin typeface="メイリオ" panose="020B0604030504040204" pitchFamily="50" charset="-128"/>
                <a:ea typeface="メイリオ" panose="020B0604030504040204" pitchFamily="50" charset="-128"/>
                <a:cs typeface="Times New Roman" panose="02020603050405020304" pitchFamily="18" charset="0"/>
              </a:rPr>
              <a:t>沿岸域の海に広がる「藻場」は、多くの海の生物の暮らしを支え、また、</a:t>
            </a: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ブルーカーボンとして</a:t>
            </a:r>
            <a:r>
              <a:rPr lang="ja-JP" altLang="ja-JP" sz="1200">
                <a:effectLst/>
                <a:latin typeface="メイリオ" panose="020B0604030504040204" pitchFamily="50" charset="-128"/>
                <a:ea typeface="メイリオ" panose="020B0604030504040204" pitchFamily="50" charset="-128"/>
                <a:cs typeface="Times New Roman" panose="02020603050405020304" pitchFamily="18" charset="0"/>
              </a:rPr>
              <a:t>二酸化炭素の吸収源の役割を果たす重要な存在です。</a:t>
            </a: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鳥取の磯焼け問題は、温暖化や海流の変化のほか、海藻を食べるムラサキ</a:t>
            </a:r>
            <a:r>
              <a:rPr lang="ja-JP" altLang="ja-JP" sz="1200">
                <a:effectLst/>
                <a:latin typeface="メイリオ" panose="020B0604030504040204" pitchFamily="50" charset="-128"/>
                <a:ea typeface="メイリオ" panose="020B0604030504040204" pitchFamily="50" charset="-128"/>
                <a:cs typeface="Times New Roman" panose="02020603050405020304" pitchFamily="18" charset="0"/>
              </a:rPr>
              <a:t>ウニの増殖</a:t>
            </a: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など</a:t>
            </a:r>
            <a:r>
              <a:rPr lang="ja-JP" altLang="ja-JP" sz="1200">
                <a:effectLst/>
                <a:latin typeface="メイリオ" panose="020B0604030504040204" pitchFamily="50" charset="-128"/>
                <a:ea typeface="メイリオ" panose="020B0604030504040204" pitchFamily="50" charset="-128"/>
                <a:cs typeface="Times New Roman" panose="02020603050405020304" pitchFamily="18" charset="0"/>
              </a:rPr>
              <a:t>によって</a:t>
            </a: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起きており、鳥取県では緊急的に藻場の回復を図るため、令和４年度から集中駆除事業を開始しました。一方、ウニは高級食材としても貴重ですが、現在、鳥取の海に大量発生しているムラサキウニは身入りが少ないため、あまり地域で食べられていません。</a:t>
            </a:r>
            <a:endParaRPr lang="en-US" altLang="ja-JP" sz="1200">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rtl="0">
              <a:lnSpc>
                <a:spcPct val="150000"/>
              </a:lnSpc>
              <a:spcBef>
                <a:spcPts val="0"/>
              </a:spcBef>
              <a:spcAft>
                <a:spcPts val="0"/>
              </a:spcAft>
              <a:buClr>
                <a:srgbClr val="000000"/>
              </a:buClr>
              <a:buSzPts val="1200"/>
              <a:buFont typeface="Arial"/>
              <a:buNone/>
            </a:pPr>
            <a:r>
              <a:rPr lang="ja-JP" altLang="en-US" sz="1200">
                <a:latin typeface="メイリオ" panose="020B0604030504040204" pitchFamily="50" charset="-128"/>
                <a:ea typeface="メイリオ" panose="020B0604030504040204" pitchFamily="50" charset="-128"/>
                <a:cs typeface="Times New Roman" panose="02020603050405020304" pitchFamily="18" charset="0"/>
              </a:rPr>
              <a:t>本プロジェクトでは、</a:t>
            </a:r>
            <a:r>
              <a:rPr lang="ja-JP" altLang="ja-JP" sz="1200">
                <a:effectLst/>
                <a:latin typeface="メイリオ" panose="020B0604030504040204" pitchFamily="50" charset="-128"/>
                <a:ea typeface="メイリオ" panose="020B0604030504040204" pitchFamily="50" charset="-128"/>
                <a:cs typeface="Times New Roman" panose="02020603050405020304" pitchFamily="18" charset="0"/>
              </a:rPr>
              <a:t>磯焼け対策として、ムラサキウニを単に駆除するのではなく、蓄養により身入りを確保しつつ、地域の方々と加工品・メニュー開発を実施し、成果品を海のメッセージと共に展開することで、地域住民の方々に磯焼けやブルーカーボンへの課題・意識を高め、海の未来へ引き継ぐアクションの輪を広げていくことを目的</a:t>
            </a:r>
            <a:r>
              <a:rPr lang="ja-JP" altLang="en-US" sz="1200">
                <a:effectLst/>
                <a:latin typeface="メイリオ" panose="020B0604030504040204" pitchFamily="50" charset="-128"/>
                <a:ea typeface="メイリオ" panose="020B0604030504040204" pitchFamily="50" charset="-128"/>
                <a:cs typeface="Times New Roman" panose="02020603050405020304" pitchFamily="18" charset="0"/>
              </a:rPr>
              <a:t>に活動していきます。</a:t>
            </a:r>
            <a:endParaRPr lang="ja-JP" altLang="en-US" sz="1200" b="0" i="0" u="none" strike="noStrike" cap="none">
              <a:solidFill>
                <a:schemeClr val="tx1"/>
              </a:solidFill>
              <a:latin typeface="メイリオ" panose="020B0604030504040204" pitchFamily="50" charset="-128"/>
              <a:ea typeface="メイリオ" panose="020B0604030504040204" pitchFamily="50" charset="-128"/>
              <a:cs typeface="Meiryo"/>
              <a:sym typeface="Meiryo"/>
            </a:endParaRPr>
          </a:p>
        </p:txBody>
      </p:sp>
      <p:cxnSp>
        <p:nvCxnSpPr>
          <p:cNvPr id="4" name="直線コネクタ 3">
            <a:extLst>
              <a:ext uri="{FF2B5EF4-FFF2-40B4-BE49-F238E27FC236}">
                <a16:creationId xmlns:a16="http://schemas.microsoft.com/office/drawing/2014/main" id="{B18826CD-46EB-B26F-C54F-A2DB9D8B66FE}"/>
              </a:ext>
            </a:extLst>
          </p:cNvPr>
          <p:cNvCxnSpPr>
            <a:cxnSpLocks/>
          </p:cNvCxnSpPr>
          <p:nvPr/>
        </p:nvCxnSpPr>
        <p:spPr>
          <a:xfrm>
            <a:off x="292839" y="5385048"/>
            <a:ext cx="5914694"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9789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0"/>
          <p:cNvSpPr txBox="1">
            <a:spLocks noGrp="1"/>
          </p:cNvSpPr>
          <p:nvPr>
            <p:ph type="title" idx="4294967295"/>
          </p:nvPr>
        </p:nvSpPr>
        <p:spPr>
          <a:xfrm>
            <a:off x="627063" y="25400"/>
            <a:ext cx="6172200" cy="37941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ltLang="en-US">
                <a:latin typeface="Meiryo"/>
                <a:ea typeface="Meiryo"/>
                <a:cs typeface="Meiryo"/>
                <a:sym typeface="Meiryo"/>
              </a:rPr>
              <a:t>その他</a:t>
            </a:r>
            <a:r>
              <a:rPr lang="ja-JP">
                <a:latin typeface="Meiryo"/>
                <a:ea typeface="Meiryo"/>
                <a:cs typeface="Meiryo"/>
                <a:sym typeface="Meiryo"/>
              </a:rPr>
              <a:t>備品一覧</a:t>
            </a:r>
            <a:endParaRPr>
              <a:latin typeface="Meiryo"/>
              <a:ea typeface="Meiryo"/>
              <a:cs typeface="Meiryo"/>
              <a:sym typeface="Meiryo"/>
            </a:endParaRPr>
          </a:p>
        </p:txBody>
      </p:sp>
      <p:sp>
        <p:nvSpPr>
          <p:cNvPr id="357" name="Google Shape;357;p20"/>
          <p:cNvSpPr txBox="1">
            <a:spLocks noGrp="1"/>
          </p:cNvSpPr>
          <p:nvPr>
            <p:ph type="sldNum" idx="12"/>
          </p:nvPr>
        </p:nvSpPr>
        <p:spPr>
          <a:xfrm>
            <a:off x="6363040" y="9570435"/>
            <a:ext cx="403225" cy="23018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000"/>
              <a:buNone/>
            </a:pPr>
            <a:fld id="{00000000-1234-1234-1234-123412341234}" type="slidenum">
              <a:rPr lang="en-US" altLang="ja-JP">
                <a:latin typeface="Meiryo"/>
                <a:ea typeface="Meiryo"/>
                <a:cs typeface="Meiryo"/>
                <a:sym typeface="Meiryo"/>
              </a:rPr>
              <a:t>29</a:t>
            </a:fld>
            <a:endParaRPr>
              <a:latin typeface="Meiryo"/>
              <a:ea typeface="Meiryo"/>
              <a:cs typeface="Meiryo"/>
              <a:sym typeface="Meiryo"/>
            </a:endParaRPr>
          </a:p>
        </p:txBody>
      </p:sp>
      <p:graphicFrame>
        <p:nvGraphicFramePr>
          <p:cNvPr id="358" name="Google Shape;358;p20"/>
          <p:cNvGraphicFramePr/>
          <p:nvPr>
            <p:extLst>
              <p:ext uri="{D42A27DB-BD31-4B8C-83A1-F6EECF244321}">
                <p14:modId xmlns:p14="http://schemas.microsoft.com/office/powerpoint/2010/main" val="3237263145"/>
              </p:ext>
            </p:extLst>
          </p:nvPr>
        </p:nvGraphicFramePr>
        <p:xfrm>
          <a:off x="188912" y="638340"/>
          <a:ext cx="6427788" cy="4534488"/>
        </p:xfrm>
        <a:graphic>
          <a:graphicData uri="http://schemas.openxmlformats.org/drawingml/2006/table">
            <a:tbl>
              <a:tblPr firstRow="1" bandRow="1">
                <a:noFill/>
              </a:tblPr>
              <a:tblGrid>
                <a:gridCol w="2973864">
                  <a:extLst>
                    <a:ext uri="{9D8B030D-6E8A-4147-A177-3AD203B41FA5}">
                      <a16:colId xmlns:a16="http://schemas.microsoft.com/office/drawing/2014/main" val="20000"/>
                    </a:ext>
                  </a:extLst>
                </a:gridCol>
                <a:gridCol w="1319300">
                  <a:extLst>
                    <a:ext uri="{9D8B030D-6E8A-4147-A177-3AD203B41FA5}">
                      <a16:colId xmlns:a16="http://schemas.microsoft.com/office/drawing/2014/main" val="20002"/>
                    </a:ext>
                  </a:extLst>
                </a:gridCol>
                <a:gridCol w="2134624">
                  <a:extLst>
                    <a:ext uri="{9D8B030D-6E8A-4147-A177-3AD203B41FA5}">
                      <a16:colId xmlns:a16="http://schemas.microsoft.com/office/drawing/2014/main" val="20003"/>
                    </a:ext>
                  </a:extLst>
                </a:gridCol>
              </a:tblGrid>
              <a:tr h="410908">
                <a:tc>
                  <a:txBody>
                    <a:bodyPr/>
                    <a:lstStyle/>
                    <a:p>
                      <a:pPr marL="0" marR="0" lvl="0" indent="0" algn="ctr" rtl="0">
                        <a:lnSpc>
                          <a:spcPct val="100000"/>
                        </a:lnSpc>
                        <a:spcBef>
                          <a:spcPts val="0"/>
                        </a:spcBef>
                        <a:spcAft>
                          <a:spcPts val="0"/>
                        </a:spcAft>
                        <a:buClr>
                          <a:srgbClr val="000000"/>
                        </a:buClr>
                        <a:buSzPts val="1200"/>
                        <a:buFont typeface="Arial"/>
                        <a:buNone/>
                      </a:pPr>
                      <a:r>
                        <a:rPr lang="ja-JP" sz="1050" u="none" strike="noStrike" cap="none">
                          <a:solidFill>
                            <a:schemeClr val="lt1"/>
                          </a:solidFill>
                          <a:latin typeface="メイリオ" panose="020B0604030504040204" pitchFamily="50" charset="-128"/>
                          <a:ea typeface="メイリオ" panose="020B0604030504040204" pitchFamily="50" charset="-128"/>
                        </a:rPr>
                        <a:t>品名</a:t>
                      </a:r>
                      <a:endParaRPr sz="1050" u="none" strike="noStrike" cap="none">
                        <a:latin typeface="メイリオ" panose="020B0604030504040204" pitchFamily="50" charset="-128"/>
                        <a:ea typeface="メイリオ" panose="020B0604030504040204" pitchFamily="50" charset="-128"/>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50" u="none" strike="noStrike" cap="none">
                          <a:solidFill>
                            <a:schemeClr val="lt1"/>
                          </a:solidFill>
                          <a:latin typeface="メイリオ" panose="020B0604030504040204" pitchFamily="50" charset="-128"/>
                          <a:ea typeface="メイリオ" panose="020B0604030504040204" pitchFamily="50" charset="-128"/>
                        </a:rPr>
                        <a:t>数量</a:t>
                      </a:r>
                      <a:endParaRPr sz="1050" u="none" strike="noStrike" cap="none">
                        <a:latin typeface="メイリオ" panose="020B0604030504040204" pitchFamily="50" charset="-128"/>
                        <a:ea typeface="メイリオ" panose="020B0604030504040204" pitchFamily="50" charset="-128"/>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50" u="none" strike="noStrike" cap="none">
                          <a:solidFill>
                            <a:schemeClr val="lt1"/>
                          </a:solidFill>
                          <a:latin typeface="メイリオ" panose="020B0604030504040204" pitchFamily="50" charset="-128"/>
                          <a:ea typeface="メイリオ" panose="020B0604030504040204" pitchFamily="50" charset="-128"/>
                        </a:rPr>
                        <a:t>手配者</a:t>
                      </a:r>
                      <a:endParaRPr sz="1050" u="none" strike="noStrike" cap="none">
                        <a:latin typeface="メイリオ" panose="020B0604030504040204" pitchFamily="50" charset="-128"/>
                        <a:ea typeface="メイリオ" panose="020B0604030504040204" pitchFamily="50" charset="-128"/>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メイリオ" panose="020B0604030504040204" pitchFamily="50" charset="-128"/>
                          <a:ea typeface="メイリオ" panose="020B0604030504040204" pitchFamily="50" charset="-128"/>
                          <a:cs typeface="Arial"/>
                          <a:sym typeface="Arial"/>
                        </a:rPr>
                        <a:t>のぼり</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altLang="ja-JP" sz="1200" u="none" strike="noStrike" cap="none">
                          <a:latin typeface="メイリオ" panose="020B0604030504040204" pitchFamily="50" charset="-128"/>
                          <a:ea typeface="メイリオ" panose="020B0604030504040204" pitchFamily="50" charset="-128"/>
                          <a:cs typeface="Arial"/>
                          <a:sym typeface="Arial"/>
                        </a:rPr>
                        <a:t>28</a:t>
                      </a:r>
                      <a:endParaRPr sz="1200" u="none" strike="noStrike" cap="none">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メイリオ" panose="020B0604030504040204" pitchFamily="50" charset="-128"/>
                          <a:ea typeface="メイリオ" panose="020B0604030504040204" pitchFamily="50" charset="-128"/>
                          <a:cs typeface="Arial"/>
                          <a:sym typeface="Arial"/>
                        </a:rPr>
                        <a:t>以下、すべて事務局</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メイリオ" panose="020B0604030504040204" pitchFamily="50" charset="-128"/>
                          <a:ea typeface="メイリオ" panose="020B0604030504040204" pitchFamily="50" charset="-128"/>
                          <a:cs typeface="Arial"/>
                          <a:sym typeface="Arial"/>
                        </a:rPr>
                        <a:t>海プロ横断幕</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１</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撮影でも使用</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トイレ</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２</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救急箱</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１</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総合案内に設置</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養生テープ・ガムテープ</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５</a:t>
                      </a:r>
                      <a:endParaRPr sz="1200" u="none" strike="noStrike" cap="none">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マジックペン</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５</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幟立て</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４</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バインダー</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altLang="ja-JP" sz="1200" u="none" strike="noStrike" cap="none">
                          <a:solidFill>
                            <a:schemeClr val="dk1"/>
                          </a:solidFill>
                          <a:latin typeface="メイリオ" panose="020B0604030504040204" pitchFamily="50" charset="-128"/>
                          <a:ea typeface="メイリオ" panose="020B0604030504040204" pitchFamily="50" charset="-128"/>
                          <a:cs typeface="Arial"/>
                          <a:sym typeface="Arial"/>
                        </a:rPr>
                        <a:t>50</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ボールペン</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altLang="ja-JP" sz="1200" u="none" strike="noStrike" cap="none">
                          <a:solidFill>
                            <a:schemeClr val="dk1"/>
                          </a:solidFill>
                          <a:latin typeface="メイリオ" panose="020B0604030504040204" pitchFamily="50" charset="-128"/>
                          <a:ea typeface="メイリオ" panose="020B0604030504040204" pitchFamily="50" charset="-128"/>
                          <a:cs typeface="Arial"/>
                          <a:sym typeface="Arial"/>
                        </a:rPr>
                        <a:t>50</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2098858454"/>
                  </a:ext>
                </a:extLst>
              </a:tr>
              <a:tr h="412358">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カメラ</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a:solidFill>
                            <a:schemeClr val="dk1"/>
                          </a:solidFill>
                          <a:latin typeface="メイリオ" panose="020B0604030504040204" pitchFamily="50" charset="-128"/>
                          <a:ea typeface="メイリオ" panose="020B0604030504040204" pitchFamily="50" charset="-128"/>
                          <a:cs typeface="Arial"/>
                          <a:sym typeface="Arial"/>
                        </a:rPr>
                        <a:t>１</a:t>
                      </a: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406701578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idx="4294967295"/>
          </p:nvPr>
        </p:nvSpPr>
        <p:spPr/>
        <p:txBody>
          <a:bodyPr/>
          <a:lstStyle/>
          <a:p>
            <a:pPr eaLnBrk="1" hangingPunct="1"/>
            <a:r>
              <a:rPr lang="ja-JP" altLang="en-US">
                <a:latin typeface="メイリオ" panose="020B0604030504040204" pitchFamily="50" charset="-128"/>
                <a:ea typeface="メイリオ" panose="020B0604030504040204" pitchFamily="50" charset="-128"/>
              </a:rPr>
              <a:t>製作物一覧</a:t>
            </a:r>
          </a:p>
        </p:txBody>
      </p:sp>
      <p:sp>
        <p:nvSpPr>
          <p:cNvPr id="49" name="スライド番号プレースホルダー 1">
            <a:extLst>
              <a:ext uri="{FF2B5EF4-FFF2-40B4-BE49-F238E27FC236}">
                <a16:creationId xmlns:a16="http://schemas.microsoft.com/office/drawing/2014/main" id="{98107CB3-8649-473A-8D47-7C21BA53CE64}"/>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30</a:t>
            </a:fld>
            <a:endParaRPr lang="en-US" altLang="ja-JP"/>
          </a:p>
        </p:txBody>
      </p:sp>
      <p:pic>
        <p:nvPicPr>
          <p:cNvPr id="4" name="図 3" descr="タイムライン&#10;&#10;自動的に生成された説明">
            <a:extLst>
              <a:ext uri="{FF2B5EF4-FFF2-40B4-BE49-F238E27FC236}">
                <a16:creationId xmlns:a16="http://schemas.microsoft.com/office/drawing/2014/main" id="{1A37ABCD-6470-A49F-A8D3-A422A3350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67" y="4359426"/>
            <a:ext cx="3247463" cy="4325118"/>
          </a:xfrm>
          <a:prstGeom prst="rect">
            <a:avLst/>
          </a:prstGeom>
        </p:spPr>
      </p:pic>
      <p:pic>
        <p:nvPicPr>
          <p:cNvPr id="3" name="図 2" descr="QR コード&#10;&#10;低い精度で自動的に生成された説明">
            <a:extLst>
              <a:ext uri="{FF2B5EF4-FFF2-40B4-BE49-F238E27FC236}">
                <a16:creationId xmlns:a16="http://schemas.microsoft.com/office/drawing/2014/main" id="{879A0659-3C69-CB48-03D4-165650381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891" y="1880352"/>
            <a:ext cx="3696216" cy="1676634"/>
          </a:xfrm>
          <a:prstGeom prst="rect">
            <a:avLst/>
          </a:prstGeom>
        </p:spPr>
      </p:pic>
    </p:spTree>
    <p:extLst>
      <p:ext uri="{BB962C8B-B14F-4D97-AF65-F5344CB8AC3E}">
        <p14:creationId xmlns:p14="http://schemas.microsoft.com/office/powerpoint/2010/main" val="90544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idx="4294967295"/>
          </p:nvPr>
        </p:nvSpPr>
        <p:spPr/>
        <p:txBody>
          <a:bodyPr/>
          <a:lstStyle/>
          <a:p>
            <a:pPr eaLnBrk="1" hangingPunct="1"/>
            <a:r>
              <a:rPr lang="ja-JP" altLang="en-US">
                <a:latin typeface="メイリオ" panose="020B0604030504040204" pitchFamily="50" charset="-128"/>
                <a:ea typeface="メイリオ" panose="020B0604030504040204" pitchFamily="50" charset="-128"/>
              </a:rPr>
              <a:t>製作物一覧</a:t>
            </a:r>
          </a:p>
        </p:txBody>
      </p:sp>
      <p:sp>
        <p:nvSpPr>
          <p:cNvPr id="49" name="スライド番号プレースホルダー 1">
            <a:extLst>
              <a:ext uri="{FF2B5EF4-FFF2-40B4-BE49-F238E27FC236}">
                <a16:creationId xmlns:a16="http://schemas.microsoft.com/office/drawing/2014/main" id="{98107CB3-8649-473A-8D47-7C21BA53CE64}"/>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31</a:t>
            </a:fld>
            <a:endParaRPr lang="en-US" altLang="ja-JP"/>
          </a:p>
        </p:txBody>
      </p:sp>
      <p:pic>
        <p:nvPicPr>
          <p:cNvPr id="5" name="図 4" descr="テキスト&#10;&#10;自動的に生成された説明">
            <a:extLst>
              <a:ext uri="{FF2B5EF4-FFF2-40B4-BE49-F238E27FC236}">
                <a16:creationId xmlns:a16="http://schemas.microsoft.com/office/drawing/2014/main" id="{6EC587D5-240F-CA6C-5B0A-76AA3DFBD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33" y="947179"/>
            <a:ext cx="2991268" cy="4005822"/>
          </a:xfrm>
          <a:prstGeom prst="rect">
            <a:avLst/>
          </a:prstGeom>
        </p:spPr>
      </p:pic>
      <p:pic>
        <p:nvPicPr>
          <p:cNvPr id="7" name="図 6" descr="テーブル&#10;&#10;自動的に生成された説明">
            <a:extLst>
              <a:ext uri="{FF2B5EF4-FFF2-40B4-BE49-F238E27FC236}">
                <a16:creationId xmlns:a16="http://schemas.microsoft.com/office/drawing/2014/main" id="{FD80AF77-977F-A798-05CC-4B262CBF6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904310"/>
            <a:ext cx="3019847" cy="4048690"/>
          </a:xfrm>
          <a:prstGeom prst="rect">
            <a:avLst/>
          </a:prstGeom>
        </p:spPr>
      </p:pic>
      <p:pic>
        <p:nvPicPr>
          <p:cNvPr id="9" name="図 8" descr="テキスト, 手紙&#10;&#10;自動的に生成された説明">
            <a:extLst>
              <a:ext uri="{FF2B5EF4-FFF2-40B4-BE49-F238E27FC236}">
                <a16:creationId xmlns:a16="http://schemas.microsoft.com/office/drawing/2014/main" id="{CF17FFFD-D952-AA23-0203-47171BF30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248" y="4995869"/>
            <a:ext cx="2905503" cy="4071907"/>
          </a:xfrm>
          <a:prstGeom prst="rect">
            <a:avLst/>
          </a:prstGeom>
        </p:spPr>
      </p:pic>
      <p:sp>
        <p:nvSpPr>
          <p:cNvPr id="10" name="テキスト ボックス 9">
            <a:extLst>
              <a:ext uri="{FF2B5EF4-FFF2-40B4-BE49-F238E27FC236}">
                <a16:creationId xmlns:a16="http://schemas.microsoft.com/office/drawing/2014/main" id="{43E413E2-66F5-3D8C-04E4-CF844FE55478}"/>
              </a:ext>
            </a:extLst>
          </p:cNvPr>
          <p:cNvSpPr txBox="1"/>
          <p:nvPr/>
        </p:nvSpPr>
        <p:spPr>
          <a:xfrm>
            <a:off x="63869" y="9097946"/>
            <a:ext cx="6865435" cy="461665"/>
          </a:xfrm>
          <a:prstGeom prst="rect">
            <a:avLst/>
          </a:prstGeom>
          <a:noFill/>
        </p:spPr>
        <p:txBody>
          <a:bodyPr wrap="square" rtlCol="0">
            <a:spAutoFit/>
          </a:bodyPr>
          <a:lstStyle/>
          <a:p>
            <a:r>
              <a:rPr lang="ja-JP" altLang="en-US" sz="1200">
                <a:latin typeface="メイリオ" panose="020B0604030504040204" pitchFamily="50" charset="-128"/>
                <a:ea typeface="メイリオ" panose="020B0604030504040204" pitchFamily="50" charset="-128"/>
              </a:rPr>
              <a:t>・</a:t>
            </a:r>
            <a:r>
              <a:rPr lang="en-US" altLang="ja-JP" sz="1200">
                <a:latin typeface="メイリオ" panose="020B0604030504040204" pitchFamily="50" charset="-128"/>
                <a:ea typeface="メイリオ" panose="020B0604030504040204" pitchFamily="50" charset="-128"/>
              </a:rPr>
              <a:t>PJ</a:t>
            </a:r>
            <a:r>
              <a:rPr lang="ja-JP" altLang="en-US" sz="1200">
                <a:latin typeface="メイリオ" panose="020B0604030504040204" pitchFamily="50" charset="-128"/>
                <a:ea typeface="メイリオ" panose="020B0604030504040204" pitchFamily="50" charset="-128"/>
              </a:rPr>
              <a:t>独自のアンケートは昨年度と同内容のものを使用し、昨年からの磯焼けの認知度など調査。</a:t>
            </a:r>
            <a:endParaRPr lang="en-US" altLang="ja-JP" sz="1200">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・アンケートを確実に回収する観点から、紙ベースでの回収を予定。</a:t>
            </a:r>
            <a:endParaRPr kumimoji="1" lang="en-US" altLang="ja-JP"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51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idx="4294967295"/>
          </p:nvPr>
        </p:nvSpPr>
        <p:spPr/>
        <p:txBody>
          <a:bodyPr/>
          <a:lstStyle/>
          <a:p>
            <a:pPr eaLnBrk="1" hangingPunct="1"/>
            <a:r>
              <a:rPr lang="ja-JP" altLang="en-US">
                <a:latin typeface="メイリオ" panose="020B0604030504040204" pitchFamily="50" charset="-128"/>
                <a:ea typeface="メイリオ" panose="020B0604030504040204" pitchFamily="50" charset="-128"/>
              </a:rPr>
              <a:t>緊急時の対応</a:t>
            </a:r>
          </a:p>
        </p:txBody>
      </p:sp>
      <p:sp>
        <p:nvSpPr>
          <p:cNvPr id="49" name="スライド番号プレースホルダー 1">
            <a:extLst>
              <a:ext uri="{FF2B5EF4-FFF2-40B4-BE49-F238E27FC236}">
                <a16:creationId xmlns:a16="http://schemas.microsoft.com/office/drawing/2014/main" id="{98107CB3-8649-473A-8D47-7C21BA53CE64}"/>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32</a:t>
            </a:fld>
            <a:endParaRPr lang="en-US" altLang="ja-JP"/>
          </a:p>
        </p:txBody>
      </p:sp>
      <p:sp>
        <p:nvSpPr>
          <p:cNvPr id="3" name="テキスト ボックス 2">
            <a:extLst>
              <a:ext uri="{FF2B5EF4-FFF2-40B4-BE49-F238E27FC236}">
                <a16:creationId xmlns:a16="http://schemas.microsoft.com/office/drawing/2014/main" id="{5DCD3A4E-05DB-E0B2-8F6F-E1096680A19F}"/>
              </a:ext>
            </a:extLst>
          </p:cNvPr>
          <p:cNvSpPr txBox="1"/>
          <p:nvPr/>
        </p:nvSpPr>
        <p:spPr>
          <a:xfrm>
            <a:off x="316092" y="1026614"/>
            <a:ext cx="5584632" cy="369332"/>
          </a:xfrm>
          <a:prstGeom prst="rect">
            <a:avLst/>
          </a:prstGeom>
          <a:noFill/>
        </p:spPr>
        <p:txBody>
          <a:bodyPr wrap="square" lIns="91440" tIns="45720" rIns="91440" bIns="45720" rtlCol="0" anchor="t">
            <a:spAutoFit/>
          </a:bodyPr>
          <a:lstStyle/>
          <a:p>
            <a:r>
              <a:rPr kumimoji="1" lang="ja-JP" altLang="en-US" sz="1800">
                <a:latin typeface="メイリオ"/>
                <a:ea typeface="メイリオ"/>
              </a:rPr>
              <a:t>■体調不良者が出た場合</a:t>
            </a:r>
            <a:endParaRPr lang="en-US" altLang="ja-JP" sz="180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94D5018-C47B-551A-490A-6CE5ABA36749}"/>
              </a:ext>
            </a:extLst>
          </p:cNvPr>
          <p:cNvSpPr txBox="1"/>
          <p:nvPr/>
        </p:nvSpPr>
        <p:spPr>
          <a:xfrm>
            <a:off x="542037" y="6526190"/>
            <a:ext cx="4821237" cy="646331"/>
          </a:xfrm>
          <a:prstGeom prst="rect">
            <a:avLst/>
          </a:prstGeom>
          <a:noFill/>
        </p:spPr>
        <p:txBody>
          <a:bodyPr wrap="square" rtlCol="0">
            <a:spAutoFit/>
          </a:bodyPr>
          <a:lstStyle/>
          <a:p>
            <a:r>
              <a:rPr lang="en-US" altLang="ja-JP" sz="1800">
                <a:latin typeface="メイリオ" panose="020B0604030504040204" pitchFamily="50" charset="-128"/>
                <a:ea typeface="メイリオ" panose="020B0604030504040204" pitchFamily="50" charset="-128"/>
              </a:rPr>
              <a:t>【</a:t>
            </a:r>
            <a:r>
              <a:rPr lang="ja-JP" altLang="en-US" sz="1800">
                <a:latin typeface="メイリオ" panose="020B0604030504040204" pitchFamily="50" charset="-128"/>
                <a:ea typeface="メイリオ" panose="020B0604030504040204" pitchFamily="50" charset="-128"/>
              </a:rPr>
              <a:t>熱中症対策グッズ</a:t>
            </a:r>
            <a:r>
              <a:rPr lang="en-US" altLang="ja-JP" sz="1800">
                <a:latin typeface="メイリオ" panose="020B0604030504040204" pitchFamily="50" charset="-128"/>
                <a:ea typeface="メイリオ" panose="020B0604030504040204" pitchFamily="50" charset="-128"/>
              </a:rPr>
              <a:t>】</a:t>
            </a:r>
          </a:p>
          <a:p>
            <a:r>
              <a:rPr lang="ja-JP" altLang="en-US" sz="1800">
                <a:latin typeface="メイリオ" panose="020B0604030504040204" pitchFamily="50" charset="-128"/>
                <a:ea typeface="メイリオ" panose="020B0604030504040204" pitchFamily="50" charset="-128"/>
              </a:rPr>
              <a:t>熱さましシート、救急箱</a:t>
            </a:r>
            <a:endParaRPr kumimoji="1" lang="ja-JP" altLang="en-US" sz="2000">
              <a:latin typeface="メイリオ" panose="020B0604030504040204" pitchFamily="50" charset="-128"/>
              <a:ea typeface="メイリオ" panose="020B0604030504040204" pitchFamily="50" charset="-128"/>
            </a:endParaRPr>
          </a:p>
        </p:txBody>
      </p:sp>
      <p:sp>
        <p:nvSpPr>
          <p:cNvPr id="2" name="Google Shape;296;p16">
            <a:extLst>
              <a:ext uri="{FF2B5EF4-FFF2-40B4-BE49-F238E27FC236}">
                <a16:creationId xmlns:a16="http://schemas.microsoft.com/office/drawing/2014/main" id="{13BD270B-95F0-3C7A-E666-15888F86485C}"/>
              </a:ext>
            </a:extLst>
          </p:cNvPr>
          <p:cNvSpPr/>
          <p:nvPr/>
        </p:nvSpPr>
        <p:spPr>
          <a:xfrm>
            <a:off x="253112" y="1873230"/>
            <a:ext cx="1144588" cy="220663"/>
          </a:xfrm>
          <a:prstGeom prst="roundRect">
            <a:avLst>
              <a:gd name="adj" fmla="val 0"/>
            </a:avLst>
          </a:prstGeom>
          <a:noFill/>
          <a:ln>
            <a:noFill/>
          </a:ln>
        </p:spPr>
        <p:txBody>
          <a:bodyPr spcFirstLastPara="1" wrap="square" lIns="95575" tIns="47775" rIns="95575" bIns="47775" anchor="ctr" anchorCtr="0">
            <a:noAutofit/>
          </a:bodyPr>
          <a:lstStyle/>
          <a:p>
            <a:pPr marL="0" marR="0" lvl="0" indent="0" algn="l" rtl="0">
              <a:lnSpc>
                <a:spcPct val="100000"/>
              </a:lnSpc>
              <a:spcBef>
                <a:spcPts val="0"/>
              </a:spcBef>
              <a:spcAft>
                <a:spcPts val="0"/>
              </a:spcAft>
              <a:buClr>
                <a:schemeClr val="dk1"/>
              </a:buClr>
              <a:buSzPts val="1050"/>
              <a:buFont typeface="Arial"/>
              <a:buNone/>
            </a:pPr>
            <a:r>
              <a:rPr lang="ja-JP" sz="1050" b="0" i="0" u="none" strike="noStrike" cap="none">
                <a:solidFill>
                  <a:schemeClr val="dk1"/>
                </a:solidFill>
                <a:latin typeface="Meiryo"/>
                <a:ea typeface="Meiryo"/>
                <a:cs typeface="Meiryo"/>
                <a:sym typeface="Meiryo"/>
              </a:rPr>
              <a:t>【対応フロー】</a:t>
            </a:r>
            <a:endParaRPr sz="2800" b="0" i="0" u="none" strike="noStrike" cap="none">
              <a:solidFill>
                <a:schemeClr val="dk1"/>
              </a:solidFill>
              <a:latin typeface="Meiryo"/>
              <a:ea typeface="Meiryo"/>
              <a:cs typeface="Meiryo"/>
              <a:sym typeface="Meiryo"/>
            </a:endParaRPr>
          </a:p>
        </p:txBody>
      </p:sp>
      <p:sp>
        <p:nvSpPr>
          <p:cNvPr id="5" name="Google Shape;297;p16">
            <a:extLst>
              <a:ext uri="{FF2B5EF4-FFF2-40B4-BE49-F238E27FC236}">
                <a16:creationId xmlns:a16="http://schemas.microsoft.com/office/drawing/2014/main" id="{F2073334-9B2F-2AA4-B2F5-4305332A9636}"/>
              </a:ext>
            </a:extLst>
          </p:cNvPr>
          <p:cNvSpPr/>
          <p:nvPr/>
        </p:nvSpPr>
        <p:spPr>
          <a:xfrm>
            <a:off x="1608837" y="2841516"/>
            <a:ext cx="4445000" cy="619125"/>
          </a:xfrm>
          <a:prstGeom prst="roundRect">
            <a:avLst>
              <a:gd name="adj" fmla="val 0"/>
            </a:avLst>
          </a:prstGeom>
          <a:noFill/>
          <a:ln w="9525" cap="flat" cmpd="sng">
            <a:solidFill>
              <a:srgbClr val="FF0000"/>
            </a:solidFill>
            <a:prstDash val="dot"/>
            <a:round/>
            <a:headEnd type="none" w="sm" len="sm"/>
            <a:tailEnd type="none" w="sm" len="sm"/>
          </a:ln>
        </p:spPr>
        <p:txBody>
          <a:bodyPr spcFirstLastPara="1" wrap="square" lIns="95575" tIns="56450" rIns="95575" bIns="47775" anchor="t" anchorCtr="0">
            <a:noAutofit/>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①</a:t>
            </a:r>
            <a:r>
              <a:rPr lang="ja-JP" altLang="en-US" sz="1000">
                <a:solidFill>
                  <a:schemeClr val="dk1"/>
                </a:solidFill>
                <a:latin typeface="Meiryo"/>
                <a:ea typeface="Meiryo"/>
                <a:cs typeface="Meiryo"/>
                <a:sym typeface="Meiryo"/>
              </a:rPr>
              <a:t>漁協の本所控室</a:t>
            </a:r>
            <a:r>
              <a:rPr lang="ja-JP" sz="1000" b="0" i="0" u="none" strike="noStrike" cap="none">
                <a:solidFill>
                  <a:schemeClr val="dk1"/>
                </a:solidFill>
                <a:latin typeface="Meiryo"/>
                <a:ea typeface="Meiryo"/>
                <a:cs typeface="Meiryo"/>
                <a:sym typeface="Meiryo"/>
              </a:rPr>
              <a:t>に案内し、休んでもらう。</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30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②落ち着いてから、怪我の状況、病状などを確認</a:t>
            </a:r>
            <a:endParaRPr sz="1000" b="0" i="0" u="none" strike="noStrike" cap="none">
              <a:solidFill>
                <a:schemeClr val="dk1"/>
              </a:solidFill>
              <a:latin typeface="Meiryo"/>
              <a:ea typeface="Meiryo"/>
              <a:cs typeface="Meiryo"/>
              <a:sym typeface="Meiryo"/>
            </a:endParaRPr>
          </a:p>
        </p:txBody>
      </p:sp>
      <p:sp>
        <p:nvSpPr>
          <p:cNvPr id="7" name="Google Shape;298;p16">
            <a:extLst>
              <a:ext uri="{FF2B5EF4-FFF2-40B4-BE49-F238E27FC236}">
                <a16:creationId xmlns:a16="http://schemas.microsoft.com/office/drawing/2014/main" id="{4383801E-4198-977F-8FB3-4288FE501173}"/>
              </a:ext>
            </a:extLst>
          </p:cNvPr>
          <p:cNvSpPr/>
          <p:nvPr/>
        </p:nvSpPr>
        <p:spPr>
          <a:xfrm>
            <a:off x="1091312" y="2422416"/>
            <a:ext cx="361950" cy="131762"/>
          </a:xfrm>
          <a:prstGeom prst="downArrow">
            <a:avLst>
              <a:gd name="adj1" fmla="val 52963"/>
              <a:gd name="adj2" fmla="val 65625"/>
            </a:avLst>
          </a:prstGeom>
          <a:noFill/>
          <a:ln w="12700" cap="flat" cmpd="sng">
            <a:solidFill>
              <a:srgbClr val="3399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Meiryo"/>
              <a:ea typeface="Meiryo"/>
              <a:cs typeface="Meiryo"/>
              <a:sym typeface="Meiryo"/>
            </a:endParaRPr>
          </a:p>
        </p:txBody>
      </p:sp>
      <p:sp>
        <p:nvSpPr>
          <p:cNvPr id="8" name="Google Shape;299;p16">
            <a:extLst>
              <a:ext uri="{FF2B5EF4-FFF2-40B4-BE49-F238E27FC236}">
                <a16:creationId xmlns:a16="http://schemas.microsoft.com/office/drawing/2014/main" id="{6E42EAA4-B30E-33D9-42D6-DA5E1CEDDAB9}"/>
              </a:ext>
            </a:extLst>
          </p:cNvPr>
          <p:cNvSpPr txBox="1"/>
          <p:nvPr/>
        </p:nvSpPr>
        <p:spPr>
          <a:xfrm rot="5400000">
            <a:off x="1229280" y="2369528"/>
            <a:ext cx="85966" cy="19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eiryo"/>
              <a:ea typeface="Meiryo"/>
              <a:cs typeface="Meiryo"/>
              <a:sym typeface="Meiryo"/>
            </a:endParaRPr>
          </a:p>
        </p:txBody>
      </p:sp>
      <p:sp>
        <p:nvSpPr>
          <p:cNvPr id="9" name="Google Shape;300;p16">
            <a:extLst>
              <a:ext uri="{FF2B5EF4-FFF2-40B4-BE49-F238E27FC236}">
                <a16:creationId xmlns:a16="http://schemas.microsoft.com/office/drawing/2014/main" id="{88BB3683-18EB-4529-0AD4-0B1AE396F998}"/>
              </a:ext>
            </a:extLst>
          </p:cNvPr>
          <p:cNvSpPr/>
          <p:nvPr/>
        </p:nvSpPr>
        <p:spPr>
          <a:xfrm>
            <a:off x="734125" y="2841516"/>
            <a:ext cx="808037" cy="619125"/>
          </a:xfrm>
          <a:prstGeom prst="homePlate">
            <a:avLst>
              <a:gd name="adj" fmla="val 16385"/>
            </a:avLst>
          </a:prstGeom>
          <a:solidFill>
            <a:srgbClr val="3F3F3F"/>
          </a:solidFill>
          <a:ln>
            <a:noFill/>
          </a:ln>
        </p:spPr>
        <p:txBody>
          <a:bodyPr spcFirstLastPara="1" wrap="square" lIns="95575" tIns="47775" rIns="95575" bIns="47775" anchor="ctr" anchorCtr="0">
            <a:noAutofit/>
          </a:bodyPr>
          <a:lstStyle/>
          <a:p>
            <a:pPr marL="0" marR="0" lvl="0" indent="0" algn="l" rtl="0">
              <a:lnSpc>
                <a:spcPct val="100000"/>
              </a:lnSpc>
              <a:spcBef>
                <a:spcPts val="0"/>
              </a:spcBef>
              <a:spcAft>
                <a:spcPts val="0"/>
              </a:spcAft>
              <a:buClr>
                <a:srgbClr val="FFFFFF"/>
              </a:buClr>
              <a:buSzPts val="1100"/>
              <a:buFont typeface="Arial"/>
              <a:buNone/>
            </a:pPr>
            <a:r>
              <a:rPr lang="ja-JP" sz="1100" b="0" i="0" u="none" strike="noStrike" cap="none">
                <a:solidFill>
                  <a:srgbClr val="FFFFFF"/>
                </a:solidFill>
                <a:latin typeface="Meiryo"/>
                <a:ea typeface="Meiryo"/>
                <a:cs typeface="Meiryo"/>
                <a:sym typeface="Meiryo"/>
              </a:rPr>
              <a:t>歩ける</a:t>
            </a:r>
            <a:endParaRPr sz="2800" b="0" i="0" u="none" strike="noStrike" cap="none">
              <a:solidFill>
                <a:schemeClr val="dk1"/>
              </a:solidFill>
              <a:latin typeface="Meiryo"/>
              <a:ea typeface="Meiryo"/>
              <a:cs typeface="Meiryo"/>
              <a:sym typeface="Meiryo"/>
            </a:endParaRPr>
          </a:p>
        </p:txBody>
      </p:sp>
      <p:sp>
        <p:nvSpPr>
          <p:cNvPr id="10" name="Google Shape;301;p16">
            <a:extLst>
              <a:ext uri="{FF2B5EF4-FFF2-40B4-BE49-F238E27FC236}">
                <a16:creationId xmlns:a16="http://schemas.microsoft.com/office/drawing/2014/main" id="{D73F5454-064D-EAF9-856C-4DE8DE87E7A0}"/>
              </a:ext>
            </a:extLst>
          </p:cNvPr>
          <p:cNvSpPr/>
          <p:nvPr/>
        </p:nvSpPr>
        <p:spPr>
          <a:xfrm>
            <a:off x="542037" y="2138343"/>
            <a:ext cx="5592763" cy="33855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① 怪我人・急病人が発生した場合、</a:t>
            </a:r>
            <a:endParaRPr sz="2800" b="0" i="0" u="none" strike="noStrike" cap="none">
              <a:solidFill>
                <a:schemeClr val="dk1"/>
              </a:solidFill>
              <a:latin typeface="Meiryo"/>
              <a:ea typeface="Meiryo"/>
              <a:cs typeface="Meiryo"/>
              <a:sym typeface="Meiryo"/>
            </a:endParaRPr>
          </a:p>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　</a:t>
            </a:r>
            <a:endParaRPr sz="1000" b="0" i="0" u="none" strike="noStrike" cap="none">
              <a:solidFill>
                <a:schemeClr val="dk1"/>
              </a:solidFill>
              <a:latin typeface="Meiryo"/>
              <a:ea typeface="Meiryo"/>
              <a:cs typeface="Meiryo"/>
              <a:sym typeface="Meiryo"/>
            </a:endParaRPr>
          </a:p>
        </p:txBody>
      </p:sp>
      <p:sp>
        <p:nvSpPr>
          <p:cNvPr id="11" name="Google Shape;302;p16">
            <a:extLst>
              <a:ext uri="{FF2B5EF4-FFF2-40B4-BE49-F238E27FC236}">
                <a16:creationId xmlns:a16="http://schemas.microsoft.com/office/drawing/2014/main" id="{0121BE3A-D570-A57A-1818-9C1C91451530}"/>
              </a:ext>
            </a:extLst>
          </p:cNvPr>
          <p:cNvSpPr/>
          <p:nvPr/>
        </p:nvSpPr>
        <p:spPr>
          <a:xfrm>
            <a:off x="734125" y="3584466"/>
            <a:ext cx="808037" cy="717614"/>
          </a:xfrm>
          <a:prstGeom prst="homePlate">
            <a:avLst>
              <a:gd name="adj" fmla="val 8936"/>
            </a:avLst>
          </a:prstGeom>
          <a:solidFill>
            <a:srgbClr val="3F3F3F"/>
          </a:solidFill>
          <a:ln>
            <a:noFill/>
          </a:ln>
        </p:spPr>
        <p:txBody>
          <a:bodyPr spcFirstLastPara="1" wrap="square" lIns="95575" tIns="47775" rIns="95575" bIns="47775" anchor="ctr" anchorCtr="0">
            <a:noAutofit/>
          </a:bodyPr>
          <a:lstStyle/>
          <a:p>
            <a:pPr marL="0" marR="0" lvl="0" indent="0" algn="l" rtl="0">
              <a:lnSpc>
                <a:spcPct val="100000"/>
              </a:lnSpc>
              <a:spcBef>
                <a:spcPts val="0"/>
              </a:spcBef>
              <a:spcAft>
                <a:spcPts val="0"/>
              </a:spcAft>
              <a:buClr>
                <a:srgbClr val="FFFFFF"/>
              </a:buClr>
              <a:buSzPts val="1100"/>
              <a:buFont typeface="Arial"/>
              <a:buNone/>
            </a:pPr>
            <a:r>
              <a:rPr lang="ja-JP" sz="1100" b="0" i="0" u="none" strike="noStrike" cap="none">
                <a:solidFill>
                  <a:srgbClr val="FFFFFF"/>
                </a:solidFill>
                <a:latin typeface="Meiryo"/>
                <a:ea typeface="Meiryo"/>
                <a:cs typeface="Meiryo"/>
                <a:sym typeface="Meiryo"/>
              </a:rPr>
              <a:t>歩けない</a:t>
            </a:r>
            <a:endParaRPr sz="2800" b="0" i="0" u="none" strike="noStrike" cap="none">
              <a:solidFill>
                <a:schemeClr val="dk1"/>
              </a:solidFill>
              <a:latin typeface="Meiryo"/>
              <a:ea typeface="Meiryo"/>
              <a:cs typeface="Meiryo"/>
              <a:sym typeface="Meiryo"/>
            </a:endParaRPr>
          </a:p>
        </p:txBody>
      </p:sp>
      <p:sp>
        <p:nvSpPr>
          <p:cNvPr id="12" name="Google Shape;303;p16">
            <a:extLst>
              <a:ext uri="{FF2B5EF4-FFF2-40B4-BE49-F238E27FC236}">
                <a16:creationId xmlns:a16="http://schemas.microsoft.com/office/drawing/2014/main" id="{EF4805B6-3B95-6F6E-0264-A71CC6B468E9}"/>
              </a:ext>
            </a:extLst>
          </p:cNvPr>
          <p:cNvSpPr/>
          <p:nvPr/>
        </p:nvSpPr>
        <p:spPr>
          <a:xfrm>
            <a:off x="542037" y="2616091"/>
            <a:ext cx="5249863" cy="16927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② 状況に応じた対応</a:t>
            </a:r>
            <a:endParaRPr sz="2800" b="0" i="0" u="none" strike="noStrike" cap="none">
              <a:solidFill>
                <a:schemeClr val="dk1"/>
              </a:solidFill>
              <a:latin typeface="Meiryo"/>
              <a:ea typeface="Meiryo"/>
              <a:cs typeface="Meiryo"/>
              <a:sym typeface="Meiryo"/>
            </a:endParaRPr>
          </a:p>
        </p:txBody>
      </p:sp>
      <p:sp>
        <p:nvSpPr>
          <p:cNvPr id="13" name="Google Shape;304;p16">
            <a:extLst>
              <a:ext uri="{FF2B5EF4-FFF2-40B4-BE49-F238E27FC236}">
                <a16:creationId xmlns:a16="http://schemas.microsoft.com/office/drawing/2014/main" id="{089923B0-36D5-B2F4-1D99-A00972D063F1}"/>
              </a:ext>
            </a:extLst>
          </p:cNvPr>
          <p:cNvSpPr/>
          <p:nvPr/>
        </p:nvSpPr>
        <p:spPr>
          <a:xfrm>
            <a:off x="1608837" y="3570178"/>
            <a:ext cx="4445000" cy="728772"/>
          </a:xfrm>
          <a:prstGeom prst="roundRect">
            <a:avLst>
              <a:gd name="adj" fmla="val 0"/>
            </a:avLst>
          </a:prstGeom>
          <a:noFill/>
          <a:ln w="9525" cap="flat" cmpd="sng">
            <a:solidFill>
              <a:srgbClr val="FF0000"/>
            </a:solidFill>
            <a:prstDash val="dot"/>
            <a:round/>
            <a:headEnd type="none" w="sm" len="sm"/>
            <a:tailEnd type="none" w="sm" len="sm"/>
          </a:ln>
        </p:spPr>
        <p:txBody>
          <a:bodyPr spcFirstLastPara="1" wrap="square" lIns="95575" tIns="56450" rIns="95575" bIns="47775" anchor="t" anchorCtr="0">
            <a:noAutofit/>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①必ずスタッフが付き添い、 無暗に動かさない。</a:t>
            </a:r>
            <a:endParaRPr sz="2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　 ★特に、頭を打っている場合は、要注意！</a:t>
            </a:r>
            <a:endParaRPr sz="2800" b="0" i="0" u="none" strike="noStrike" cap="none">
              <a:solidFill>
                <a:schemeClr val="dk1"/>
              </a:solidFill>
              <a:latin typeface="Meiryo"/>
              <a:ea typeface="Meiryo"/>
              <a:cs typeface="Meiryo"/>
              <a:sym typeface="Meiryo"/>
            </a:endParaRPr>
          </a:p>
          <a:p>
            <a:pPr marL="0" marR="0" lvl="0" indent="0" algn="l" rtl="0">
              <a:lnSpc>
                <a:spcPct val="100000"/>
              </a:lnSpc>
              <a:spcBef>
                <a:spcPts val="30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②本人または周囲のスタッフから、怪我の状況、病状などを確認</a:t>
            </a:r>
            <a:endParaRPr sz="1000" b="0" i="0" u="none" strike="noStrike" cap="none">
              <a:solidFill>
                <a:schemeClr val="dk1"/>
              </a:solidFill>
              <a:latin typeface="Meiryo"/>
              <a:ea typeface="Meiryo"/>
              <a:cs typeface="Meiryo"/>
              <a:sym typeface="Meiryo"/>
            </a:endParaRPr>
          </a:p>
        </p:txBody>
      </p:sp>
      <p:sp>
        <p:nvSpPr>
          <p:cNvPr id="14" name="Google Shape;305;p16">
            <a:extLst>
              <a:ext uri="{FF2B5EF4-FFF2-40B4-BE49-F238E27FC236}">
                <a16:creationId xmlns:a16="http://schemas.microsoft.com/office/drawing/2014/main" id="{44F47183-27B0-4274-27DC-51DE7CC86F69}"/>
              </a:ext>
            </a:extLst>
          </p:cNvPr>
          <p:cNvSpPr/>
          <p:nvPr/>
        </p:nvSpPr>
        <p:spPr>
          <a:xfrm>
            <a:off x="536606" y="4663508"/>
            <a:ext cx="5667375" cy="16927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③ 状況によって救急車出動要請・近隣病院への連絡。</a:t>
            </a:r>
            <a:r>
              <a:rPr lang="ja-JP" altLang="en-US" sz="1000" b="0" i="0" u="none" strike="noStrike" cap="none">
                <a:solidFill>
                  <a:schemeClr val="dk1"/>
                </a:solidFill>
                <a:latin typeface="Meiryo"/>
                <a:ea typeface="Meiryo"/>
                <a:cs typeface="Meiryo"/>
                <a:sym typeface="Meiryo"/>
              </a:rPr>
              <a:t>（県立病院０８５７－２４－７２５１）</a:t>
            </a:r>
            <a:endParaRPr sz="1000" b="0" i="0" u="none" strike="noStrike" cap="none">
              <a:solidFill>
                <a:schemeClr val="dk1"/>
              </a:solidFill>
              <a:latin typeface="Meiryo"/>
              <a:ea typeface="Meiryo"/>
              <a:cs typeface="Meiryo"/>
              <a:sym typeface="Meiryo"/>
            </a:endParaRPr>
          </a:p>
        </p:txBody>
      </p:sp>
      <p:sp>
        <p:nvSpPr>
          <p:cNvPr id="15" name="Google Shape;306;p16">
            <a:extLst>
              <a:ext uri="{FF2B5EF4-FFF2-40B4-BE49-F238E27FC236}">
                <a16:creationId xmlns:a16="http://schemas.microsoft.com/office/drawing/2014/main" id="{C3C860C1-A4EF-44D8-A3DA-AC4EF723CE15}"/>
              </a:ext>
            </a:extLst>
          </p:cNvPr>
          <p:cNvSpPr/>
          <p:nvPr/>
        </p:nvSpPr>
        <p:spPr>
          <a:xfrm>
            <a:off x="1091312" y="4457443"/>
            <a:ext cx="361950" cy="131762"/>
          </a:xfrm>
          <a:prstGeom prst="downArrow">
            <a:avLst>
              <a:gd name="adj1" fmla="val 52963"/>
              <a:gd name="adj2" fmla="val 65625"/>
            </a:avLst>
          </a:prstGeom>
          <a:noFill/>
          <a:ln w="12700" cap="flat" cmpd="sng">
            <a:solidFill>
              <a:srgbClr val="3399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Meiryo"/>
              <a:ea typeface="Meiryo"/>
              <a:cs typeface="Meiryo"/>
              <a:sym typeface="Meiryo"/>
            </a:endParaRPr>
          </a:p>
        </p:txBody>
      </p:sp>
      <p:sp>
        <p:nvSpPr>
          <p:cNvPr id="16" name="Google Shape;307;p16">
            <a:extLst>
              <a:ext uri="{FF2B5EF4-FFF2-40B4-BE49-F238E27FC236}">
                <a16:creationId xmlns:a16="http://schemas.microsoft.com/office/drawing/2014/main" id="{A3B4240A-D773-FB51-8AA8-6BD3A1FED8A3}"/>
              </a:ext>
            </a:extLst>
          </p:cNvPr>
          <p:cNvSpPr txBox="1"/>
          <p:nvPr/>
        </p:nvSpPr>
        <p:spPr>
          <a:xfrm rot="5400000">
            <a:off x="1229280" y="4404553"/>
            <a:ext cx="85966" cy="19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eiryo"/>
              <a:ea typeface="Meiryo"/>
              <a:cs typeface="Meiryo"/>
              <a:sym typeface="Meiryo"/>
            </a:endParaRPr>
          </a:p>
        </p:txBody>
      </p:sp>
      <p:sp>
        <p:nvSpPr>
          <p:cNvPr id="17" name="Google Shape;308;p16">
            <a:extLst>
              <a:ext uri="{FF2B5EF4-FFF2-40B4-BE49-F238E27FC236}">
                <a16:creationId xmlns:a16="http://schemas.microsoft.com/office/drawing/2014/main" id="{2D717C09-0B1E-1929-891D-F7DF12931674}"/>
              </a:ext>
            </a:extLst>
          </p:cNvPr>
          <p:cNvSpPr/>
          <p:nvPr/>
        </p:nvSpPr>
        <p:spPr>
          <a:xfrm>
            <a:off x="554967" y="5180126"/>
            <a:ext cx="5249863" cy="33855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④ 救急車の誘導体制を整え、 現場へスムーズに誘導します。</a:t>
            </a:r>
            <a:endParaRPr sz="1000" b="0" i="0" u="none" strike="noStrike" cap="none">
              <a:solidFill>
                <a:schemeClr val="dk1"/>
              </a:solidFill>
              <a:latin typeface="Meiryo"/>
              <a:ea typeface="Meiryo"/>
              <a:cs typeface="Meiryo"/>
              <a:sym typeface="Meiryo"/>
            </a:endParaRPr>
          </a:p>
          <a:p>
            <a:pPr marL="0" marR="0" lvl="0" indent="0" algn="l" rtl="0">
              <a:lnSpc>
                <a:spcPct val="110000"/>
              </a:lnSpc>
              <a:spcBef>
                <a:spcPts val="0"/>
              </a:spcBef>
              <a:spcAft>
                <a:spcPts val="0"/>
              </a:spcAft>
              <a:buClr>
                <a:schemeClr val="dk1"/>
              </a:buClr>
              <a:buSzPts val="1000"/>
              <a:buFont typeface="Arial"/>
              <a:buNone/>
            </a:pPr>
            <a:r>
              <a:rPr lang="ja-JP" sz="1000" b="0" i="0" u="none" strike="noStrike" cap="none">
                <a:solidFill>
                  <a:schemeClr val="dk1"/>
                </a:solidFill>
                <a:latin typeface="Meiryo"/>
                <a:ea typeface="Meiryo"/>
                <a:cs typeface="Meiryo"/>
                <a:sym typeface="Meiryo"/>
              </a:rPr>
              <a:t>　　※救急車には、スタッフが付き添う</a:t>
            </a:r>
            <a:endParaRPr sz="2800" b="0" i="0" u="none" strike="noStrike" cap="none">
              <a:solidFill>
                <a:schemeClr val="dk1"/>
              </a:solidFill>
              <a:latin typeface="Meiryo"/>
              <a:ea typeface="Meiryo"/>
              <a:cs typeface="Meiryo"/>
              <a:sym typeface="Meiryo"/>
            </a:endParaRPr>
          </a:p>
        </p:txBody>
      </p:sp>
      <p:sp>
        <p:nvSpPr>
          <p:cNvPr id="18" name="Google Shape;309;p16">
            <a:extLst>
              <a:ext uri="{FF2B5EF4-FFF2-40B4-BE49-F238E27FC236}">
                <a16:creationId xmlns:a16="http://schemas.microsoft.com/office/drawing/2014/main" id="{71A1BAAC-5773-3BC8-A3E9-0EC2320AAD01}"/>
              </a:ext>
            </a:extLst>
          </p:cNvPr>
          <p:cNvSpPr/>
          <p:nvPr/>
        </p:nvSpPr>
        <p:spPr>
          <a:xfrm>
            <a:off x="1085672" y="4950633"/>
            <a:ext cx="361950" cy="157512"/>
          </a:xfrm>
          <a:prstGeom prst="downArrow">
            <a:avLst>
              <a:gd name="adj1" fmla="val 52963"/>
              <a:gd name="adj2" fmla="val 65625"/>
            </a:avLst>
          </a:prstGeom>
          <a:noFill/>
          <a:ln w="12700" cap="flat" cmpd="sng">
            <a:solidFill>
              <a:srgbClr val="3399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Meiryo"/>
              <a:ea typeface="Meiryo"/>
              <a:cs typeface="Meiryo"/>
              <a:sym typeface="Meiryo"/>
            </a:endParaRPr>
          </a:p>
        </p:txBody>
      </p:sp>
      <p:sp>
        <p:nvSpPr>
          <p:cNvPr id="19" name="Google Shape;310;p16">
            <a:extLst>
              <a:ext uri="{FF2B5EF4-FFF2-40B4-BE49-F238E27FC236}">
                <a16:creationId xmlns:a16="http://schemas.microsoft.com/office/drawing/2014/main" id="{E2EEECEB-4123-5D0C-BDB6-E86EE5541EA0}"/>
              </a:ext>
            </a:extLst>
          </p:cNvPr>
          <p:cNvSpPr txBox="1"/>
          <p:nvPr/>
        </p:nvSpPr>
        <p:spPr>
          <a:xfrm rot="5400000">
            <a:off x="1215255" y="4906153"/>
            <a:ext cx="102766" cy="19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Meiryo"/>
              <a:ea typeface="Meiryo"/>
              <a:cs typeface="Meiryo"/>
              <a:sym typeface="Meiryo"/>
            </a:endParaRPr>
          </a:p>
        </p:txBody>
      </p:sp>
    </p:spTree>
    <p:extLst>
      <p:ext uri="{BB962C8B-B14F-4D97-AF65-F5344CB8AC3E}">
        <p14:creationId xmlns:p14="http://schemas.microsoft.com/office/powerpoint/2010/main" val="207703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p:nvPr/>
        </p:nvSpPr>
        <p:spPr>
          <a:xfrm>
            <a:off x="627063" y="25400"/>
            <a:ext cx="6172200" cy="37941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全体の流れ</a:t>
            </a:r>
            <a:endParaRPr sz="1600" b="0" i="0" u="none" strike="noStrike" cap="none">
              <a:solidFill>
                <a:schemeClr val="dk1"/>
              </a:solidFill>
              <a:latin typeface="Meiryo"/>
              <a:ea typeface="Meiryo"/>
              <a:cs typeface="Meiryo"/>
              <a:sym typeface="Meiryo"/>
            </a:endParaRPr>
          </a:p>
        </p:txBody>
      </p:sp>
      <p:sp>
        <p:nvSpPr>
          <p:cNvPr id="57" name="Google Shape;57;p4"/>
          <p:cNvSpPr txBox="1">
            <a:spLocks noGrp="1"/>
          </p:cNvSpPr>
          <p:nvPr>
            <p:ph type="sldNum" idx="12"/>
          </p:nvPr>
        </p:nvSpPr>
        <p:spPr>
          <a:xfrm>
            <a:off x="6363040" y="9591701"/>
            <a:ext cx="403225" cy="23018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000"/>
              <a:buNone/>
            </a:pPr>
            <a:fld id="{00000000-1234-1234-1234-123412341234}" type="slidenum">
              <a:rPr lang="en-US" altLang="ja-JP">
                <a:latin typeface="Meiryo"/>
                <a:ea typeface="Meiryo"/>
                <a:cs typeface="Meiryo"/>
                <a:sym typeface="Meiryo"/>
              </a:rPr>
              <a:t>3</a:t>
            </a:fld>
            <a:endParaRPr>
              <a:latin typeface="Meiryo"/>
              <a:ea typeface="Meiryo"/>
              <a:cs typeface="Meiryo"/>
              <a:sym typeface="Meiryo"/>
            </a:endParaRPr>
          </a:p>
        </p:txBody>
      </p:sp>
      <p:sp>
        <p:nvSpPr>
          <p:cNvPr id="58" name="Google Shape;58;p4"/>
          <p:cNvSpPr/>
          <p:nvPr/>
        </p:nvSpPr>
        <p:spPr>
          <a:xfrm>
            <a:off x="1357733" y="5368635"/>
            <a:ext cx="5095853" cy="4169625"/>
          </a:xfrm>
          <a:prstGeom prst="rect">
            <a:avLst/>
          </a:prstGeom>
          <a:solidFill>
            <a:srgbClr val="F0F8F9"/>
          </a:solidFill>
          <a:ln>
            <a:solidFill>
              <a:srgbClr val="FF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9" name="Google Shape;59;p4"/>
          <p:cNvSpPr/>
          <p:nvPr/>
        </p:nvSpPr>
        <p:spPr>
          <a:xfrm>
            <a:off x="1444359" y="5523308"/>
            <a:ext cx="5009227" cy="37086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400" b="0" i="0" u="none" strike="noStrike" cap="none">
                <a:solidFill>
                  <a:schemeClr val="dk1"/>
                </a:solidFill>
                <a:latin typeface="Meiryo"/>
                <a:ea typeface="Meiryo"/>
                <a:cs typeface="Meiryo"/>
                <a:sym typeface="Meiryo"/>
              </a:rPr>
              <a:t>●タイトル</a:t>
            </a:r>
            <a:endParaRPr sz="1400" b="0" i="0" u="none" strike="noStrike" cap="none">
              <a:solidFill>
                <a:schemeClr val="dk1"/>
              </a:solidFill>
              <a:latin typeface="Meiryo"/>
              <a:ea typeface="Meiryo"/>
              <a:cs typeface="Meiryo"/>
              <a:sym typeface="Meiryo"/>
            </a:endParaRPr>
          </a:p>
          <a:p>
            <a:r>
              <a:rPr lang="en-US" altLang="ja-JP" sz="1400">
                <a:latin typeface="メイリオ" panose="020B0604030504040204" pitchFamily="50" charset="-128"/>
                <a:ea typeface="メイリオ" panose="020B0604030504040204" pitchFamily="50" charset="-128"/>
              </a:rPr>
              <a:t> 『</a:t>
            </a:r>
            <a:r>
              <a:rPr lang="ja-JP" altLang="en-US" sz="1400">
                <a:latin typeface="メイリオ" panose="020B0604030504040204" pitchFamily="50" charset="-128"/>
                <a:ea typeface="メイリオ" panose="020B0604030504040204" pitchFamily="50" charset="-128"/>
              </a:rPr>
              <a:t>とっとり海のごちそう祭</a:t>
            </a:r>
            <a:r>
              <a:rPr lang="en-US" altLang="ja-JP" sz="1400">
                <a:latin typeface="メイリオ" panose="020B0604030504040204" pitchFamily="50" charset="-128"/>
                <a:ea typeface="メイリオ" panose="020B0604030504040204" pitchFamily="50" charset="-128"/>
              </a:rPr>
              <a:t>2023』</a:t>
            </a:r>
            <a:r>
              <a:rPr lang="ja-JP" altLang="en-US" sz="1400">
                <a:latin typeface="メイリオ" panose="020B0604030504040204" pitchFamily="50" charset="-128"/>
                <a:ea typeface="メイリオ" panose="020B0604030504040204" pitchFamily="50" charset="-128"/>
              </a:rPr>
              <a:t>豊かな海の再生を目指して～見て！触って！食べて！知って！とっとりのウニのこと、海のこと～</a:t>
            </a:r>
            <a:endParaRPr lang="en-US" altLang="ja-JP" sz="1400" b="0" i="0" u="none" strike="noStrike" cap="none">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lang="en-US" altLang="ja-JP"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400" b="0" i="0" u="none" strike="noStrike" cap="none">
                <a:solidFill>
                  <a:schemeClr val="dk1"/>
                </a:solidFill>
                <a:latin typeface="Meiryo"/>
                <a:ea typeface="Meiryo"/>
                <a:cs typeface="Meiryo"/>
                <a:sym typeface="Meiryo"/>
              </a:rPr>
              <a:t>●日程</a:t>
            </a:r>
            <a:endParaRPr lang="en-US" altLang="ja-JP"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en-US" altLang="ja-JP" sz="1400" b="0" i="0" u="none" strike="noStrike" cap="none">
                <a:solidFill>
                  <a:schemeClr val="dk1"/>
                </a:solidFill>
                <a:latin typeface="Meiryo"/>
                <a:ea typeface="Meiryo"/>
                <a:cs typeface="Meiryo"/>
                <a:sym typeface="Meiryo"/>
              </a:rPr>
              <a:t>2023</a:t>
            </a:r>
            <a:r>
              <a:rPr lang="ja-JP" sz="1400" b="0" i="0" u="none" strike="noStrike" cap="none">
                <a:solidFill>
                  <a:schemeClr val="dk1"/>
                </a:solidFill>
                <a:latin typeface="Meiryo"/>
                <a:ea typeface="Meiryo"/>
                <a:cs typeface="Meiryo"/>
                <a:sym typeface="Meiryo"/>
              </a:rPr>
              <a:t>年</a:t>
            </a:r>
            <a:r>
              <a:rPr lang="en-US" altLang="ja-JP" sz="1400" b="0" i="0" u="none" strike="noStrike" cap="none">
                <a:solidFill>
                  <a:schemeClr val="dk1"/>
                </a:solidFill>
                <a:latin typeface="Meiryo"/>
                <a:ea typeface="Meiryo"/>
                <a:cs typeface="Meiryo"/>
                <a:sym typeface="Meiryo"/>
              </a:rPr>
              <a:t>7</a:t>
            </a:r>
            <a:r>
              <a:rPr lang="ja-JP" sz="1400" b="0" i="0" u="none" strike="noStrike" cap="none">
                <a:solidFill>
                  <a:schemeClr val="dk1"/>
                </a:solidFill>
                <a:latin typeface="Meiryo"/>
                <a:ea typeface="Meiryo"/>
                <a:cs typeface="Meiryo"/>
                <a:sym typeface="Meiryo"/>
              </a:rPr>
              <a:t>月</a:t>
            </a:r>
            <a:r>
              <a:rPr lang="en-US" altLang="ja-JP" sz="1400">
                <a:solidFill>
                  <a:schemeClr val="dk1"/>
                </a:solidFill>
                <a:latin typeface="Meiryo"/>
                <a:ea typeface="Meiryo"/>
                <a:cs typeface="Meiryo"/>
                <a:sym typeface="Meiryo"/>
              </a:rPr>
              <a:t>17</a:t>
            </a:r>
            <a:r>
              <a:rPr lang="ja-JP" sz="1400" b="0" i="0" u="none" strike="noStrike" cap="none">
                <a:solidFill>
                  <a:schemeClr val="dk1"/>
                </a:solidFill>
                <a:latin typeface="Meiryo"/>
                <a:ea typeface="Meiryo"/>
                <a:cs typeface="Meiryo"/>
                <a:sym typeface="Meiryo"/>
              </a:rPr>
              <a:t>日（</a:t>
            </a:r>
            <a:r>
              <a:rPr lang="ja-JP" altLang="en-US" sz="1400">
                <a:solidFill>
                  <a:schemeClr val="dk1"/>
                </a:solidFill>
                <a:latin typeface="Meiryo"/>
                <a:ea typeface="Meiryo"/>
                <a:cs typeface="Meiryo"/>
                <a:sym typeface="Meiryo"/>
              </a:rPr>
              <a:t>月</a:t>
            </a:r>
            <a:r>
              <a:rPr lang="ja-JP" sz="1400" b="0" i="0" u="none" strike="noStrike" cap="none">
                <a:solidFill>
                  <a:schemeClr val="dk1"/>
                </a:solidFill>
                <a:latin typeface="Meiryo"/>
                <a:ea typeface="Meiryo"/>
                <a:cs typeface="Meiryo"/>
                <a:sym typeface="Meiryo"/>
              </a:rPr>
              <a:t>）</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400" b="0" i="0" u="none" strike="noStrike" cap="none">
                <a:solidFill>
                  <a:schemeClr val="dk1"/>
                </a:solidFill>
                <a:latin typeface="Meiryo"/>
                <a:ea typeface="Meiryo"/>
                <a:cs typeface="Meiryo"/>
                <a:sym typeface="Meiryo"/>
              </a:rPr>
              <a:t>●概要</a:t>
            </a:r>
            <a:endParaRPr lang="en-US" altLang="ja-JP"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altLang="en-US" sz="1400" b="0" i="0" u="none" strike="noStrike" cap="none">
                <a:solidFill>
                  <a:schemeClr val="dk1"/>
                </a:solidFill>
                <a:latin typeface="Meiryo"/>
                <a:ea typeface="Meiryo"/>
                <a:cs typeface="Meiryo"/>
                <a:sym typeface="Meiryo"/>
              </a:rPr>
              <a:t>鳥取賀露港にて当事業の海の日イベントを開催。オープニングセレモニーにて鳥取県知事によるメッセージ発信を行うとともに、昨年度の取組から得た学びや、今年度の取組について、来場者や報道関係に向け発信。セレモニー終了後は、藻場</a:t>
            </a:r>
            <a:r>
              <a:rPr lang="en-US" altLang="ja-JP" sz="1400" b="0" i="0" u="none" strike="noStrike" cap="none">
                <a:solidFill>
                  <a:schemeClr val="dk1"/>
                </a:solidFill>
                <a:latin typeface="Meiryo"/>
                <a:ea typeface="Meiryo"/>
                <a:cs typeface="Meiryo"/>
                <a:sym typeface="Meiryo"/>
              </a:rPr>
              <a:t>/</a:t>
            </a:r>
            <a:r>
              <a:rPr lang="ja-JP" altLang="en-US" sz="1400" b="0" i="0" u="none" strike="noStrike" cap="none">
                <a:solidFill>
                  <a:schemeClr val="dk1"/>
                </a:solidFill>
                <a:latin typeface="Meiryo"/>
                <a:ea typeface="Meiryo"/>
                <a:cs typeface="Meiryo"/>
                <a:sym typeface="Meiryo"/>
              </a:rPr>
              <a:t>磯焼けについてのパネル展示・映像放映や蓄養ウニ等の水槽展示、沖合底曳き船乗船体験、サザエと蓄養ウニの料理教室などの各種会場イベントも実施。</a:t>
            </a:r>
          </a:p>
          <a:p>
            <a:pPr marL="0" marR="0" lvl="0" indent="0" algn="l" rtl="0">
              <a:lnSpc>
                <a:spcPct val="100000"/>
              </a:lnSpc>
              <a:spcBef>
                <a:spcPts val="0"/>
              </a:spcBef>
              <a:spcAft>
                <a:spcPts val="0"/>
              </a:spcAft>
              <a:buClr>
                <a:srgbClr val="000000"/>
              </a:buClr>
              <a:buSzPts val="1600"/>
              <a:buFont typeface="Arial"/>
              <a:buNone/>
            </a:pPr>
            <a:endParaRPr lang="ja-JP" altLang="en-US" sz="1100" b="0" i="0" u="none" strike="noStrike" cap="none">
              <a:solidFill>
                <a:schemeClr val="dk1"/>
              </a:solidFill>
              <a:latin typeface="Meiryo"/>
              <a:ea typeface="Meiryo"/>
              <a:cs typeface="Meiryo"/>
              <a:sym typeface="Meiryo"/>
            </a:endParaRPr>
          </a:p>
        </p:txBody>
      </p:sp>
      <p:cxnSp>
        <p:nvCxnSpPr>
          <p:cNvPr id="60" name="Google Shape;60;p4"/>
          <p:cNvCxnSpPr>
            <a:cxnSpLocks/>
          </p:cNvCxnSpPr>
          <p:nvPr/>
        </p:nvCxnSpPr>
        <p:spPr>
          <a:xfrm flipH="1">
            <a:off x="207565" y="1933581"/>
            <a:ext cx="21409" cy="5749919"/>
          </a:xfrm>
          <a:prstGeom prst="straightConnector1">
            <a:avLst/>
          </a:prstGeom>
          <a:noFill/>
          <a:ln w="38100" cap="flat" cmpd="sng">
            <a:solidFill>
              <a:srgbClr val="FF0000"/>
            </a:solidFill>
            <a:prstDash val="solid"/>
            <a:round/>
            <a:headEnd type="none" w="sm" len="sm"/>
            <a:tailEnd type="none" w="sm" len="sm"/>
          </a:ln>
        </p:spPr>
      </p:cxnSp>
      <p:cxnSp>
        <p:nvCxnSpPr>
          <p:cNvPr id="61" name="Google Shape;61;p4"/>
          <p:cNvCxnSpPr/>
          <p:nvPr/>
        </p:nvCxnSpPr>
        <p:spPr>
          <a:xfrm>
            <a:off x="174133" y="7712022"/>
            <a:ext cx="1151031" cy="0"/>
          </a:xfrm>
          <a:prstGeom prst="straightConnector1">
            <a:avLst/>
          </a:prstGeom>
          <a:noFill/>
          <a:ln w="38100" cap="flat" cmpd="sng">
            <a:solidFill>
              <a:srgbClr val="FF0000"/>
            </a:solidFill>
            <a:prstDash val="solid"/>
            <a:round/>
            <a:headEnd type="none" w="sm" len="sm"/>
            <a:tailEnd type="triangle" w="med" len="med"/>
          </a:ln>
        </p:spPr>
      </p:cxnSp>
      <p:grpSp>
        <p:nvGrpSpPr>
          <p:cNvPr id="69" name="Google Shape;69;p4"/>
          <p:cNvGrpSpPr/>
          <p:nvPr/>
        </p:nvGrpSpPr>
        <p:grpSpPr>
          <a:xfrm>
            <a:off x="409484" y="1650449"/>
            <a:ext cx="4540908" cy="745756"/>
            <a:chOff x="2449122" y="4572771"/>
            <a:chExt cx="7797329" cy="821769"/>
          </a:xfrm>
        </p:grpSpPr>
        <p:sp>
          <p:nvSpPr>
            <p:cNvPr id="70" name="Google Shape;70;p4"/>
            <p:cNvSpPr/>
            <p:nvPr/>
          </p:nvSpPr>
          <p:spPr>
            <a:xfrm>
              <a:off x="2460877" y="4572771"/>
              <a:ext cx="1112273" cy="821769"/>
            </a:xfrm>
            <a:prstGeom prst="homePlat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nvGrpSpPr>
            <p:cNvPr id="71" name="Google Shape;71;p4"/>
            <p:cNvGrpSpPr/>
            <p:nvPr/>
          </p:nvGrpSpPr>
          <p:grpSpPr>
            <a:xfrm>
              <a:off x="3298440" y="4572771"/>
              <a:ext cx="6948011" cy="821769"/>
              <a:chOff x="2189480" y="2153920"/>
              <a:chExt cx="7213599" cy="1137920"/>
            </a:xfrm>
          </p:grpSpPr>
          <p:sp>
            <p:nvSpPr>
              <p:cNvPr id="72" name="Google Shape;72;p4"/>
              <p:cNvSpPr/>
              <p:nvPr/>
            </p:nvSpPr>
            <p:spPr>
              <a:xfrm>
                <a:off x="2189480" y="2153920"/>
                <a:ext cx="7172961" cy="1137920"/>
              </a:xfrm>
              <a:prstGeom prst="chevron">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900"/>
                  <a:buFont typeface="Arial"/>
                  <a:buNone/>
                </a:pPr>
                <a:endParaRPr sz="900" b="0" i="0" u="none" strike="noStrike" cap="none">
                  <a:solidFill>
                    <a:srgbClr val="282F39"/>
                  </a:solidFill>
                  <a:latin typeface="Meiryo"/>
                  <a:ea typeface="Meiryo"/>
                  <a:cs typeface="Meiryo"/>
                  <a:sym typeface="Meiryo"/>
                </a:endParaRPr>
              </a:p>
            </p:txBody>
          </p:sp>
          <p:sp>
            <p:nvSpPr>
              <p:cNvPr id="73" name="Google Shape;73;p4"/>
              <p:cNvSpPr/>
              <p:nvPr/>
            </p:nvSpPr>
            <p:spPr>
              <a:xfrm>
                <a:off x="7779408" y="2153920"/>
                <a:ext cx="1623671" cy="1137920"/>
              </a:xfrm>
              <a:prstGeom prst="rect">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sp>
          <p:nvSpPr>
            <p:cNvPr id="74" name="Google Shape;74;p4"/>
            <p:cNvSpPr txBox="1"/>
            <p:nvPr/>
          </p:nvSpPr>
          <p:spPr>
            <a:xfrm>
              <a:off x="2449122" y="4698543"/>
              <a:ext cx="757991" cy="57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a:solidFill>
                    <a:srgbClr val="FFFFFF"/>
                  </a:solidFill>
                  <a:latin typeface="Meiryo"/>
                  <a:ea typeface="Meiryo"/>
                  <a:cs typeface="Meiryo"/>
                  <a:sym typeface="Meiryo"/>
                </a:rPr>
                <a:t>2</a:t>
              </a:r>
              <a:endParaRPr sz="2800" b="0" i="0" u="none" strike="noStrike" cap="none">
                <a:solidFill>
                  <a:srgbClr val="FFFFFF"/>
                </a:solidFill>
                <a:latin typeface="Meiryo"/>
                <a:ea typeface="Meiryo"/>
                <a:cs typeface="Meiryo"/>
                <a:sym typeface="Meiryo"/>
              </a:endParaRPr>
            </a:p>
          </p:txBody>
        </p:sp>
        <p:sp>
          <p:nvSpPr>
            <p:cNvPr id="75" name="Google Shape;75;p4"/>
            <p:cNvSpPr txBox="1"/>
            <p:nvPr/>
          </p:nvSpPr>
          <p:spPr>
            <a:xfrm>
              <a:off x="3883109" y="4629712"/>
              <a:ext cx="3178835" cy="707886"/>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ja-JP" altLang="en-US" sz="1400" b="1">
                  <a:solidFill>
                    <a:schemeClr val="lt1"/>
                  </a:solidFill>
                  <a:latin typeface="Meiryo"/>
                  <a:ea typeface="Meiryo"/>
                  <a:cs typeface="Meiryo"/>
                  <a:sym typeface="Meiryo"/>
                </a:rPr>
                <a:t>キックオフイベント</a:t>
              </a:r>
              <a:endParaRPr lang="en-US" altLang="ja-JP" sz="1400" b="1">
                <a:solidFill>
                  <a:schemeClr val="lt1"/>
                </a:solidFill>
                <a:latin typeface="Meiryo"/>
                <a:ea typeface="Meiryo"/>
                <a:cs typeface="Meiryo"/>
                <a:sym typeface="Meiryo"/>
              </a:endParaRPr>
            </a:p>
          </p:txBody>
        </p:sp>
      </p:grpSp>
      <p:grpSp>
        <p:nvGrpSpPr>
          <p:cNvPr id="76" name="Google Shape;76;p4"/>
          <p:cNvGrpSpPr/>
          <p:nvPr/>
        </p:nvGrpSpPr>
        <p:grpSpPr>
          <a:xfrm>
            <a:off x="432854" y="780262"/>
            <a:ext cx="4750732" cy="745756"/>
            <a:chOff x="2470482" y="5643459"/>
            <a:chExt cx="8157625" cy="821769"/>
          </a:xfrm>
        </p:grpSpPr>
        <p:grpSp>
          <p:nvGrpSpPr>
            <p:cNvPr id="77" name="Google Shape;77;p4"/>
            <p:cNvGrpSpPr/>
            <p:nvPr/>
          </p:nvGrpSpPr>
          <p:grpSpPr>
            <a:xfrm>
              <a:off x="3298440" y="5643459"/>
              <a:ext cx="6948011" cy="821769"/>
              <a:chOff x="2189480" y="2153920"/>
              <a:chExt cx="7213599" cy="1137920"/>
            </a:xfrm>
          </p:grpSpPr>
          <p:sp>
            <p:nvSpPr>
              <p:cNvPr id="78" name="Google Shape;78;p4"/>
              <p:cNvSpPr/>
              <p:nvPr/>
            </p:nvSpPr>
            <p:spPr>
              <a:xfrm>
                <a:off x="2189480" y="2153920"/>
                <a:ext cx="7172960" cy="1137920"/>
              </a:xfrm>
              <a:prstGeom prst="chevron">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282F39"/>
                  </a:solidFill>
                  <a:latin typeface="Meiryo"/>
                  <a:ea typeface="Meiryo"/>
                  <a:cs typeface="Meiryo"/>
                  <a:sym typeface="Meiryo"/>
                </a:endParaRPr>
              </a:p>
            </p:txBody>
          </p:sp>
          <p:sp>
            <p:nvSpPr>
              <p:cNvPr id="79" name="Google Shape;79;p4"/>
              <p:cNvSpPr/>
              <p:nvPr/>
            </p:nvSpPr>
            <p:spPr>
              <a:xfrm>
                <a:off x="7779408" y="2153920"/>
                <a:ext cx="1623671" cy="1137920"/>
              </a:xfrm>
              <a:prstGeom prst="rect">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sp>
          <p:nvSpPr>
            <p:cNvPr id="80" name="Google Shape;80;p4"/>
            <p:cNvSpPr txBox="1"/>
            <p:nvPr/>
          </p:nvSpPr>
          <p:spPr>
            <a:xfrm>
              <a:off x="4018700" y="5714261"/>
              <a:ext cx="6609407" cy="707886"/>
            </a:xfrm>
            <a:prstGeom prst="rect">
              <a:avLst/>
            </a:prstGeom>
            <a:solidFill>
              <a:srgbClr val="71BEC4"/>
            </a:solid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JP" altLang="en-US" sz="1400" b="1" i="0" u="none" strike="noStrike" cap="none">
                  <a:solidFill>
                    <a:schemeClr val="lt1"/>
                  </a:solidFill>
                  <a:latin typeface="Meiryo"/>
                  <a:ea typeface="Meiryo"/>
                  <a:cs typeface="Meiryo"/>
                  <a:sym typeface="Meiryo"/>
                </a:rPr>
                <a:t>ウニの原料確保</a:t>
              </a:r>
              <a:endParaRPr lang="en-US" altLang="ja-JP" sz="1400" b="1" i="0" u="none" strike="noStrike" cap="none">
                <a:solidFill>
                  <a:schemeClr val="lt1"/>
                </a:solidFill>
                <a:latin typeface="Meiryo"/>
                <a:ea typeface="Meiryo"/>
                <a:cs typeface="Meiryo"/>
                <a:sym typeface="Meiryo"/>
              </a:endParaRPr>
            </a:p>
          </p:txBody>
        </p:sp>
        <p:sp>
          <p:nvSpPr>
            <p:cNvPr id="81" name="Google Shape;81;p4"/>
            <p:cNvSpPr/>
            <p:nvPr/>
          </p:nvSpPr>
          <p:spPr>
            <a:xfrm>
              <a:off x="2472752" y="5643459"/>
              <a:ext cx="1112273" cy="821769"/>
            </a:xfrm>
            <a:prstGeom prst="homePlate">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sp>
          <p:nvSpPr>
            <p:cNvPr id="82" name="Google Shape;82;p4"/>
            <p:cNvSpPr txBox="1"/>
            <p:nvPr/>
          </p:nvSpPr>
          <p:spPr>
            <a:xfrm>
              <a:off x="2470482" y="5828364"/>
              <a:ext cx="757991" cy="57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altLang="en-US" sz="2800">
                  <a:solidFill>
                    <a:srgbClr val="FFFFFF"/>
                  </a:solidFill>
                  <a:latin typeface="Meiryo"/>
                  <a:ea typeface="Meiryo"/>
                  <a:cs typeface="Meiryo"/>
                  <a:sym typeface="Meiryo"/>
                </a:rPr>
                <a:t>１</a:t>
              </a:r>
              <a:endParaRPr sz="2800" b="0" i="0" u="none" strike="noStrike" cap="none">
                <a:solidFill>
                  <a:srgbClr val="FFFFFF"/>
                </a:solidFill>
                <a:latin typeface="Meiryo"/>
                <a:ea typeface="Meiryo"/>
                <a:cs typeface="Meiryo"/>
                <a:sym typeface="Meiryo"/>
              </a:endParaRPr>
            </a:p>
          </p:txBody>
        </p:sp>
      </p:grpSp>
      <p:grpSp>
        <p:nvGrpSpPr>
          <p:cNvPr id="83" name="Google Shape;83;p4"/>
          <p:cNvGrpSpPr/>
          <p:nvPr/>
        </p:nvGrpSpPr>
        <p:grpSpPr>
          <a:xfrm>
            <a:off x="400642" y="3399724"/>
            <a:ext cx="4534062" cy="745756"/>
            <a:chOff x="2460877" y="4572771"/>
            <a:chExt cx="7785574" cy="821769"/>
          </a:xfrm>
        </p:grpSpPr>
        <p:sp>
          <p:nvSpPr>
            <p:cNvPr id="84" name="Google Shape;84;p4"/>
            <p:cNvSpPr/>
            <p:nvPr/>
          </p:nvSpPr>
          <p:spPr>
            <a:xfrm>
              <a:off x="2460877" y="4572771"/>
              <a:ext cx="1112273" cy="821769"/>
            </a:xfrm>
            <a:prstGeom prst="homePlate">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nvGrpSpPr>
            <p:cNvPr id="85" name="Google Shape;85;p4"/>
            <p:cNvGrpSpPr/>
            <p:nvPr/>
          </p:nvGrpSpPr>
          <p:grpSpPr>
            <a:xfrm>
              <a:off x="3298440" y="4572771"/>
              <a:ext cx="6948011" cy="821769"/>
              <a:chOff x="2189480" y="2153920"/>
              <a:chExt cx="7213599" cy="1137920"/>
            </a:xfrm>
          </p:grpSpPr>
          <p:sp>
            <p:nvSpPr>
              <p:cNvPr id="86" name="Google Shape;86;p4"/>
              <p:cNvSpPr/>
              <p:nvPr/>
            </p:nvSpPr>
            <p:spPr>
              <a:xfrm>
                <a:off x="2189480" y="2153920"/>
                <a:ext cx="7172960" cy="1137920"/>
              </a:xfrm>
              <a:prstGeom prst="chevron">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282F39"/>
                  </a:solidFill>
                  <a:latin typeface="Meiryo"/>
                  <a:ea typeface="Meiryo"/>
                  <a:cs typeface="Meiryo"/>
                  <a:sym typeface="Meiryo"/>
                </a:endParaRPr>
              </a:p>
            </p:txBody>
          </p:sp>
          <p:sp>
            <p:nvSpPr>
              <p:cNvPr id="87" name="Google Shape;87;p4"/>
              <p:cNvSpPr/>
              <p:nvPr/>
            </p:nvSpPr>
            <p:spPr>
              <a:xfrm>
                <a:off x="7779408" y="2153920"/>
                <a:ext cx="1623671" cy="1137920"/>
              </a:xfrm>
              <a:prstGeom prst="rect">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sp>
          <p:nvSpPr>
            <p:cNvPr id="88" name="Google Shape;88;p4"/>
            <p:cNvSpPr txBox="1"/>
            <p:nvPr/>
          </p:nvSpPr>
          <p:spPr>
            <a:xfrm>
              <a:off x="2461052" y="4716480"/>
              <a:ext cx="757991" cy="57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altLang="ja-JP">
                  <a:solidFill>
                    <a:srgbClr val="FFFFFF"/>
                  </a:solidFill>
                  <a:latin typeface="Meiryo"/>
                  <a:ea typeface="Meiryo"/>
                  <a:cs typeface="Meiryo"/>
                  <a:sym typeface="Meiryo"/>
                </a:rPr>
                <a:t>4</a:t>
              </a:r>
              <a:endParaRPr sz="2800" b="0" i="0" u="none" strike="noStrike" cap="none">
                <a:solidFill>
                  <a:srgbClr val="FFFFFF"/>
                </a:solidFill>
                <a:latin typeface="Meiryo"/>
                <a:ea typeface="Meiryo"/>
                <a:cs typeface="Meiryo"/>
                <a:sym typeface="Meiryo"/>
              </a:endParaRPr>
            </a:p>
          </p:txBody>
        </p:sp>
        <p:sp>
          <p:nvSpPr>
            <p:cNvPr id="89" name="Google Shape;89;p4"/>
            <p:cNvSpPr txBox="1"/>
            <p:nvPr/>
          </p:nvSpPr>
          <p:spPr>
            <a:xfrm>
              <a:off x="4045391" y="4629712"/>
              <a:ext cx="6133003" cy="707886"/>
            </a:xfrm>
            <a:prstGeom prst="rect">
              <a:avLst/>
            </a:prstGeom>
            <a:solidFill>
              <a:srgbClr val="71BEC4"/>
            </a:solid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JP" altLang="en-US" sz="1400" b="1" i="0" u="none" strike="noStrike" cap="none">
                  <a:solidFill>
                    <a:schemeClr val="lt1"/>
                  </a:solidFill>
                  <a:latin typeface="Meiryo"/>
                  <a:ea typeface="Meiryo"/>
                  <a:cs typeface="Meiryo"/>
                  <a:sym typeface="Meiryo"/>
                </a:rPr>
                <a:t>小売・</a:t>
              </a:r>
              <a:r>
                <a:rPr lang="ja-JP" sz="1400" b="1" i="0" u="none" strike="noStrike" cap="none">
                  <a:solidFill>
                    <a:schemeClr val="lt1"/>
                  </a:solidFill>
                  <a:latin typeface="Meiryo"/>
                  <a:ea typeface="Meiryo"/>
                  <a:cs typeface="Meiryo"/>
                  <a:sym typeface="Meiryo"/>
                </a:rPr>
                <a:t>飲食店連携</a:t>
              </a:r>
              <a:endParaRPr sz="1400" b="1" i="0" u="none" strike="noStrike" cap="none">
                <a:solidFill>
                  <a:schemeClr val="lt1"/>
                </a:solidFill>
                <a:latin typeface="Meiryo"/>
                <a:ea typeface="Meiryo"/>
                <a:cs typeface="Meiryo"/>
                <a:sym typeface="Meiryo"/>
              </a:endParaRPr>
            </a:p>
          </p:txBody>
        </p:sp>
      </p:grpSp>
      <p:sp>
        <p:nvSpPr>
          <p:cNvPr id="91" name="Google Shape;91;p4"/>
          <p:cNvSpPr/>
          <p:nvPr/>
        </p:nvSpPr>
        <p:spPr>
          <a:xfrm>
            <a:off x="3097768" y="1648055"/>
            <a:ext cx="3569732" cy="73665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200"/>
              <a:buFont typeface="Arial"/>
              <a:buNone/>
            </a:pPr>
            <a:r>
              <a:rPr lang="ja-JP" altLang="en-US" sz="1100" b="0" i="0" u="none" strike="noStrike" cap="none">
                <a:solidFill>
                  <a:schemeClr val="dk1"/>
                </a:solidFill>
                <a:latin typeface="Meiryo"/>
                <a:ea typeface="Meiryo"/>
                <a:cs typeface="Meiryo"/>
                <a:sym typeface="Meiryo"/>
              </a:rPr>
              <a:t>鳥取賀露港において、キックオフイベントを開催知事によるメッセージ発信、トークセッション、体験・飲食ブース等を通じて、海のメッセージを発信していく。</a:t>
            </a:r>
            <a:endParaRPr sz="1100" b="0" i="0" u="none" strike="noStrike" cap="none">
              <a:solidFill>
                <a:schemeClr val="dk1"/>
              </a:solidFill>
              <a:latin typeface="Meiryo"/>
              <a:ea typeface="Meiryo"/>
              <a:cs typeface="Meiryo"/>
              <a:sym typeface="Meiryo"/>
            </a:endParaRPr>
          </a:p>
        </p:txBody>
      </p:sp>
      <p:sp>
        <p:nvSpPr>
          <p:cNvPr id="92" name="Google Shape;92;p4"/>
          <p:cNvSpPr/>
          <p:nvPr/>
        </p:nvSpPr>
        <p:spPr>
          <a:xfrm>
            <a:off x="3105162" y="786284"/>
            <a:ext cx="3571341" cy="73665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buSzPts val="1200"/>
            </a:pPr>
            <a:r>
              <a:rPr lang="ja-JP" altLang="en-US" sz="1100">
                <a:solidFill>
                  <a:schemeClr val="dk1"/>
                </a:solidFill>
                <a:latin typeface="Meiryo"/>
                <a:ea typeface="Meiryo"/>
                <a:cs typeface="Meiryo"/>
                <a:sym typeface="Meiryo"/>
              </a:rPr>
              <a:t>藻場回復に向けて採捕したムラサキウニを、港内・陸上それぞれで畜養し、メニュー開発や飲食店・学校給食向け原料を確保する</a:t>
            </a:r>
            <a:endParaRPr lang="en-US" altLang="ja-JP" sz="1100">
              <a:solidFill>
                <a:schemeClr val="dk1"/>
              </a:solidFill>
              <a:latin typeface="Meiryo"/>
              <a:ea typeface="Meiryo"/>
              <a:cs typeface="Meiryo"/>
              <a:sym typeface="Meiryo"/>
            </a:endParaRPr>
          </a:p>
        </p:txBody>
      </p:sp>
      <p:sp>
        <p:nvSpPr>
          <p:cNvPr id="93" name="Google Shape;93;p4"/>
          <p:cNvSpPr/>
          <p:nvPr/>
        </p:nvSpPr>
        <p:spPr>
          <a:xfrm>
            <a:off x="3080153" y="3397960"/>
            <a:ext cx="3571659" cy="73665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200"/>
              <a:buFont typeface="Arial"/>
              <a:buNone/>
            </a:pPr>
            <a:r>
              <a:rPr lang="ja-JP" altLang="en-US" sz="1100" b="0" i="0" u="none" strike="noStrike" cap="none">
                <a:solidFill>
                  <a:schemeClr val="dk1"/>
                </a:solidFill>
                <a:latin typeface="Meiryo"/>
                <a:ea typeface="Meiryo"/>
                <a:cs typeface="Meiryo"/>
                <a:sym typeface="Meiryo"/>
              </a:rPr>
              <a:t>上記４で開発したメニューを地域飲食店等で展開。</a:t>
            </a:r>
            <a:r>
              <a:rPr lang="ja-JP" sz="1100" b="0" i="0" u="none" strike="noStrike" cap="none">
                <a:solidFill>
                  <a:schemeClr val="dk1"/>
                </a:solidFill>
                <a:latin typeface="Meiryo"/>
                <a:ea typeface="Meiryo"/>
                <a:cs typeface="Meiryo"/>
                <a:sym typeface="Meiryo"/>
              </a:rPr>
              <a:t>販促を実施し消費を促していく</a:t>
            </a:r>
            <a:r>
              <a:rPr lang="ja-JP" altLang="en-US" sz="1100">
                <a:solidFill>
                  <a:schemeClr val="dk1"/>
                </a:solidFill>
                <a:latin typeface="Meiryo"/>
                <a:ea typeface="Meiryo"/>
                <a:cs typeface="Meiryo"/>
                <a:sym typeface="Meiryo"/>
              </a:rPr>
              <a:t>とともに、各飲食店等で海のメッセージを発信。</a:t>
            </a:r>
            <a:endParaRPr sz="1100" b="0" i="0" u="none" strike="noStrike" cap="none">
              <a:solidFill>
                <a:schemeClr val="dk1"/>
              </a:solidFill>
              <a:latin typeface="Meiryo"/>
              <a:ea typeface="Meiryo"/>
              <a:cs typeface="Meiryo"/>
              <a:sym typeface="Meiryo"/>
            </a:endParaRPr>
          </a:p>
        </p:txBody>
      </p:sp>
      <p:grpSp>
        <p:nvGrpSpPr>
          <p:cNvPr id="102" name="Google Shape;102;p4"/>
          <p:cNvGrpSpPr/>
          <p:nvPr/>
        </p:nvGrpSpPr>
        <p:grpSpPr>
          <a:xfrm>
            <a:off x="409484" y="2562130"/>
            <a:ext cx="4557992" cy="745756"/>
            <a:chOff x="2472752" y="5643459"/>
            <a:chExt cx="7826664" cy="821769"/>
          </a:xfrm>
        </p:grpSpPr>
        <p:sp>
          <p:nvSpPr>
            <p:cNvPr id="103" name="Google Shape;103;p4"/>
            <p:cNvSpPr/>
            <p:nvPr/>
          </p:nvSpPr>
          <p:spPr>
            <a:xfrm>
              <a:off x="2472752" y="5643459"/>
              <a:ext cx="1112273" cy="821769"/>
            </a:xfrm>
            <a:prstGeom prst="homePlate">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nvGrpSpPr>
            <p:cNvPr id="104" name="Google Shape;104;p4"/>
            <p:cNvGrpSpPr/>
            <p:nvPr/>
          </p:nvGrpSpPr>
          <p:grpSpPr>
            <a:xfrm>
              <a:off x="3298440" y="5643459"/>
              <a:ext cx="6948011" cy="821769"/>
              <a:chOff x="2189480" y="2153920"/>
              <a:chExt cx="7213599" cy="1137920"/>
            </a:xfrm>
          </p:grpSpPr>
          <p:sp>
            <p:nvSpPr>
              <p:cNvPr id="105" name="Google Shape;105;p4"/>
              <p:cNvSpPr/>
              <p:nvPr/>
            </p:nvSpPr>
            <p:spPr>
              <a:xfrm>
                <a:off x="2189480" y="2153920"/>
                <a:ext cx="7172960" cy="1137920"/>
              </a:xfrm>
              <a:prstGeom prst="chevron">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282F39"/>
                  </a:solidFill>
                  <a:latin typeface="Meiryo"/>
                  <a:ea typeface="Meiryo"/>
                  <a:cs typeface="Meiryo"/>
                  <a:sym typeface="Meiryo"/>
                </a:endParaRPr>
              </a:p>
            </p:txBody>
          </p:sp>
          <p:sp>
            <p:nvSpPr>
              <p:cNvPr id="106" name="Google Shape;106;p4"/>
              <p:cNvSpPr/>
              <p:nvPr/>
            </p:nvSpPr>
            <p:spPr>
              <a:xfrm>
                <a:off x="7779408" y="2153920"/>
                <a:ext cx="1623671" cy="1137920"/>
              </a:xfrm>
              <a:prstGeom prst="rect">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sp>
          <p:nvSpPr>
            <p:cNvPr id="107" name="Google Shape;107;p4"/>
            <p:cNvSpPr txBox="1"/>
            <p:nvPr/>
          </p:nvSpPr>
          <p:spPr>
            <a:xfrm>
              <a:off x="2485941" y="5828364"/>
              <a:ext cx="757993" cy="57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altLang="ja-JP">
                  <a:solidFill>
                    <a:srgbClr val="FFFFFF"/>
                  </a:solidFill>
                  <a:latin typeface="Meiryo"/>
                  <a:ea typeface="Meiryo"/>
                  <a:cs typeface="Meiryo"/>
                  <a:sym typeface="Meiryo"/>
                </a:rPr>
                <a:t>3</a:t>
              </a:r>
              <a:endParaRPr sz="2800" b="0" i="0" u="none" strike="noStrike" cap="none">
                <a:solidFill>
                  <a:srgbClr val="FFFFFF"/>
                </a:solidFill>
                <a:latin typeface="Meiryo"/>
                <a:ea typeface="Meiryo"/>
                <a:cs typeface="Meiryo"/>
                <a:sym typeface="Meiryo"/>
              </a:endParaRPr>
            </a:p>
          </p:txBody>
        </p:sp>
        <p:sp>
          <p:nvSpPr>
            <p:cNvPr id="108" name="Google Shape;108;p4"/>
            <p:cNvSpPr txBox="1"/>
            <p:nvPr/>
          </p:nvSpPr>
          <p:spPr>
            <a:xfrm>
              <a:off x="4018155" y="5714915"/>
              <a:ext cx="6281261" cy="707886"/>
            </a:xfrm>
            <a:prstGeom prst="rect">
              <a:avLst/>
            </a:prstGeom>
            <a:solidFill>
              <a:srgbClr val="71BE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a:solidFill>
                    <a:srgbClr val="FFFFFF"/>
                  </a:solidFill>
                  <a:latin typeface="Meiryo"/>
                  <a:ea typeface="Meiryo"/>
                  <a:cs typeface="Meiryo"/>
                  <a:sym typeface="Meiryo"/>
                </a:rPr>
                <a:t>メニュー開発</a:t>
              </a:r>
              <a:endParaRPr lang="en-US" altLang="ja-JP" sz="900" b="1" i="0" u="none" strike="noStrike" cap="none">
                <a:solidFill>
                  <a:srgbClr val="FFFFFF"/>
                </a:solidFill>
                <a:latin typeface="Meiryo"/>
                <a:ea typeface="Meiryo"/>
                <a:cs typeface="Meiryo"/>
                <a:sym typeface="Meiryo"/>
              </a:endParaRPr>
            </a:p>
          </p:txBody>
        </p:sp>
      </p:grpSp>
      <p:sp>
        <p:nvSpPr>
          <p:cNvPr id="109" name="Google Shape;109;p4"/>
          <p:cNvSpPr/>
          <p:nvPr/>
        </p:nvSpPr>
        <p:spPr>
          <a:xfrm>
            <a:off x="3080153" y="2568329"/>
            <a:ext cx="3571659" cy="73665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200"/>
              <a:buFont typeface="Arial"/>
              <a:buNone/>
            </a:pPr>
            <a:r>
              <a:rPr lang="ja-JP" altLang="ja-JP" sz="1100">
                <a:effectLst/>
                <a:latin typeface="メイリオ" panose="020B0604030504040204" pitchFamily="50" charset="-128"/>
                <a:ea typeface="メイリオ" panose="020B0604030504040204" pitchFamily="50" charset="-128"/>
                <a:cs typeface="Times New Roman" panose="02020603050405020304" pitchFamily="18" charset="0"/>
              </a:rPr>
              <a:t>地域</a:t>
            </a:r>
            <a:r>
              <a:rPr lang="ja-JP" altLang="en-US" sz="1100">
                <a:effectLst/>
                <a:latin typeface="メイリオ" panose="020B0604030504040204" pitchFamily="50" charset="-128"/>
                <a:ea typeface="メイリオ" panose="020B0604030504040204" pitchFamily="50" charset="-128"/>
                <a:cs typeface="Times New Roman" panose="02020603050405020304" pitchFamily="18" charset="0"/>
              </a:rPr>
              <a:t>の飲食店と連携し、使い勝手がよく地域に展開しやすい</a:t>
            </a:r>
            <a:r>
              <a:rPr lang="ja-JP" altLang="ja-JP" sz="1100">
                <a:effectLst/>
                <a:latin typeface="メイリオ" panose="020B0604030504040204" pitchFamily="50" charset="-128"/>
                <a:ea typeface="メイリオ" panose="020B0604030504040204" pitchFamily="50" charset="-128"/>
                <a:cs typeface="Times New Roman" panose="02020603050405020304" pitchFamily="18" charset="0"/>
              </a:rPr>
              <a:t>ウニメニュー</a:t>
            </a:r>
            <a:r>
              <a:rPr lang="ja-JP" altLang="en-US" sz="110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sz="1100">
                <a:effectLst/>
                <a:latin typeface="メイリオ" panose="020B0604030504040204" pitchFamily="50" charset="-128"/>
                <a:ea typeface="メイリオ" panose="020B0604030504040204" pitchFamily="50" charset="-128"/>
                <a:cs typeface="Times New Roman" panose="02020603050405020304" pitchFamily="18" charset="0"/>
              </a:rPr>
              <a:t>開発</a:t>
            </a:r>
            <a:endParaRPr lang="ja-JP" altLang="en-US" sz="1100" b="0" i="0" u="none" strike="noStrike" cap="none">
              <a:solidFill>
                <a:schemeClr val="dk1"/>
              </a:solidFill>
              <a:latin typeface="メイリオ" panose="020B0604030504040204" pitchFamily="50" charset="-128"/>
              <a:ea typeface="メイリオ" panose="020B0604030504040204" pitchFamily="50" charset="-128"/>
              <a:cs typeface="Meiryo"/>
              <a:sym typeface="Meiryo"/>
            </a:endParaRPr>
          </a:p>
        </p:txBody>
      </p:sp>
      <p:cxnSp>
        <p:nvCxnSpPr>
          <p:cNvPr id="110" name="Google Shape;110;p4"/>
          <p:cNvCxnSpPr>
            <a:cxnSpLocks/>
          </p:cNvCxnSpPr>
          <p:nvPr/>
        </p:nvCxnSpPr>
        <p:spPr>
          <a:xfrm rot="10800000" flipH="1">
            <a:off x="203021" y="1933581"/>
            <a:ext cx="190499" cy="1241"/>
          </a:xfrm>
          <a:prstGeom prst="straightConnector1">
            <a:avLst/>
          </a:prstGeom>
          <a:noFill/>
          <a:ln w="38100" cap="flat" cmpd="sng">
            <a:solidFill>
              <a:srgbClr val="FF0000"/>
            </a:solidFill>
            <a:prstDash val="solid"/>
            <a:round/>
            <a:headEnd type="none" w="sm" len="sm"/>
            <a:tailEnd type="none" w="sm" len="sm"/>
          </a:ln>
        </p:spPr>
      </p:cxnSp>
      <p:sp>
        <p:nvSpPr>
          <p:cNvPr id="111" name="Google Shape;111;p4"/>
          <p:cNvSpPr txBox="1"/>
          <p:nvPr/>
        </p:nvSpPr>
        <p:spPr>
          <a:xfrm>
            <a:off x="1024460" y="1326487"/>
            <a:ext cx="18473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Meiryo"/>
              <a:ea typeface="Meiryo"/>
              <a:cs typeface="Meiryo"/>
              <a:sym typeface="Meiryo"/>
            </a:endParaRPr>
          </a:p>
        </p:txBody>
      </p:sp>
      <p:grpSp>
        <p:nvGrpSpPr>
          <p:cNvPr id="112" name="Google Shape;83;p4">
            <a:extLst>
              <a:ext uri="{FF2B5EF4-FFF2-40B4-BE49-F238E27FC236}">
                <a16:creationId xmlns:a16="http://schemas.microsoft.com/office/drawing/2014/main" id="{54D6C023-D17F-4BA3-941F-46FE3EE9EF83}"/>
              </a:ext>
            </a:extLst>
          </p:cNvPr>
          <p:cNvGrpSpPr/>
          <p:nvPr/>
        </p:nvGrpSpPr>
        <p:grpSpPr>
          <a:xfrm>
            <a:off x="400642" y="4235833"/>
            <a:ext cx="4534062" cy="745756"/>
            <a:chOff x="2460877" y="4572771"/>
            <a:chExt cx="7785574" cy="821769"/>
          </a:xfrm>
        </p:grpSpPr>
        <p:sp>
          <p:nvSpPr>
            <p:cNvPr id="113" name="Google Shape;84;p4">
              <a:extLst>
                <a:ext uri="{FF2B5EF4-FFF2-40B4-BE49-F238E27FC236}">
                  <a16:creationId xmlns:a16="http://schemas.microsoft.com/office/drawing/2014/main" id="{206E4994-7A82-46A9-9615-EB22CC033203}"/>
                </a:ext>
              </a:extLst>
            </p:cNvPr>
            <p:cNvSpPr/>
            <p:nvPr/>
          </p:nvSpPr>
          <p:spPr>
            <a:xfrm>
              <a:off x="2460877" y="4572771"/>
              <a:ext cx="1112273" cy="821769"/>
            </a:xfrm>
            <a:prstGeom prst="homePlate">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nvGrpSpPr>
            <p:cNvPr id="114" name="Google Shape;85;p4">
              <a:extLst>
                <a:ext uri="{FF2B5EF4-FFF2-40B4-BE49-F238E27FC236}">
                  <a16:creationId xmlns:a16="http://schemas.microsoft.com/office/drawing/2014/main" id="{99CA9F48-C8EE-40CA-8957-F580E69FDF5D}"/>
                </a:ext>
              </a:extLst>
            </p:cNvPr>
            <p:cNvGrpSpPr/>
            <p:nvPr/>
          </p:nvGrpSpPr>
          <p:grpSpPr>
            <a:xfrm>
              <a:off x="3298440" y="4572771"/>
              <a:ext cx="6948011" cy="821769"/>
              <a:chOff x="2189480" y="2153920"/>
              <a:chExt cx="7213599" cy="1137920"/>
            </a:xfrm>
          </p:grpSpPr>
          <p:sp>
            <p:nvSpPr>
              <p:cNvPr id="117" name="Google Shape;86;p4">
                <a:extLst>
                  <a:ext uri="{FF2B5EF4-FFF2-40B4-BE49-F238E27FC236}">
                    <a16:creationId xmlns:a16="http://schemas.microsoft.com/office/drawing/2014/main" id="{230D53CA-3EE9-4A12-8C1F-8070568A30BA}"/>
                  </a:ext>
                </a:extLst>
              </p:cNvPr>
              <p:cNvSpPr/>
              <p:nvPr/>
            </p:nvSpPr>
            <p:spPr>
              <a:xfrm>
                <a:off x="2189480" y="2153920"/>
                <a:ext cx="7172960" cy="1137920"/>
              </a:xfrm>
              <a:prstGeom prst="chevron">
                <a:avLst>
                  <a:gd name="adj"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282F39"/>
                  </a:solidFill>
                  <a:latin typeface="Meiryo"/>
                  <a:ea typeface="Meiryo"/>
                  <a:cs typeface="Meiryo"/>
                  <a:sym typeface="Meiryo"/>
                </a:endParaRPr>
              </a:p>
            </p:txBody>
          </p:sp>
          <p:sp>
            <p:nvSpPr>
              <p:cNvPr id="118" name="Google Shape;87;p4">
                <a:extLst>
                  <a:ext uri="{FF2B5EF4-FFF2-40B4-BE49-F238E27FC236}">
                    <a16:creationId xmlns:a16="http://schemas.microsoft.com/office/drawing/2014/main" id="{A38ADEF9-AE92-4C68-AC84-B713ECC2382B}"/>
                  </a:ext>
                </a:extLst>
              </p:cNvPr>
              <p:cNvSpPr/>
              <p:nvPr/>
            </p:nvSpPr>
            <p:spPr>
              <a:xfrm>
                <a:off x="7779408" y="2153920"/>
                <a:ext cx="1623671" cy="1137920"/>
              </a:xfrm>
              <a:prstGeom prst="rect">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eiryo"/>
                  <a:ea typeface="Meiryo"/>
                  <a:cs typeface="Meiryo"/>
                  <a:sym typeface="Meiryo"/>
                </a:endParaRPr>
              </a:p>
            </p:txBody>
          </p:sp>
        </p:grpSp>
        <p:sp>
          <p:nvSpPr>
            <p:cNvPr id="115" name="Google Shape;88;p4">
              <a:extLst>
                <a:ext uri="{FF2B5EF4-FFF2-40B4-BE49-F238E27FC236}">
                  <a16:creationId xmlns:a16="http://schemas.microsoft.com/office/drawing/2014/main" id="{60EF92F6-DEFB-440F-AD54-865D88CAF3A3}"/>
                </a:ext>
              </a:extLst>
            </p:cNvPr>
            <p:cNvSpPr txBox="1"/>
            <p:nvPr/>
          </p:nvSpPr>
          <p:spPr>
            <a:xfrm>
              <a:off x="2461052" y="4716480"/>
              <a:ext cx="757991" cy="57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altLang="ja-JP" b="0" i="0" u="none" strike="noStrike" cap="none">
                  <a:solidFill>
                    <a:srgbClr val="FFFFFF"/>
                  </a:solidFill>
                  <a:latin typeface="Meiryo"/>
                  <a:ea typeface="Meiryo"/>
                  <a:cs typeface="Meiryo"/>
                  <a:sym typeface="Meiryo"/>
                </a:rPr>
                <a:t>5</a:t>
              </a:r>
              <a:endParaRPr sz="2800" b="0" i="0" u="none" strike="noStrike" cap="none">
                <a:solidFill>
                  <a:srgbClr val="FFFFFF"/>
                </a:solidFill>
                <a:latin typeface="Meiryo"/>
                <a:ea typeface="Meiryo"/>
                <a:cs typeface="Meiryo"/>
                <a:sym typeface="Meiryo"/>
              </a:endParaRPr>
            </a:p>
          </p:txBody>
        </p:sp>
        <p:sp>
          <p:nvSpPr>
            <p:cNvPr id="116" name="Google Shape;89;p4">
              <a:extLst>
                <a:ext uri="{FF2B5EF4-FFF2-40B4-BE49-F238E27FC236}">
                  <a16:creationId xmlns:a16="http://schemas.microsoft.com/office/drawing/2014/main" id="{AA4597A8-937A-423D-A9C2-D4C754E23A3F}"/>
                </a:ext>
              </a:extLst>
            </p:cNvPr>
            <p:cNvSpPr txBox="1"/>
            <p:nvPr/>
          </p:nvSpPr>
          <p:spPr>
            <a:xfrm>
              <a:off x="4045391" y="4629712"/>
              <a:ext cx="6133003" cy="707886"/>
            </a:xfrm>
            <a:prstGeom prst="rect">
              <a:avLst/>
            </a:prstGeom>
            <a:solidFill>
              <a:srgbClr val="71BEC4"/>
            </a:solidFill>
            <a:ln>
              <a:noFill/>
            </a:ln>
          </p:spPr>
          <p:txBody>
            <a:bodyPr spcFirstLastPara="1" wrap="square" lIns="91425" tIns="45700" rIns="91425" bIns="45700" anchor="ctr" anchorCtr="0">
              <a:noAutofit/>
            </a:bodyPr>
            <a:lstStyle/>
            <a:p>
              <a:pPr>
                <a:lnSpc>
                  <a:spcPct val="120000"/>
                </a:lnSpc>
                <a:buSzPts val="1400"/>
              </a:pPr>
              <a:r>
                <a:rPr lang="ja-JP" altLang="en-US" sz="1400" b="1" i="0" u="none" strike="noStrike" cap="none">
                  <a:solidFill>
                    <a:srgbClr val="FFFFFF"/>
                  </a:solidFill>
                  <a:latin typeface="Meiryo"/>
                  <a:ea typeface="Meiryo"/>
                  <a:cs typeface="Meiryo"/>
                  <a:sym typeface="Meiryo"/>
                </a:rPr>
                <a:t>小・中学校連携</a:t>
              </a:r>
              <a:endParaRPr lang="en-US" altLang="ja-JP" sz="1400" b="1" i="0" u="none" strike="noStrike" cap="none">
                <a:solidFill>
                  <a:srgbClr val="FFFFFF"/>
                </a:solidFill>
                <a:latin typeface="Meiryo"/>
                <a:ea typeface="Meiryo"/>
                <a:cs typeface="Meiryo"/>
                <a:sym typeface="Meiryo"/>
              </a:endParaRPr>
            </a:p>
          </p:txBody>
        </p:sp>
      </p:grpSp>
      <p:sp>
        <p:nvSpPr>
          <p:cNvPr id="119" name="Google Shape;93;p4">
            <a:extLst>
              <a:ext uri="{FF2B5EF4-FFF2-40B4-BE49-F238E27FC236}">
                <a16:creationId xmlns:a16="http://schemas.microsoft.com/office/drawing/2014/main" id="{9CE0371E-96EB-45CC-836C-45D362BEADB6}"/>
              </a:ext>
            </a:extLst>
          </p:cNvPr>
          <p:cNvSpPr/>
          <p:nvPr/>
        </p:nvSpPr>
        <p:spPr>
          <a:xfrm>
            <a:off x="3080153" y="4246697"/>
            <a:ext cx="3571659" cy="736656"/>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200"/>
              <a:buFont typeface="Arial"/>
              <a:buNone/>
            </a:pPr>
            <a:r>
              <a:rPr lang="ja-JP" altLang="en-US" sz="1100" b="0" i="0" u="none" strike="noStrike" cap="none">
                <a:solidFill>
                  <a:schemeClr val="dk1"/>
                </a:solidFill>
                <a:latin typeface="Meiryo"/>
                <a:ea typeface="Meiryo"/>
                <a:cs typeface="Meiryo"/>
                <a:sym typeface="Meiryo"/>
              </a:rPr>
              <a:t>上記４で開発したメニューを地域の学校教職でも展開するとともに、個別にウニに関する学習・体験イベントを展開する。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627063" y="25400"/>
            <a:ext cx="6172200" cy="37941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実施</a:t>
            </a:r>
            <a:r>
              <a:rPr lang="ja-JP" altLang="en-US" sz="1600" b="0" i="0" u="none" strike="noStrike" cap="none">
                <a:solidFill>
                  <a:schemeClr val="dk1"/>
                </a:solidFill>
                <a:latin typeface="Meiryo"/>
                <a:ea typeface="Meiryo"/>
                <a:cs typeface="Meiryo"/>
                <a:sym typeface="Meiryo"/>
              </a:rPr>
              <a:t>概要</a:t>
            </a:r>
            <a:endParaRPr sz="1400" b="0" i="0" u="none" strike="noStrike" cap="none">
              <a:solidFill>
                <a:srgbClr val="000000"/>
              </a:solidFill>
              <a:latin typeface="Meiryo"/>
              <a:ea typeface="Meiryo"/>
              <a:cs typeface="Meiryo"/>
              <a:sym typeface="Meiryo"/>
            </a:endParaRPr>
          </a:p>
        </p:txBody>
      </p:sp>
      <p:sp>
        <p:nvSpPr>
          <p:cNvPr id="127" name="Google Shape;127;p6"/>
          <p:cNvSpPr txBox="1">
            <a:spLocks noGrp="1"/>
          </p:cNvSpPr>
          <p:nvPr>
            <p:ph type="sldNum" idx="12"/>
          </p:nvPr>
        </p:nvSpPr>
        <p:spPr>
          <a:xfrm>
            <a:off x="6363040" y="9570435"/>
            <a:ext cx="403225" cy="23018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000"/>
              <a:buNone/>
            </a:pPr>
            <a:fld id="{00000000-1234-1234-1234-123412341234}" type="slidenum">
              <a:rPr lang="en-US" altLang="ja-JP">
                <a:latin typeface="Meiryo"/>
                <a:ea typeface="Meiryo"/>
                <a:cs typeface="Meiryo"/>
                <a:sym typeface="Meiryo"/>
              </a:rPr>
              <a:t>4</a:t>
            </a:fld>
            <a:endParaRPr>
              <a:latin typeface="Meiryo"/>
              <a:ea typeface="Meiryo"/>
              <a:cs typeface="Meiryo"/>
              <a:sym typeface="Meiryo"/>
            </a:endParaRPr>
          </a:p>
        </p:txBody>
      </p:sp>
      <p:sp>
        <p:nvSpPr>
          <p:cNvPr id="128" name="Google Shape;128;p6"/>
          <p:cNvSpPr txBox="1"/>
          <p:nvPr/>
        </p:nvSpPr>
        <p:spPr>
          <a:xfrm>
            <a:off x="247794" y="5986034"/>
            <a:ext cx="6365852" cy="295051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20000"/>
              </a:lnSpc>
              <a:spcBef>
                <a:spcPts val="600"/>
              </a:spcBef>
              <a:spcAft>
                <a:spcPts val="0"/>
              </a:spcAft>
              <a:buClr>
                <a:schemeClr val="dk1"/>
              </a:buClr>
              <a:buSzPts val="1400"/>
              <a:buFont typeface="Arial"/>
              <a:buNone/>
            </a:pPr>
            <a:endParaRPr lang="en-US" altLang="ja-JP" sz="1400" b="0" i="0" u="none" strike="noStrike" cap="none">
              <a:solidFill>
                <a:schemeClr val="dk1"/>
              </a:solidFill>
              <a:latin typeface="Meiryo"/>
              <a:ea typeface="Meiryo"/>
              <a:cs typeface="Meiryo"/>
              <a:sym typeface="Meiryo"/>
            </a:endParaRPr>
          </a:p>
          <a:p>
            <a:pPr marL="0" marR="0" lvl="0" indent="0" algn="l" rtl="0">
              <a:lnSpc>
                <a:spcPct val="120000"/>
              </a:lnSpc>
              <a:spcBef>
                <a:spcPts val="600"/>
              </a:spcBef>
              <a:spcAft>
                <a:spcPts val="0"/>
              </a:spcAft>
              <a:buClr>
                <a:schemeClr val="dk1"/>
              </a:buClr>
              <a:buSzPts val="1400"/>
              <a:buFont typeface="Arial"/>
              <a:buNone/>
            </a:pPr>
            <a:r>
              <a:rPr lang="ja-JP" sz="1400" b="0" i="0" u="none" strike="noStrike" cap="none">
                <a:solidFill>
                  <a:schemeClr val="dk1"/>
                </a:solidFill>
                <a:latin typeface="Meiryo"/>
                <a:ea typeface="Meiryo"/>
                <a:cs typeface="Meiryo"/>
                <a:sym typeface="Meiryo"/>
              </a:rPr>
              <a:t>＜前提＞</a:t>
            </a:r>
            <a:endParaRPr lang="en-US" altLang="ja-JP" sz="1400" b="0" i="0" u="none" strike="noStrike" cap="none">
              <a:solidFill>
                <a:schemeClr val="dk1"/>
              </a:solidFill>
              <a:latin typeface="Meiryo"/>
              <a:ea typeface="Meiryo"/>
              <a:cs typeface="Meiryo"/>
              <a:sym typeface="Meiryo"/>
            </a:endParaRPr>
          </a:p>
          <a:p>
            <a:pPr>
              <a:spcBef>
                <a:spcPts val="200"/>
              </a:spcBef>
            </a:pPr>
            <a:r>
              <a:rPr lang="ja-JP" altLang="en-US" sz="1400">
                <a:solidFill>
                  <a:schemeClr val="tx1"/>
                </a:solidFill>
                <a:latin typeface="Meiryo UI" panose="020B0604030504040204" pitchFamily="50" charset="-128"/>
                <a:ea typeface="Meiryo UI" panose="020B0604030504040204" pitchFamily="50" charset="-128"/>
              </a:rPr>
              <a:t>・温暖化等に伴うムラサキウニ増殖による食害から、藻場消失（</a:t>
            </a:r>
            <a:r>
              <a:rPr lang="en-US" altLang="ja-JP" sz="1400">
                <a:solidFill>
                  <a:schemeClr val="tx1"/>
                </a:solidFill>
                <a:latin typeface="Meiryo UI" panose="020B0604030504040204" pitchFamily="50" charset="-128"/>
                <a:ea typeface="Meiryo UI" panose="020B0604030504040204" pitchFamily="50" charset="-128"/>
              </a:rPr>
              <a:t>=</a:t>
            </a:r>
            <a:r>
              <a:rPr lang="ja-JP" altLang="en-US" sz="1400">
                <a:solidFill>
                  <a:schemeClr val="tx1"/>
                </a:solidFill>
                <a:latin typeface="Meiryo UI" panose="020B0604030504040204" pitchFamily="50" charset="-128"/>
                <a:ea typeface="Meiryo UI" panose="020B0604030504040204" pitchFamily="50" charset="-128"/>
              </a:rPr>
              <a:t>磯焼け）、</a:t>
            </a:r>
            <a:r>
              <a:rPr kumimoji="1" lang="ja-JP" altLang="en-US" sz="1400">
                <a:solidFill>
                  <a:schemeClr val="tx1"/>
                </a:solidFill>
                <a:latin typeface="Meiryo UI" panose="020B0604030504040204" pitchFamily="50" charset="-128"/>
                <a:ea typeface="Meiryo UI" panose="020B0604030504040204" pitchFamily="50" charset="-128"/>
              </a:rPr>
              <a:t>生物多様性、温室効果ガス吸収源が減退している。　</a:t>
            </a:r>
          </a:p>
          <a:p>
            <a:pPr>
              <a:spcBef>
                <a:spcPts val="200"/>
              </a:spcBef>
            </a:pPr>
            <a:r>
              <a:rPr kumimoji="1" lang="ja-JP" altLang="en-US" sz="1400">
                <a:solidFill>
                  <a:schemeClr val="tx1"/>
                </a:solidFill>
                <a:latin typeface="Meiryo UI" panose="020B0604030504040204" pitchFamily="50" charset="-128"/>
                <a:ea typeface="Meiryo UI" panose="020B0604030504040204" pitchFamily="50" charset="-128"/>
              </a:rPr>
              <a:t>・大量発生したムラサキウニは身入りが少なく、あまり食べられず、地域に出回っていない。</a:t>
            </a:r>
          </a:p>
          <a:p>
            <a:pPr marL="0" marR="0" lvl="0" indent="0" algn="l" rtl="0">
              <a:lnSpc>
                <a:spcPct val="120000"/>
              </a:lnSpc>
              <a:spcBef>
                <a:spcPts val="600"/>
              </a:spcBef>
              <a:spcAft>
                <a:spcPts val="0"/>
              </a:spcAft>
              <a:buClr>
                <a:schemeClr val="dk1"/>
              </a:buClr>
              <a:buSzPts val="1400"/>
              <a:buFont typeface="Arial"/>
              <a:buNone/>
            </a:pPr>
            <a:r>
              <a:rPr lang="ja-JP" sz="1400" b="0" i="0" u="none" strike="noStrike" cap="none">
                <a:solidFill>
                  <a:schemeClr val="dk1"/>
                </a:solidFill>
                <a:latin typeface="Meiryo"/>
                <a:ea typeface="Meiryo"/>
                <a:cs typeface="Meiryo"/>
                <a:sym typeface="Meiryo"/>
              </a:rPr>
              <a:t>＜学習の狙い＞</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200"/>
              </a:spcBef>
              <a:spcAft>
                <a:spcPts val="0"/>
              </a:spcAft>
              <a:buClr>
                <a:schemeClr val="dk1"/>
              </a:buClr>
              <a:buSzPts val="1400"/>
              <a:buFont typeface="Arial"/>
              <a:buNone/>
            </a:pPr>
            <a:r>
              <a:rPr lang="ja-JP" altLang="en-US" sz="1400">
                <a:solidFill>
                  <a:schemeClr val="dk1"/>
                </a:solidFill>
                <a:latin typeface="Meiryo"/>
                <a:ea typeface="Meiryo"/>
                <a:cs typeface="Meiryo"/>
                <a:sym typeface="Meiryo"/>
              </a:rPr>
              <a:t>・</a:t>
            </a:r>
            <a:r>
              <a:rPr lang="ja-JP" altLang="en-US" sz="1400" b="0" i="0" u="none" strike="noStrike" cap="none">
                <a:solidFill>
                  <a:schemeClr val="dk1"/>
                </a:solidFill>
                <a:latin typeface="Meiryo"/>
                <a:ea typeface="Meiryo"/>
                <a:cs typeface="Meiryo"/>
                <a:sym typeface="Meiryo"/>
              </a:rPr>
              <a:t>藻場の重要性と磯焼け問題の現状を伝える（</a:t>
            </a:r>
            <a:r>
              <a:rPr lang="en-US" altLang="ja-JP" sz="1400" b="0" i="0" u="none" strike="noStrike" cap="none">
                <a:solidFill>
                  <a:schemeClr val="dk1"/>
                </a:solidFill>
                <a:latin typeface="Meiryo"/>
                <a:ea typeface="Meiryo"/>
                <a:cs typeface="Meiryo"/>
                <a:sym typeface="Meiryo"/>
              </a:rPr>
              <a:t>OP</a:t>
            </a:r>
            <a:r>
              <a:rPr lang="ja-JP" altLang="en-US" sz="1400" b="0" i="0" u="none" strike="noStrike" cap="none">
                <a:solidFill>
                  <a:schemeClr val="dk1"/>
                </a:solidFill>
                <a:latin typeface="Meiryo"/>
                <a:ea typeface="Meiryo"/>
                <a:cs typeface="Meiryo"/>
                <a:sym typeface="Meiryo"/>
              </a:rPr>
              <a:t>セレモニー、パネル・水槽展示、動画放映）</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200"/>
              </a:spcBef>
              <a:spcAft>
                <a:spcPts val="0"/>
              </a:spcAft>
              <a:buClr>
                <a:schemeClr val="dk1"/>
              </a:buClr>
              <a:buSzPts val="1400"/>
              <a:buFont typeface="Arial"/>
              <a:buNone/>
            </a:pPr>
            <a:r>
              <a:rPr lang="ja-JP" altLang="en-US" sz="1400">
                <a:solidFill>
                  <a:schemeClr val="dk1"/>
                </a:solidFill>
                <a:latin typeface="Meiryo"/>
                <a:ea typeface="Meiryo"/>
                <a:cs typeface="Meiryo"/>
                <a:sym typeface="Meiryo"/>
              </a:rPr>
              <a:t>・鳥取で獲れたウニの食材としての</a:t>
            </a:r>
            <a:r>
              <a:rPr lang="ja-JP" altLang="en-US" sz="1400" b="0" i="0" u="none" strike="noStrike" cap="none">
                <a:solidFill>
                  <a:schemeClr val="dk1"/>
                </a:solidFill>
                <a:latin typeface="Meiryo"/>
                <a:ea typeface="Meiryo"/>
                <a:cs typeface="Meiryo"/>
                <a:sym typeface="Meiryo"/>
              </a:rPr>
              <a:t>ポテンシャルを</a:t>
            </a:r>
            <a:r>
              <a:rPr lang="ja-JP" altLang="en-US" sz="1400">
                <a:solidFill>
                  <a:schemeClr val="dk1"/>
                </a:solidFill>
                <a:latin typeface="Meiryo"/>
                <a:ea typeface="Meiryo"/>
                <a:cs typeface="Meiryo"/>
                <a:sym typeface="Meiryo"/>
              </a:rPr>
              <a:t>伝える（料理教室）</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200"/>
              </a:spcBef>
              <a:spcAft>
                <a:spcPts val="0"/>
              </a:spcAft>
              <a:buClr>
                <a:schemeClr val="dk1"/>
              </a:buClr>
              <a:buSzPts val="1400"/>
              <a:buFont typeface="Arial"/>
              <a:buNone/>
            </a:pPr>
            <a:r>
              <a:rPr lang="ja-JP" altLang="en-US" sz="1400">
                <a:solidFill>
                  <a:schemeClr val="dk1"/>
                </a:solidFill>
                <a:latin typeface="Meiryo"/>
                <a:ea typeface="Meiryo"/>
                <a:cs typeface="Meiryo"/>
                <a:sym typeface="Meiryo"/>
              </a:rPr>
              <a:t>・</a:t>
            </a:r>
            <a:r>
              <a:rPr lang="ja-JP" altLang="en-US" sz="1400" b="0" i="0" u="none" strike="noStrike" cap="none">
                <a:solidFill>
                  <a:schemeClr val="dk1"/>
                </a:solidFill>
                <a:latin typeface="Meiryo"/>
                <a:ea typeface="Meiryo"/>
                <a:cs typeface="Meiryo"/>
                <a:sym typeface="Meiryo"/>
              </a:rPr>
              <a:t>海洋環境の変化に合わせて、新しい食文化を創出し持続可能な地域をつくる意義を感じてもらう（</a:t>
            </a:r>
            <a:r>
              <a:rPr lang="en-US" altLang="ja-JP" sz="1400" b="0" i="0" u="none" strike="noStrike" cap="none">
                <a:solidFill>
                  <a:schemeClr val="dk1"/>
                </a:solidFill>
                <a:latin typeface="Meiryo"/>
                <a:ea typeface="Meiryo"/>
                <a:cs typeface="Meiryo"/>
                <a:sym typeface="Meiryo"/>
              </a:rPr>
              <a:t>OP</a:t>
            </a:r>
            <a:r>
              <a:rPr lang="ja-JP" altLang="en-US" sz="1400" b="0" i="0" u="none" strike="noStrike" cap="none">
                <a:solidFill>
                  <a:schemeClr val="dk1"/>
                </a:solidFill>
                <a:latin typeface="Meiryo"/>
                <a:ea typeface="Meiryo"/>
                <a:cs typeface="Meiryo"/>
                <a:sym typeface="Meiryo"/>
              </a:rPr>
              <a:t>セレモニー、パネル・水槽展示、動画放映）</a:t>
            </a:r>
            <a:endParaRPr sz="1400" b="0" i="0" u="none" strike="noStrike" cap="none">
              <a:solidFill>
                <a:schemeClr val="dk1"/>
              </a:solidFill>
              <a:latin typeface="Meiryo"/>
              <a:ea typeface="Meiryo"/>
              <a:cs typeface="Meiryo"/>
              <a:sym typeface="Meiryo"/>
            </a:endParaRPr>
          </a:p>
        </p:txBody>
      </p:sp>
      <p:sp>
        <p:nvSpPr>
          <p:cNvPr id="129" name="Google Shape;129;p6"/>
          <p:cNvSpPr txBox="1"/>
          <p:nvPr/>
        </p:nvSpPr>
        <p:spPr>
          <a:xfrm>
            <a:off x="244354" y="5986153"/>
            <a:ext cx="1680699" cy="387758"/>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lt1"/>
              </a:buClr>
              <a:buSzPts val="1600"/>
              <a:buFont typeface="Arial"/>
              <a:buNone/>
            </a:pPr>
            <a:r>
              <a:rPr lang="ja-JP" sz="1600" b="0" i="0" u="none" strike="noStrike" cap="none">
                <a:solidFill>
                  <a:schemeClr val="lt1"/>
                </a:solidFill>
                <a:latin typeface="Meiryo"/>
                <a:ea typeface="Meiryo"/>
                <a:cs typeface="Meiryo"/>
                <a:sym typeface="Meiryo"/>
              </a:rPr>
              <a:t>学びのポイント</a:t>
            </a:r>
            <a:endParaRPr sz="1600" b="0" i="0" u="none" strike="noStrike" cap="none">
              <a:solidFill>
                <a:schemeClr val="lt1"/>
              </a:solidFill>
              <a:latin typeface="Meiryo"/>
              <a:ea typeface="Meiryo"/>
              <a:cs typeface="Meiryo"/>
              <a:sym typeface="Meiryo"/>
            </a:endParaRPr>
          </a:p>
        </p:txBody>
      </p:sp>
      <p:sp>
        <p:nvSpPr>
          <p:cNvPr id="130" name="Google Shape;130;p6"/>
          <p:cNvSpPr txBox="1"/>
          <p:nvPr/>
        </p:nvSpPr>
        <p:spPr>
          <a:xfrm>
            <a:off x="247794" y="2744489"/>
            <a:ext cx="6365852" cy="293614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endParaRPr lang="en-US" altLang="ja-JP" sz="1400">
              <a:solidFill>
                <a:schemeClr val="dk1"/>
              </a:solidFill>
              <a:latin typeface="Meiryo"/>
              <a:ea typeface="Meiryo"/>
              <a:cs typeface="Meiryo"/>
              <a:sym typeface="Meiryo"/>
            </a:endParaRPr>
          </a:p>
          <a:p>
            <a:pPr marL="0" marR="0" lvl="0" indent="0" algn="l" rtl="0">
              <a:lnSpc>
                <a:spcPct val="120000"/>
              </a:lnSpc>
              <a:spcBef>
                <a:spcPts val="0"/>
              </a:spcBef>
              <a:spcAft>
                <a:spcPts val="0"/>
              </a:spcAft>
              <a:buClr>
                <a:srgbClr val="000000"/>
              </a:buClr>
              <a:buSzPts val="1400"/>
              <a:buFont typeface="Arial"/>
              <a:buNone/>
            </a:pPr>
            <a:endParaRPr lang="en-US" altLang="ja-JP" sz="1400">
              <a:solidFill>
                <a:schemeClr val="dk1"/>
              </a:solidFill>
              <a:latin typeface="Meiryo"/>
              <a:ea typeface="Meiryo"/>
              <a:cs typeface="Meiryo"/>
              <a:sym typeface="Meiryo"/>
            </a:endParaRPr>
          </a:p>
          <a:p>
            <a:pPr>
              <a:lnSpc>
                <a:spcPct val="120000"/>
              </a:lnSpc>
              <a:spcBef>
                <a:spcPts val="0"/>
              </a:spcBef>
              <a:spcAft>
                <a:spcPts val="0"/>
              </a:spcAft>
              <a:buClr>
                <a:srgbClr val="000000"/>
              </a:buClr>
              <a:buSzPts val="1400"/>
            </a:pPr>
            <a:r>
              <a:rPr lang="ja-JP" altLang="en-US" sz="1400">
                <a:solidFill>
                  <a:schemeClr val="dk1"/>
                </a:solidFill>
                <a:latin typeface="Meiryo"/>
                <a:ea typeface="Meiryo"/>
                <a:cs typeface="Meiryo"/>
                <a:sym typeface="Meiryo"/>
              </a:rPr>
              <a:t>鳥取ブルーカーボンプロジェクト「豊かな海の再生を目指して」の開始に至る背景（生物多様性・ブルーカーボンとしての藻場の重要性、ムラサキウニによる磯焼け問題、メニュー開発による新たな食文化定着への挑戦）の認知拡大により、ムラサキウニを通じて、海の問題を自分ごとにしてもらうことが目的。</a:t>
            </a:r>
            <a:r>
              <a:rPr lang="ja-JP" altLang="en-US" sz="1400" b="0" i="0" u="none" strike="noStrike" cap="none">
                <a:solidFill>
                  <a:schemeClr val="dk1"/>
                </a:solidFill>
                <a:latin typeface="Meiryo"/>
                <a:ea typeface="Meiryo"/>
                <a:cs typeface="Meiryo"/>
                <a:sym typeface="Meiryo"/>
              </a:rPr>
              <a:t>昨年度の取組から得た学びや、今年度の取組について、来場者や報道関係に向け発信。蓄養ウニの水槽や藻場</a:t>
            </a:r>
            <a:r>
              <a:rPr lang="en-US" altLang="ja-JP" sz="1400" b="0" i="0" u="none" strike="noStrike" cap="none">
                <a:solidFill>
                  <a:schemeClr val="dk1"/>
                </a:solidFill>
                <a:latin typeface="Meiryo"/>
                <a:ea typeface="Meiryo"/>
                <a:cs typeface="Meiryo"/>
                <a:sym typeface="Meiryo"/>
              </a:rPr>
              <a:t>/</a:t>
            </a:r>
            <a:r>
              <a:rPr lang="ja-JP" altLang="en-US" sz="1400" b="0" i="0" u="none" strike="noStrike" cap="none">
                <a:solidFill>
                  <a:schemeClr val="dk1"/>
                </a:solidFill>
                <a:latin typeface="Meiryo"/>
                <a:ea typeface="Meiryo"/>
                <a:cs typeface="Meiryo"/>
                <a:sym typeface="Meiryo"/>
              </a:rPr>
              <a:t>磯焼けについてのパネル展示・映像放映やサザエと蓄養ウニの料理教室など</a:t>
            </a:r>
            <a:r>
              <a:rPr lang="ja-JP" altLang="en-US" sz="1400">
                <a:solidFill>
                  <a:schemeClr val="dk1"/>
                </a:solidFill>
                <a:latin typeface="Meiryo"/>
                <a:ea typeface="Meiryo"/>
                <a:cs typeface="Meiryo"/>
                <a:sym typeface="Meiryo"/>
              </a:rPr>
              <a:t>多彩な会場イベントも展開することで、海の問題に興味と持ってもらい</a:t>
            </a:r>
            <a:r>
              <a:rPr lang="ja-JP" altLang="en-US" sz="1400" b="0" i="0" u="none" strike="noStrike" cap="none">
                <a:solidFill>
                  <a:schemeClr val="dk1"/>
                </a:solidFill>
                <a:latin typeface="Meiryo"/>
                <a:ea typeface="Meiryo"/>
                <a:cs typeface="Meiryo"/>
                <a:sym typeface="Meiryo"/>
              </a:rPr>
              <a:t>、アクションを促すことで、海と人と地域をつなげていく。</a:t>
            </a:r>
          </a:p>
        </p:txBody>
      </p:sp>
      <p:sp>
        <p:nvSpPr>
          <p:cNvPr id="131" name="Google Shape;131;p6"/>
          <p:cNvSpPr txBox="1"/>
          <p:nvPr/>
        </p:nvSpPr>
        <p:spPr>
          <a:xfrm>
            <a:off x="244354" y="2740099"/>
            <a:ext cx="1367879" cy="387758"/>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lt1"/>
              </a:buClr>
              <a:buSzPts val="1600"/>
              <a:buFont typeface="Arial"/>
              <a:buNone/>
            </a:pPr>
            <a:r>
              <a:rPr lang="ja-JP" sz="1600" b="0" i="0" u="none" strike="noStrike" cap="none">
                <a:solidFill>
                  <a:schemeClr val="lt1"/>
                </a:solidFill>
                <a:latin typeface="Meiryo"/>
                <a:ea typeface="Meiryo"/>
                <a:cs typeface="Meiryo"/>
                <a:sym typeface="Meiryo"/>
              </a:rPr>
              <a:t>実施目的</a:t>
            </a:r>
            <a:endParaRPr sz="1600" b="0" i="0" u="none" strike="noStrike" cap="none">
              <a:solidFill>
                <a:schemeClr val="lt1"/>
              </a:solidFill>
              <a:latin typeface="Meiryo"/>
              <a:ea typeface="Meiryo"/>
              <a:cs typeface="Meiryo"/>
              <a:sym typeface="Meiryo"/>
            </a:endParaRPr>
          </a:p>
        </p:txBody>
      </p:sp>
      <p:pic>
        <p:nvPicPr>
          <p:cNvPr id="11" name="図 10" descr="画面の領域">
            <a:extLst>
              <a:ext uri="{FF2B5EF4-FFF2-40B4-BE49-F238E27FC236}">
                <a16:creationId xmlns:a16="http://schemas.microsoft.com/office/drawing/2014/main" id="{FE9431DF-E0FC-4989-A662-DA1DDCB3FAF7}"/>
              </a:ext>
            </a:extLst>
          </p:cNvPr>
          <p:cNvPicPr/>
          <p:nvPr/>
        </p:nvPicPr>
        <p:blipFill rotWithShape="1">
          <a:blip r:embed="rId3">
            <a:extLst>
              <a:ext uri="{28A0092B-C50C-407E-A947-70E740481C1C}">
                <a14:useLocalDpi xmlns:a14="http://schemas.microsoft.com/office/drawing/2010/main" val="0"/>
              </a:ext>
            </a:extLst>
          </a:blip>
          <a:srcRect l="-1" t="25735" r="-2031" b="5366"/>
          <a:stretch/>
        </p:blipFill>
        <p:spPr>
          <a:xfrm>
            <a:off x="244354" y="598692"/>
            <a:ext cx="2863338" cy="1947528"/>
          </a:xfrm>
          <a:prstGeom prst="rect">
            <a:avLst/>
          </a:prstGeom>
        </p:spPr>
      </p:pic>
      <p:pic>
        <p:nvPicPr>
          <p:cNvPr id="12" name="図 11" descr="人, 子供, 若い, 女の子 が含まれている画像&#10;&#10;自動的に生成された説明">
            <a:extLst>
              <a:ext uri="{FF2B5EF4-FFF2-40B4-BE49-F238E27FC236}">
                <a16:creationId xmlns:a16="http://schemas.microsoft.com/office/drawing/2014/main" id="{AF508224-6C9B-481C-9BBE-9B865B808360}"/>
              </a:ext>
            </a:extLst>
          </p:cNvPr>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00094" y="635858"/>
            <a:ext cx="2863337" cy="1713641"/>
          </a:xfrm>
          <a:prstGeom prst="rect">
            <a:avLst/>
          </a:prstGeom>
        </p:spPr>
      </p:pic>
      <p:sp>
        <p:nvSpPr>
          <p:cNvPr id="13" name="テキスト ボックス 7">
            <a:extLst>
              <a:ext uri="{FF2B5EF4-FFF2-40B4-BE49-F238E27FC236}">
                <a16:creationId xmlns:a16="http://schemas.microsoft.com/office/drawing/2014/main" id="{E7DADB40-8FFF-4CE0-BD3C-DA7253E5D060}"/>
              </a:ext>
            </a:extLst>
          </p:cNvPr>
          <p:cNvSpPr txBox="1"/>
          <p:nvPr/>
        </p:nvSpPr>
        <p:spPr>
          <a:xfrm>
            <a:off x="3510657" y="2376690"/>
            <a:ext cx="2442210" cy="3333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a:t>
            </a:r>
            <a:r>
              <a:rPr lang="ja-JP" sz="1050" kern="100">
                <a:effectLst/>
                <a:latin typeface="游明朝" panose="02020400000000000000" pitchFamily="18" charset="-128"/>
                <a:ea typeface="Meiryo UI" panose="020B0604030504040204" pitchFamily="50" charset="-128"/>
                <a:cs typeface="Times New Roman" panose="02020603050405020304" pitchFamily="18" charset="0"/>
              </a:rPr>
              <a:t>海と日本プロジェクト</a:t>
            </a:r>
            <a:r>
              <a:rPr lang="en-US" sz="1050" kern="100">
                <a:effectLst/>
                <a:latin typeface="游明朝" panose="02020400000000000000" pitchFamily="18" charset="-128"/>
                <a:ea typeface="Meiryo UI" panose="020B0604030504040204" pitchFamily="50" charset="-128"/>
                <a:cs typeface="Times New Roman" panose="02020603050405020304" pitchFamily="18" charset="0"/>
              </a:rPr>
              <a:t>in</a:t>
            </a:r>
            <a:r>
              <a:rPr lang="ja-JP" sz="1050" kern="100">
                <a:effectLst/>
                <a:latin typeface="游明朝" panose="02020400000000000000" pitchFamily="18" charset="-128"/>
                <a:ea typeface="Meiryo UI" panose="020B0604030504040204" pitchFamily="50" charset="-128"/>
                <a:cs typeface="Times New Roman" panose="02020603050405020304" pitchFamily="18" charset="0"/>
              </a:rPr>
              <a:t>とっとり</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F6B53A-D037-423B-984E-F4C4242FDA4C}"/>
              </a:ext>
            </a:extLst>
          </p:cNvPr>
          <p:cNvSpPr txBox="1">
            <a:spLocks noChangeArrowheads="1"/>
          </p:cNvSpPr>
          <p:nvPr/>
        </p:nvSpPr>
        <p:spPr bwMode="auto">
          <a:xfrm>
            <a:off x="627063" y="25400"/>
            <a:ext cx="6172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kern="0">
                <a:latin typeface="メイリオ" panose="020B0604030504040204" pitchFamily="50" charset="-128"/>
                <a:ea typeface="メイリオ" panose="020B0604030504040204" pitchFamily="50" charset="-128"/>
              </a:rPr>
              <a:t>実施概要</a:t>
            </a:r>
          </a:p>
        </p:txBody>
      </p:sp>
      <p:sp>
        <p:nvSpPr>
          <p:cNvPr id="4" name="テキスト ボックス 3">
            <a:extLst>
              <a:ext uri="{FF2B5EF4-FFF2-40B4-BE49-F238E27FC236}">
                <a16:creationId xmlns:a16="http://schemas.microsoft.com/office/drawing/2014/main" id="{593831CF-CD73-4E74-B2CE-7FDCF209E532}"/>
              </a:ext>
            </a:extLst>
          </p:cNvPr>
          <p:cNvSpPr txBox="1"/>
          <p:nvPr/>
        </p:nvSpPr>
        <p:spPr>
          <a:xfrm>
            <a:off x="392452" y="1021111"/>
            <a:ext cx="6172200" cy="7171194"/>
          </a:xfrm>
          <a:prstGeom prst="rect">
            <a:avLst/>
          </a:prstGeom>
          <a:noFill/>
        </p:spPr>
        <p:txBody>
          <a:bodyPr wrap="square" rtlCol="0">
            <a:spAutoFit/>
          </a:bodyPr>
          <a:lstStyle/>
          <a:p>
            <a:pPr algn="ctr" defTabSz="180975">
              <a:spcBef>
                <a:spcPts val="200"/>
              </a:spcBef>
            </a:pPr>
            <a:r>
              <a:rPr lang="ja-JP" altLang="en-US" sz="3200">
                <a:latin typeface="Meiryo UI" panose="020B0604030504040204" pitchFamily="50" charset="-128"/>
                <a:ea typeface="Meiryo UI" panose="020B0604030504040204" pitchFamily="50" charset="-128"/>
              </a:rPr>
              <a:t>とっとり海のごちそう祭</a:t>
            </a:r>
            <a:r>
              <a:rPr lang="en-US" altLang="ja-JP" sz="3200">
                <a:latin typeface="Meiryo UI" panose="020B0604030504040204" pitchFamily="50" charset="-128"/>
                <a:ea typeface="Meiryo UI" panose="020B0604030504040204" pitchFamily="50" charset="-128"/>
              </a:rPr>
              <a:t>2023</a:t>
            </a:r>
          </a:p>
          <a:p>
            <a:pPr algn="ctr" defTabSz="180975">
              <a:spcBef>
                <a:spcPts val="200"/>
              </a:spcBef>
            </a:pPr>
            <a:r>
              <a:rPr lang="ja-JP" altLang="en-US" sz="1800">
                <a:latin typeface="Meiryo UI" panose="020B0604030504040204" pitchFamily="50" charset="-128"/>
                <a:ea typeface="Meiryo UI" panose="020B0604030504040204" pitchFamily="50" charset="-128"/>
              </a:rPr>
              <a:t>豊かな海の再生を目指して</a:t>
            </a:r>
            <a:endParaRPr lang="en-US" altLang="ja-JP" sz="1800">
              <a:latin typeface="Meiryo UI" panose="020B0604030504040204" pitchFamily="50" charset="-128"/>
              <a:ea typeface="Meiryo UI" panose="020B0604030504040204" pitchFamily="50" charset="-128"/>
            </a:endParaRPr>
          </a:p>
          <a:p>
            <a:pPr algn="ctr" defTabSz="180975">
              <a:spcBef>
                <a:spcPts val="200"/>
              </a:spcBef>
            </a:pPr>
            <a:r>
              <a:rPr lang="ja-JP" altLang="en-US" sz="1800">
                <a:latin typeface="Meiryo UI" panose="020B0604030504040204" pitchFamily="50" charset="-128"/>
                <a:ea typeface="Meiryo UI" panose="020B0604030504040204" pitchFamily="50" charset="-128"/>
              </a:rPr>
              <a:t>～見て！触って！食べて！知って！鳥取のウニのこと、海のこと～</a:t>
            </a:r>
            <a:endParaRPr lang="en-US" altLang="ja-JP" sz="18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■申請主体　　　　海のごちそう地域モデル</a:t>
            </a:r>
            <a:r>
              <a:rPr lang="en-US" altLang="ja-JP" sz="1600">
                <a:latin typeface="Meiryo UI" panose="020B0604030504040204" pitchFamily="50" charset="-128"/>
                <a:ea typeface="Meiryo UI" panose="020B0604030504040204" pitchFamily="50" charset="-128"/>
              </a:rPr>
              <a:t>in</a:t>
            </a:r>
            <a:r>
              <a:rPr lang="ja-JP" altLang="en-US" sz="1600">
                <a:latin typeface="Meiryo UI" panose="020B0604030504040204" pitchFamily="50" charset="-128"/>
                <a:ea typeface="Meiryo UI" panose="020B0604030504040204" pitchFamily="50" charset="-128"/>
              </a:rPr>
              <a:t>鳥取</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■主催</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鳥取ブルーカーボンプロジェクト～豊かな海の再生を目</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指して～実行委員会</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■共催</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日本財団 　海と日本プロジェクト</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en-US" altLang="ja-JP" sz="1600">
                <a:latin typeface="Meiryo UI" panose="020B0604030504040204" pitchFamily="50" charset="-128"/>
                <a:ea typeface="Meiryo UI" panose="020B0604030504040204" pitchFamily="50" charset="-128"/>
              </a:rPr>
              <a:t>					</a:t>
            </a:r>
          </a:p>
          <a:p>
            <a:pPr defTabSz="180975">
              <a:spcBef>
                <a:spcPts val="200"/>
              </a:spcBef>
            </a:pPr>
            <a:r>
              <a:rPr lang="ja-JP" altLang="en-US" sz="1600">
                <a:latin typeface="Meiryo UI" panose="020B0604030504040204" pitchFamily="50" charset="-128"/>
                <a:ea typeface="Meiryo UI" panose="020B0604030504040204" pitchFamily="50" charset="-128"/>
              </a:rPr>
              <a:t>■開催日</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2023</a:t>
            </a:r>
            <a:r>
              <a:rPr lang="ja-JP" altLang="en-US" sz="1600">
                <a:latin typeface="Meiryo UI" panose="020B0604030504040204" pitchFamily="50" charset="-128"/>
                <a:ea typeface="Meiryo UI" panose="020B0604030504040204" pitchFamily="50" charset="-128"/>
              </a:rPr>
              <a:t>年</a:t>
            </a:r>
            <a:r>
              <a:rPr lang="en-US" altLang="ja-JP" sz="1600">
                <a:latin typeface="Meiryo UI" panose="020B0604030504040204" pitchFamily="50" charset="-128"/>
                <a:ea typeface="Meiryo UI" panose="020B0604030504040204" pitchFamily="50" charset="-128"/>
              </a:rPr>
              <a:t>7</a:t>
            </a:r>
            <a:r>
              <a:rPr lang="ja-JP" altLang="en-US" sz="1600">
                <a:latin typeface="Meiryo UI" panose="020B0604030504040204" pitchFamily="50" charset="-128"/>
                <a:ea typeface="Meiryo UI" panose="020B0604030504040204" pitchFamily="50" charset="-128"/>
              </a:rPr>
              <a:t>月</a:t>
            </a:r>
            <a:r>
              <a:rPr lang="en-US" altLang="ja-JP" sz="1600">
                <a:latin typeface="Meiryo UI" panose="020B0604030504040204" pitchFamily="50" charset="-128"/>
                <a:ea typeface="Meiryo UI" panose="020B0604030504040204" pitchFamily="50" charset="-128"/>
              </a:rPr>
              <a:t>17</a:t>
            </a:r>
            <a:r>
              <a:rPr lang="ja-JP" altLang="en-US" sz="1600">
                <a:latin typeface="Meiryo UI" panose="020B0604030504040204" pitchFamily="50" charset="-128"/>
                <a:ea typeface="Meiryo UI" panose="020B0604030504040204" pitchFamily="50" charset="-128"/>
              </a:rPr>
              <a:t>日（月）</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■開催時間</a:t>
            </a:r>
            <a:r>
              <a:rPr lang="en-US" altLang="ja-JP" sz="1600">
                <a:latin typeface="Meiryo UI" panose="020B0604030504040204" pitchFamily="50" charset="-128"/>
                <a:ea typeface="Meiryo UI" panose="020B0604030504040204" pitchFamily="50" charset="-128"/>
              </a:rPr>
              <a:t>			10</a:t>
            </a:r>
            <a:r>
              <a:rPr lang="ja-JP" altLang="en-US" sz="1600">
                <a:latin typeface="Meiryo UI" panose="020B0604030504040204" pitchFamily="50" charset="-128"/>
                <a:ea typeface="Meiryo UI" panose="020B0604030504040204" pitchFamily="50" charset="-128"/>
              </a:rPr>
              <a:t>時～</a:t>
            </a:r>
            <a:r>
              <a:rPr lang="en-US" altLang="ja-JP" sz="1600">
                <a:latin typeface="Meiryo UI" panose="020B0604030504040204" pitchFamily="50" charset="-128"/>
                <a:ea typeface="Meiryo UI" panose="020B0604030504040204" pitchFamily="50" charset="-128"/>
              </a:rPr>
              <a:t>13</a:t>
            </a:r>
            <a:r>
              <a:rPr lang="ja-JP" altLang="en-US" sz="1600">
                <a:latin typeface="Meiryo UI" panose="020B0604030504040204" pitchFamily="50" charset="-128"/>
                <a:ea typeface="Meiryo UI" panose="020B0604030504040204" pitchFamily="50" charset="-128"/>
              </a:rPr>
              <a:t>時</a:t>
            </a:r>
            <a:r>
              <a:rPr lang="en-US" altLang="ja-JP" sz="1600">
                <a:latin typeface="Meiryo UI" panose="020B0604030504040204" pitchFamily="50" charset="-128"/>
                <a:ea typeface="Meiryo UI" panose="020B0604030504040204" pitchFamily="50" charset="-128"/>
              </a:rPr>
              <a:t>30</a:t>
            </a:r>
            <a:r>
              <a:rPr lang="ja-JP" altLang="en-US" sz="1600">
                <a:latin typeface="Meiryo UI" panose="020B0604030504040204" pitchFamily="50" charset="-128"/>
                <a:ea typeface="Meiryo UI" panose="020B0604030504040204" pitchFamily="50" charset="-128"/>
              </a:rPr>
              <a:t>分</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en-US" altLang="ja-JP" sz="1600">
                <a:latin typeface="Meiryo UI" panose="020B0604030504040204" pitchFamily="50" charset="-128"/>
                <a:ea typeface="Meiryo UI" panose="020B0604030504040204" pitchFamily="50" charset="-128"/>
              </a:rPr>
              <a:t>						</a:t>
            </a:r>
          </a:p>
          <a:p>
            <a:pPr defTabSz="180975">
              <a:spcBef>
                <a:spcPts val="200"/>
              </a:spcBef>
            </a:pPr>
            <a:r>
              <a:rPr lang="ja-JP" altLang="en-US" sz="1600">
                <a:latin typeface="Meiryo UI" panose="020B0604030504040204" pitchFamily="50" charset="-128"/>
                <a:ea typeface="Meiryo UI" panose="020B0604030504040204" pitchFamily="50" charset="-128"/>
              </a:rPr>
              <a:t>■開催会場</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鳥取賀露港（次ページ参照）</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en-US" altLang="ja-JP" sz="1600">
                <a:latin typeface="Meiryo UI" panose="020B0604030504040204" pitchFamily="50" charset="-128"/>
                <a:ea typeface="Meiryo UI" panose="020B0604030504040204" pitchFamily="50" charset="-128"/>
              </a:rPr>
              <a:t>												</a:t>
            </a:r>
          </a:p>
          <a:p>
            <a:pPr defTabSz="180975">
              <a:spcBef>
                <a:spcPts val="200"/>
              </a:spcBef>
            </a:pPr>
            <a:r>
              <a:rPr lang="ja-JP" altLang="en-US" sz="1600">
                <a:latin typeface="Meiryo UI" panose="020B0604030504040204" pitchFamily="50" charset="-128"/>
                <a:ea typeface="Meiryo UI" panose="020B0604030504040204" pitchFamily="50" charset="-128"/>
              </a:rPr>
              <a:t>■参加方法</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当日来場</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各企画の申込の仕組み、集客方法については検討中</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■参加対象</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小学生</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■参加人数</a:t>
            </a:r>
            <a:r>
              <a:rPr lang="en-US" altLang="ja-JP" sz="1600">
                <a:latin typeface="Meiryo UI" panose="020B0604030504040204" pitchFamily="50" charset="-128"/>
                <a:ea typeface="Meiryo UI" panose="020B0604030504040204" pitchFamily="50" charset="-128"/>
              </a:rPr>
              <a:t>			500</a:t>
            </a:r>
            <a:r>
              <a:rPr lang="ja-JP" altLang="en-US" sz="1600">
                <a:latin typeface="Meiryo UI" panose="020B0604030504040204" pitchFamily="50" charset="-128"/>
                <a:ea typeface="Meiryo UI" panose="020B0604030504040204" pitchFamily="50" charset="-128"/>
              </a:rPr>
              <a:t>人（親子連れ）</a:t>
            </a:r>
            <a:endParaRPr lang="en-US" altLang="ja-JP" sz="1400">
              <a:latin typeface="Meiryo UI" panose="020B0604030504040204" pitchFamily="50" charset="-128"/>
              <a:ea typeface="Meiryo UI" panose="020B0604030504040204" pitchFamily="50" charset="-128"/>
            </a:endParaRPr>
          </a:p>
        </p:txBody>
      </p:sp>
      <p:sp>
        <p:nvSpPr>
          <p:cNvPr id="5" name="スライド番号プレースホルダー 1">
            <a:extLst>
              <a:ext uri="{FF2B5EF4-FFF2-40B4-BE49-F238E27FC236}">
                <a16:creationId xmlns:a16="http://schemas.microsoft.com/office/drawing/2014/main" id="{F3C8D172-A907-4031-BC03-0A465D3B085F}"/>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5</a:t>
            </a:fld>
            <a:endParaRPr lang="en-US" altLang="ja-JP"/>
          </a:p>
        </p:txBody>
      </p:sp>
    </p:spTree>
    <p:extLst>
      <p:ext uri="{BB962C8B-B14F-4D97-AF65-F5344CB8AC3E}">
        <p14:creationId xmlns:p14="http://schemas.microsoft.com/office/powerpoint/2010/main" val="21299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2353FEA1-CCC8-47CC-9342-E122BA4D43DA}"/>
              </a:ext>
            </a:extLst>
          </p:cNvPr>
          <p:cNvSpPr txBox="1">
            <a:spLocks noChangeArrowheads="1"/>
          </p:cNvSpPr>
          <p:nvPr/>
        </p:nvSpPr>
        <p:spPr bwMode="auto">
          <a:xfrm>
            <a:off x="355824"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会場詳細</a:t>
            </a:r>
          </a:p>
        </p:txBody>
      </p:sp>
      <p:sp>
        <p:nvSpPr>
          <p:cNvPr id="40" name="タイトル 1">
            <a:extLst>
              <a:ext uri="{FF2B5EF4-FFF2-40B4-BE49-F238E27FC236}">
                <a16:creationId xmlns:a16="http://schemas.microsoft.com/office/drawing/2014/main" id="{403FA701-7950-4857-B393-1F2F121B60B6}"/>
              </a:ext>
            </a:extLst>
          </p:cNvPr>
          <p:cNvSpPr txBox="1">
            <a:spLocks/>
          </p:cNvSpPr>
          <p:nvPr/>
        </p:nvSpPr>
        <p:spPr>
          <a:xfrm>
            <a:off x="411416" y="825398"/>
            <a:ext cx="4383204" cy="1876707"/>
          </a:xfrm>
          <a:prstGeom prst="rect">
            <a:avLst/>
          </a:prstGeom>
        </p:spPr>
        <p:txBody>
          <a:bodyPr vert="horz" lIns="84136" tIns="42069" rIns="84136" bIns="42069" rtlCol="0" anchor="t">
            <a:noAutofit/>
          </a:bodyPr>
          <a:lstStyle>
            <a:lvl1pPr algn="ctr" defTabSz="779252" rtl="0" eaLnBrk="1" latinLnBrk="0" hangingPunct="1">
              <a:spcBef>
                <a:spcPct val="0"/>
              </a:spcBef>
              <a:buNone/>
              <a:defRPr kumimoji="1" sz="3700" kern="1200">
                <a:solidFill>
                  <a:schemeClr val="tx1"/>
                </a:solidFill>
                <a:latin typeface="+mj-lt"/>
                <a:ea typeface="+mj-ea"/>
                <a:cs typeface="+mj-cs"/>
              </a:defRPr>
            </a:lvl1pPr>
          </a:lstStyle>
          <a:p>
            <a:pPr algn="l" defTabSz="179388">
              <a:spcBef>
                <a:spcPts val="600"/>
              </a:spcBef>
            </a:pPr>
            <a:r>
              <a:rPr lang="ja-JP" altLang="en-US" sz="1600">
                <a:latin typeface="Meiryo UI" panose="020B0604030504040204" pitchFamily="50" charset="-128"/>
                <a:ea typeface="Meiryo UI" panose="020B0604030504040204" pitchFamily="50" charset="-128"/>
              </a:rPr>
              <a:t>■会場名</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鳥取賀露港</a:t>
            </a:r>
            <a:endParaRPr lang="en-US" altLang="ja-JP" sz="1600">
              <a:latin typeface="Meiryo UI" panose="020B0604030504040204" pitchFamily="50" charset="-128"/>
              <a:ea typeface="Meiryo UI" panose="020B0604030504040204" pitchFamily="50" charset="-128"/>
            </a:endParaRPr>
          </a:p>
          <a:p>
            <a:pPr algn="l" defTabSz="179388">
              <a:spcBef>
                <a:spcPts val="600"/>
              </a:spcBef>
            </a:pPr>
            <a:endParaRPr kumimoji="1" lang="en-US" altLang="ja-JP" sz="1600">
              <a:latin typeface="Meiryo UI" panose="020B0604030504040204" pitchFamily="50" charset="-128"/>
              <a:ea typeface="Meiryo UI" panose="020B0604030504040204" pitchFamily="50" charset="-128"/>
            </a:endParaRPr>
          </a:p>
          <a:p>
            <a:pPr algn="l" defTabSz="179388">
              <a:spcBef>
                <a:spcPts val="600"/>
              </a:spcBef>
            </a:pPr>
            <a:r>
              <a:rPr lang="ja-JP" altLang="en-US" sz="1600">
                <a:latin typeface="Meiryo UI" panose="020B0604030504040204" pitchFamily="50" charset="-128"/>
                <a:ea typeface="Meiryo UI" panose="020B0604030504040204" pitchFamily="50" charset="-128"/>
              </a:rPr>
              <a:t>■住所</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鳥取県鳥取市港町</a:t>
            </a:r>
            <a:r>
              <a:rPr lang="en-US" altLang="ja-JP" sz="1600">
                <a:latin typeface="Meiryo UI" panose="020B0604030504040204" pitchFamily="50" charset="-128"/>
                <a:ea typeface="Meiryo UI" panose="020B0604030504040204" pitchFamily="50" charset="-128"/>
              </a:rPr>
              <a:t>62-1</a:t>
            </a:r>
          </a:p>
          <a:p>
            <a:pPr algn="l" defTabSz="179388">
              <a:spcBef>
                <a:spcPts val="600"/>
              </a:spcBef>
            </a:pPr>
            <a:endParaRPr kumimoji="1" lang="en-US" altLang="ja-JP" sz="1600">
              <a:latin typeface="Meiryo UI" panose="020B0604030504040204" pitchFamily="50" charset="-128"/>
              <a:ea typeface="Meiryo UI" panose="020B0604030504040204" pitchFamily="50" charset="-128"/>
            </a:endParaRPr>
          </a:p>
          <a:p>
            <a:pPr algn="l" defTabSz="179388">
              <a:spcBef>
                <a:spcPts val="600"/>
              </a:spcBef>
            </a:pPr>
            <a:r>
              <a:rPr lang="ja-JP" altLang="en-US" sz="1600">
                <a:latin typeface="Meiryo UI" panose="020B0604030504040204" pitchFamily="50" charset="-128"/>
                <a:ea typeface="Meiryo UI" panose="020B0604030504040204" pitchFamily="50" charset="-128"/>
              </a:rPr>
              <a:t>■最寄り駅</a:t>
            </a:r>
            <a:r>
              <a:rPr lang="en-US" altLang="ja-JP" sz="16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　鳥取駅から車で</a:t>
            </a:r>
            <a:r>
              <a:rPr lang="en-US" altLang="ja-JP" sz="1600">
                <a:latin typeface="Meiryo UI" panose="020B0604030504040204" pitchFamily="50" charset="-128"/>
                <a:ea typeface="Meiryo UI" panose="020B0604030504040204" pitchFamily="50" charset="-128"/>
              </a:rPr>
              <a:t>15</a:t>
            </a:r>
            <a:r>
              <a:rPr lang="ja-JP" altLang="en-US" sz="1600">
                <a:latin typeface="Meiryo UI" panose="020B0604030504040204" pitchFamily="50" charset="-128"/>
                <a:ea typeface="Meiryo UI" panose="020B0604030504040204" pitchFamily="50" charset="-128"/>
              </a:rPr>
              <a:t>分</a:t>
            </a:r>
            <a:endParaRPr lang="en-US" altLang="ja-JP" sz="1600">
              <a:latin typeface="Meiryo UI" panose="020B0604030504040204" pitchFamily="50" charset="-128"/>
              <a:ea typeface="Meiryo UI" panose="020B0604030504040204" pitchFamily="50" charset="-128"/>
            </a:endParaRPr>
          </a:p>
          <a:p>
            <a:pPr algn="l" defTabSz="179388">
              <a:spcBef>
                <a:spcPts val="600"/>
              </a:spcBef>
            </a:pPr>
            <a:endParaRPr kumimoji="1" lang="en-US" altLang="ja-JP" sz="1000">
              <a:latin typeface="Meiryo UI" panose="020B0604030504040204" pitchFamily="50" charset="-128"/>
              <a:ea typeface="Meiryo UI" panose="020B0604030504040204" pitchFamily="50" charset="-128"/>
            </a:endParaRPr>
          </a:p>
        </p:txBody>
      </p:sp>
      <p:sp>
        <p:nvSpPr>
          <p:cNvPr id="13" name="スライド番号プレースホルダー 1">
            <a:extLst>
              <a:ext uri="{FF2B5EF4-FFF2-40B4-BE49-F238E27FC236}">
                <a16:creationId xmlns:a16="http://schemas.microsoft.com/office/drawing/2014/main" id="{96893C38-188F-47A7-A980-336778294BAF}"/>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6</a:t>
            </a:fld>
            <a:endParaRPr lang="en-US" altLang="ja-JP"/>
          </a:p>
        </p:txBody>
      </p:sp>
      <p:pic>
        <p:nvPicPr>
          <p:cNvPr id="4" name="図 3" descr="ダイアグラム が含まれている画像&#10;&#10;自動的に生成された説明">
            <a:extLst>
              <a:ext uri="{FF2B5EF4-FFF2-40B4-BE49-F238E27FC236}">
                <a16:creationId xmlns:a16="http://schemas.microsoft.com/office/drawing/2014/main" id="{47C9CC90-F2E8-C6AC-A790-28322EFA8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52" y="3082346"/>
            <a:ext cx="6235700" cy="3871580"/>
          </a:xfrm>
          <a:prstGeom prst="rect">
            <a:avLst/>
          </a:prstGeom>
        </p:spPr>
      </p:pic>
      <p:sp>
        <p:nvSpPr>
          <p:cNvPr id="5" name="フレーム 4">
            <a:extLst>
              <a:ext uri="{FF2B5EF4-FFF2-40B4-BE49-F238E27FC236}">
                <a16:creationId xmlns:a16="http://schemas.microsoft.com/office/drawing/2014/main" id="{38AD68D0-3B99-DAD8-BE5E-F88D594146D5}"/>
              </a:ext>
            </a:extLst>
          </p:cNvPr>
          <p:cNvSpPr/>
          <p:nvPr/>
        </p:nvSpPr>
        <p:spPr>
          <a:xfrm>
            <a:off x="2175386" y="5213554"/>
            <a:ext cx="1850924" cy="612058"/>
          </a:xfrm>
          <a:prstGeom prst="fram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3051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F6B53A-D037-423B-984E-F4C4242FDA4C}"/>
              </a:ext>
            </a:extLst>
          </p:cNvPr>
          <p:cNvSpPr txBox="1">
            <a:spLocks noChangeArrowheads="1"/>
          </p:cNvSpPr>
          <p:nvPr/>
        </p:nvSpPr>
        <p:spPr bwMode="auto">
          <a:xfrm>
            <a:off x="627063" y="25400"/>
            <a:ext cx="6172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kern="0">
                <a:latin typeface="メイリオ" panose="020B0604030504040204" pitchFamily="50" charset="-128"/>
                <a:ea typeface="メイリオ" panose="020B0604030504040204" pitchFamily="50" charset="-128"/>
              </a:rPr>
              <a:t>基本事項</a:t>
            </a:r>
          </a:p>
        </p:txBody>
      </p:sp>
      <p:sp>
        <p:nvSpPr>
          <p:cNvPr id="4" name="テキスト ボックス 3">
            <a:extLst>
              <a:ext uri="{FF2B5EF4-FFF2-40B4-BE49-F238E27FC236}">
                <a16:creationId xmlns:a16="http://schemas.microsoft.com/office/drawing/2014/main" id="{593831CF-CD73-4E74-B2CE-7FDCF209E532}"/>
              </a:ext>
            </a:extLst>
          </p:cNvPr>
          <p:cNvSpPr txBox="1"/>
          <p:nvPr/>
        </p:nvSpPr>
        <p:spPr>
          <a:xfrm>
            <a:off x="342478" y="700696"/>
            <a:ext cx="6254873" cy="9099927"/>
          </a:xfrm>
          <a:prstGeom prst="rect">
            <a:avLst/>
          </a:prstGeom>
          <a:noFill/>
        </p:spPr>
        <p:txBody>
          <a:bodyPr wrap="square" rtlCol="0">
            <a:spAutoFit/>
          </a:bodyPr>
          <a:lstStyle/>
          <a:p>
            <a:pPr defTabSz="180975">
              <a:spcBef>
                <a:spcPts val="200"/>
              </a:spcBef>
            </a:pPr>
            <a:r>
              <a:rPr lang="ja-JP" altLang="en-US" sz="1800">
                <a:latin typeface="Meiryo UI" panose="020B0604030504040204" pitchFamily="50" charset="-128"/>
                <a:ea typeface="Meiryo UI" panose="020B0604030504040204" pitchFamily="50" charset="-128"/>
              </a:rPr>
              <a:t>■スタッフの心構え</a:t>
            </a:r>
            <a:endParaRPr lang="en-US" altLang="ja-JP" sz="18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①笑顔で対応</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②ケガ・事故０</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③何かあったらすぐに報告</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800">
                <a:latin typeface="Meiryo UI" panose="020B0604030504040204" pitchFamily="50" charset="-128"/>
                <a:ea typeface="Meiryo UI" panose="020B0604030504040204" pitchFamily="50" charset="-128"/>
              </a:rPr>
              <a:t>■連絡事項</a:t>
            </a:r>
            <a:endParaRPr lang="en-US" altLang="ja-JP" sz="18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■前日スケジュール</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・各自鳥取賀露港集合</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事前準備が必要なブースのみ適宜対応</a:t>
            </a:r>
            <a:endParaRPr lang="en-US" altLang="ja-JP" sz="14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■当日スケジュール（概要）</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9:00</a:t>
            </a:r>
            <a:r>
              <a:rPr lang="ja-JP" altLang="en-US" sz="1600">
                <a:latin typeface="Meiryo UI" panose="020B0604030504040204" pitchFamily="50" charset="-128"/>
                <a:ea typeface="Meiryo UI" panose="020B0604030504040204" pitchFamily="50" charset="-128"/>
              </a:rPr>
              <a:t>　　責任者スタッフ集合</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9:30</a:t>
            </a:r>
            <a:r>
              <a:rPr lang="ja-JP" altLang="en-US" sz="1600">
                <a:latin typeface="Meiryo UI" panose="020B0604030504040204" pitchFamily="50" charset="-128"/>
                <a:ea typeface="Meiryo UI" panose="020B0604030504040204" pitchFamily="50" charset="-128"/>
              </a:rPr>
              <a:t>　　全スタッフ集合</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10:00</a:t>
            </a:r>
            <a:r>
              <a:rPr lang="ja-JP" altLang="en-US" sz="1600">
                <a:latin typeface="Meiryo UI" panose="020B0604030504040204" pitchFamily="50" charset="-128"/>
                <a:ea typeface="Meiryo UI" panose="020B0604030504040204" pitchFamily="50" charset="-128"/>
              </a:rPr>
              <a:t>　最終確認</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10:30  </a:t>
            </a:r>
            <a:r>
              <a:rPr lang="ja-JP" altLang="en-US" sz="1600">
                <a:latin typeface="Meiryo UI" panose="020B0604030504040204" pitchFamily="50" charset="-128"/>
                <a:ea typeface="Meiryo UI" panose="020B0604030504040204" pitchFamily="50" charset="-128"/>
              </a:rPr>
              <a:t>開会挨拶</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10:45</a:t>
            </a:r>
            <a:r>
              <a:rPr lang="ja-JP" altLang="en-US" sz="1600">
                <a:latin typeface="Meiryo UI" panose="020B0604030504040204" pitchFamily="50" charset="-128"/>
                <a:ea typeface="Meiryo UI" panose="020B0604030504040204" pitchFamily="50" charset="-128"/>
              </a:rPr>
              <a:t>　各ブーススタート</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13:15</a:t>
            </a:r>
            <a:r>
              <a:rPr lang="ja-JP" altLang="en-US" sz="1600">
                <a:latin typeface="Meiryo UI" panose="020B0604030504040204" pitchFamily="50" charset="-128"/>
                <a:ea typeface="Meiryo UI" panose="020B0604030504040204" pitchFamily="50" charset="-128"/>
              </a:rPr>
              <a:t>　閉会挨拶</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13:30</a:t>
            </a:r>
            <a:r>
              <a:rPr lang="ja-JP" altLang="en-US" sz="1600">
                <a:latin typeface="Meiryo UI" panose="020B0604030504040204" pitchFamily="50" charset="-128"/>
                <a:ea typeface="Meiryo UI" panose="020B0604030504040204" pitchFamily="50" charset="-128"/>
              </a:rPr>
              <a:t>　イベント終了、片付け開始</a:t>
            </a:r>
            <a:endParaRPr lang="en-US" altLang="ja-JP" sz="1600">
              <a:latin typeface="Meiryo UI" panose="020B0604030504040204" pitchFamily="50" charset="-128"/>
              <a:ea typeface="Meiryo UI" panose="020B0604030504040204" pitchFamily="50" charset="-128"/>
            </a:endParaRPr>
          </a:p>
          <a:p>
            <a:pPr defTabSz="180975">
              <a:spcBef>
                <a:spcPts val="200"/>
              </a:spcBef>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15:30</a:t>
            </a:r>
            <a:r>
              <a:rPr lang="ja-JP" altLang="en-US" sz="1600">
                <a:latin typeface="Meiryo UI" panose="020B0604030504040204" pitchFamily="50" charset="-128"/>
                <a:ea typeface="Meiryo UI" panose="020B0604030504040204" pitchFamily="50" charset="-128"/>
              </a:rPr>
              <a:t>　撤収</a:t>
            </a:r>
            <a:endParaRPr lang="en-US" altLang="ja-JP" sz="1600">
              <a:latin typeface="Meiryo UI" panose="020B0604030504040204" pitchFamily="50" charset="-128"/>
              <a:ea typeface="Meiryo UI" panose="020B0604030504040204" pitchFamily="50" charset="-128"/>
            </a:endParaRPr>
          </a:p>
          <a:p>
            <a:pPr defTabSz="180975">
              <a:spcBef>
                <a:spcPts val="200"/>
              </a:spcBef>
            </a:pPr>
            <a:endParaRPr lang="en-US" altLang="ja-JP" sz="1600">
              <a:latin typeface="Meiryo UI" panose="020B0604030504040204" pitchFamily="50" charset="-128"/>
              <a:ea typeface="Meiryo UI" panose="020B0604030504040204" pitchFamily="50" charset="-128"/>
            </a:endParaRPr>
          </a:p>
        </p:txBody>
      </p:sp>
      <p:sp>
        <p:nvSpPr>
          <p:cNvPr id="5" name="スライド番号プレースホルダー 1">
            <a:extLst>
              <a:ext uri="{FF2B5EF4-FFF2-40B4-BE49-F238E27FC236}">
                <a16:creationId xmlns:a16="http://schemas.microsoft.com/office/drawing/2014/main" id="{F3C8D172-A907-4031-BC03-0A465D3B085F}"/>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7</a:t>
            </a:fld>
            <a:endParaRPr lang="en-US" altLang="ja-JP"/>
          </a:p>
        </p:txBody>
      </p:sp>
      <p:graphicFrame>
        <p:nvGraphicFramePr>
          <p:cNvPr id="6" name="表 6">
            <a:extLst>
              <a:ext uri="{FF2B5EF4-FFF2-40B4-BE49-F238E27FC236}">
                <a16:creationId xmlns:a16="http://schemas.microsoft.com/office/drawing/2014/main" id="{8CD5EDF6-1404-A133-AD38-276C925D39B5}"/>
              </a:ext>
            </a:extLst>
          </p:cNvPr>
          <p:cNvGraphicFramePr>
            <a:graphicFrameLocks noGrp="1"/>
          </p:cNvGraphicFramePr>
          <p:nvPr>
            <p:extLst>
              <p:ext uri="{D42A27DB-BD31-4B8C-83A1-F6EECF244321}">
                <p14:modId xmlns:p14="http://schemas.microsoft.com/office/powerpoint/2010/main" val="372998861"/>
              </p:ext>
            </p:extLst>
          </p:nvPr>
        </p:nvGraphicFramePr>
        <p:xfrm>
          <a:off x="627062" y="2512940"/>
          <a:ext cx="5970289" cy="3307080"/>
        </p:xfrm>
        <a:graphic>
          <a:graphicData uri="http://schemas.openxmlformats.org/drawingml/2006/table">
            <a:tbl>
              <a:tblPr firstRow="1" bandRow="1">
                <a:tableStyleId>{F5AB1C69-6EDB-4FF4-983F-18BD219EF322}</a:tableStyleId>
              </a:tblPr>
              <a:tblGrid>
                <a:gridCol w="1269430">
                  <a:extLst>
                    <a:ext uri="{9D8B030D-6E8A-4147-A177-3AD203B41FA5}">
                      <a16:colId xmlns:a16="http://schemas.microsoft.com/office/drawing/2014/main" val="1321721561"/>
                    </a:ext>
                  </a:extLst>
                </a:gridCol>
                <a:gridCol w="4700859">
                  <a:extLst>
                    <a:ext uri="{9D8B030D-6E8A-4147-A177-3AD203B41FA5}">
                      <a16:colId xmlns:a16="http://schemas.microsoft.com/office/drawing/2014/main" val="1380532999"/>
                    </a:ext>
                  </a:extLst>
                </a:gridCol>
              </a:tblGrid>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休憩・控室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b="0">
                          <a:solidFill>
                            <a:schemeClr val="tx1"/>
                          </a:solidFill>
                          <a:latin typeface="メイリオ"/>
                          <a:ea typeface="メイリオ"/>
                        </a:rPr>
                        <a:t>漁協本所１F会議室</a:t>
                      </a:r>
                      <a:endParaRPr kumimoji="1" lang="ja-JP" altLang="en-US" sz="1400" b="0">
                        <a:solidFill>
                          <a:schemeClr val="tx1"/>
                        </a:solidFill>
                        <a:latin typeface="メイリオ"/>
                        <a:ea typeface="メイリオ"/>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875064"/>
                  </a:ext>
                </a:extLst>
              </a:tr>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服装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solidFill>
                            <a:schemeClr val="tx1"/>
                          </a:solidFill>
                          <a:latin typeface="メイリオ" panose="020B0604030504040204" pitchFamily="50" charset="-128"/>
                          <a:ea typeface="メイリオ" panose="020B0604030504040204" pitchFamily="50" charset="-128"/>
                        </a:rPr>
                        <a:t>オレンジポロシャツ、動きやすい靴</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en-US" altLang="ja-JP" sz="1400" b="0">
                          <a:solidFill>
                            <a:schemeClr val="tx1"/>
                          </a:solidFill>
                          <a:latin typeface="メイリオ" panose="020B0604030504040204" pitchFamily="50" charset="-128"/>
                          <a:ea typeface="メイリオ" panose="020B0604030504040204" pitchFamily="50" charset="-128"/>
                        </a:rPr>
                        <a:t> ※</a:t>
                      </a:r>
                      <a:r>
                        <a:rPr kumimoji="1" lang="ja-JP" altLang="en-US" sz="1400" b="0">
                          <a:solidFill>
                            <a:schemeClr val="tx1"/>
                          </a:solidFill>
                          <a:latin typeface="メイリオ" panose="020B0604030504040204" pitchFamily="50" charset="-128"/>
                          <a:ea typeface="メイリオ" panose="020B0604030504040204" pitchFamily="50" charset="-128"/>
                        </a:rPr>
                        <a:t>今年初参加の方のポロシャツは当日配布となります。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8913872"/>
                  </a:ext>
                </a:extLst>
              </a:tr>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昼食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solidFill>
                            <a:schemeClr val="tx1"/>
                          </a:solidFill>
                          <a:latin typeface="メイリオ" panose="020B0604030504040204" pitchFamily="50" charset="-128"/>
                          <a:ea typeface="メイリオ" panose="020B0604030504040204" pitchFamily="50" charset="-128"/>
                        </a:rPr>
                        <a:t>海陽亭の弁当とお茶を漁協本所にて準備しております。</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ja-JP" altLang="en-US" sz="1400" b="0">
                          <a:solidFill>
                            <a:schemeClr val="tx1"/>
                          </a:solidFill>
                          <a:latin typeface="メイリオ" panose="020B0604030504040204" pitchFamily="50" charset="-128"/>
                          <a:ea typeface="メイリオ" panose="020B0604030504040204" pitchFamily="50" charset="-128"/>
                        </a:rPr>
                        <a:t> </a:t>
                      </a:r>
                      <a:r>
                        <a:rPr kumimoji="1" lang="en-US" altLang="ja-JP" sz="1400" b="0">
                          <a:solidFill>
                            <a:schemeClr val="tx1"/>
                          </a:solidFill>
                          <a:latin typeface="メイリオ" panose="020B0604030504040204" pitchFamily="50" charset="-128"/>
                          <a:ea typeface="メイリオ" panose="020B0604030504040204" pitchFamily="50" charset="-128"/>
                        </a:rPr>
                        <a:t>※10:30</a:t>
                      </a:r>
                      <a:r>
                        <a:rPr kumimoji="1" lang="ja-JP" altLang="en-US" sz="1400" b="0">
                          <a:solidFill>
                            <a:schemeClr val="tx1"/>
                          </a:solidFill>
                          <a:latin typeface="メイリオ" panose="020B0604030504040204" pitchFamily="50" charset="-128"/>
                          <a:ea typeface="メイリオ" panose="020B0604030504040204" pitchFamily="50" charset="-128"/>
                        </a:rPr>
                        <a:t>以降受け取り可能です。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654601"/>
                  </a:ext>
                </a:extLst>
              </a:tr>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駐車場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a:solidFill>
                            <a:schemeClr val="tx1"/>
                          </a:solidFill>
                          <a:latin typeface="メイリオ" panose="020B0604030504040204" pitchFamily="50" charset="-128"/>
                          <a:ea typeface="メイリオ" panose="020B0604030504040204" pitchFamily="50" charset="-128"/>
                        </a:rPr>
                        <a:t>9:30</a:t>
                      </a:r>
                      <a:r>
                        <a:rPr kumimoji="1" lang="ja-JP" altLang="en-US" sz="1400" b="0">
                          <a:solidFill>
                            <a:schemeClr val="tx1"/>
                          </a:solidFill>
                          <a:latin typeface="メイリオ" panose="020B0604030504040204" pitchFamily="50" charset="-128"/>
                          <a:ea typeface="メイリオ" panose="020B0604030504040204" pitchFamily="50" charset="-128"/>
                        </a:rPr>
                        <a:t>までにスタッフ駐車場に駐車してください。</a:t>
                      </a:r>
                      <a:endParaRPr kumimoji="1" lang="en-US" altLang="ja-JP" sz="1400" b="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771222"/>
                  </a:ext>
                </a:extLst>
              </a:tr>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持ち物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solidFill>
                            <a:schemeClr val="tx1"/>
                          </a:solidFill>
                          <a:latin typeface="メイリオ" panose="020B0604030504040204" pitchFamily="50" charset="-128"/>
                          <a:ea typeface="メイリオ" panose="020B0604030504040204" pitchFamily="50" charset="-128"/>
                        </a:rPr>
                        <a:t>ペン、運営マニュアル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75995"/>
                  </a:ext>
                </a:extLst>
              </a:tr>
              <a:tr h="370840">
                <a:tc>
                  <a:txBody>
                    <a:bodyPr/>
                    <a:lstStyle/>
                    <a:p>
                      <a:pPr algn="ctr"/>
                      <a:r>
                        <a:rPr kumimoji="1" lang="ja-JP" altLang="en-US" sz="1400" b="0">
                          <a:solidFill>
                            <a:schemeClr val="tx1"/>
                          </a:solidFill>
                          <a:latin typeface="メイリオ" panose="020B0604030504040204" pitchFamily="50" charset="-128"/>
                          <a:ea typeface="メイリオ"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solidFill>
                            <a:schemeClr val="tx1"/>
                          </a:solidFill>
                          <a:latin typeface="メイリオ" panose="020B0604030504040204" pitchFamily="50" charset="-128"/>
                          <a:ea typeface="メイリオ" panose="020B0604030504040204" pitchFamily="50" charset="-128"/>
                        </a:rPr>
                        <a:t>①緊急時以外、来場者の見える場所で携帯をいじらない　</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ja-JP" altLang="en-US" sz="1400" b="0">
                          <a:solidFill>
                            <a:schemeClr val="tx1"/>
                          </a:solidFill>
                          <a:latin typeface="メイリオ" panose="020B0604030504040204" pitchFamily="50" charset="-128"/>
                          <a:ea typeface="メイリオ" panose="020B0604030504040204" pitchFamily="50" charset="-128"/>
                        </a:rPr>
                        <a:t>　ように注意してください。</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ja-JP" altLang="en-US" sz="1400" b="0">
                          <a:solidFill>
                            <a:schemeClr val="tx1"/>
                          </a:solidFill>
                          <a:latin typeface="メイリオ" panose="020B0604030504040204" pitchFamily="50" charset="-128"/>
                          <a:ea typeface="メイリオ" panose="020B0604030504040204" pitchFamily="50" charset="-128"/>
                        </a:rPr>
                        <a:t>②スタッフは基本的にマスクの着用をお願いいたします。</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ja-JP" altLang="en-US" sz="1400" b="0">
                          <a:solidFill>
                            <a:schemeClr val="tx1"/>
                          </a:solidFill>
                          <a:latin typeface="メイリオ" panose="020B0604030504040204" pitchFamily="50" charset="-128"/>
                          <a:ea typeface="メイリオ" panose="020B0604030504040204" pitchFamily="50" charset="-128"/>
                        </a:rPr>
                        <a:t>　 </a:t>
                      </a:r>
                      <a:r>
                        <a:rPr kumimoji="1" lang="en-US" altLang="ja-JP" sz="1400" b="0">
                          <a:solidFill>
                            <a:schemeClr val="tx1"/>
                          </a:solidFill>
                          <a:latin typeface="メイリオ" panose="020B0604030504040204" pitchFamily="50" charset="-128"/>
                          <a:ea typeface="メイリオ" panose="020B0604030504040204" pitchFamily="50" charset="-128"/>
                        </a:rPr>
                        <a:t>※</a:t>
                      </a:r>
                      <a:r>
                        <a:rPr kumimoji="1" lang="ja-JP" altLang="en-US" sz="1400" b="0">
                          <a:solidFill>
                            <a:schemeClr val="tx1"/>
                          </a:solidFill>
                          <a:latin typeface="メイリオ" panose="020B0604030504040204" pitchFamily="50" charset="-128"/>
                          <a:ea typeface="メイリオ" panose="020B0604030504040204" pitchFamily="50" charset="-128"/>
                        </a:rPr>
                        <a:t>登壇時は外していただいて問題ございません。</a:t>
                      </a:r>
                      <a:endParaRPr kumimoji="1" lang="en-US" altLang="ja-JP" sz="1400" b="0">
                        <a:solidFill>
                          <a:schemeClr val="tx1"/>
                        </a:solidFill>
                        <a:latin typeface="メイリオ" panose="020B0604030504040204" pitchFamily="50" charset="-128"/>
                        <a:ea typeface="メイリオ" panose="020B0604030504040204" pitchFamily="50" charset="-128"/>
                      </a:endParaRPr>
                    </a:p>
                    <a:p>
                      <a:r>
                        <a:rPr kumimoji="1" lang="ja-JP" altLang="en-US" sz="1400" b="0">
                          <a:solidFill>
                            <a:schemeClr val="tx1"/>
                          </a:solidFill>
                          <a:latin typeface="メイリオ" panose="020B0604030504040204" pitchFamily="50" charset="-128"/>
                          <a:ea typeface="メイリオ" panose="020B0604030504040204" pitchFamily="50" charset="-128"/>
                        </a:rPr>
                        <a:t>③敷地内全面禁煙です。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7933"/>
                  </a:ext>
                </a:extLst>
              </a:tr>
            </a:tbl>
          </a:graphicData>
        </a:graphic>
      </p:graphicFrame>
    </p:spTree>
    <p:extLst>
      <p:ext uri="{BB962C8B-B14F-4D97-AF65-F5344CB8AC3E}">
        <p14:creationId xmlns:p14="http://schemas.microsoft.com/office/powerpoint/2010/main" val="146901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F279459E-DE5B-4BD9-B8BA-755883824826}"/>
              </a:ext>
            </a:extLst>
          </p:cNvPr>
          <p:cNvSpPr txBox="1">
            <a:spLocks noChangeArrowheads="1"/>
          </p:cNvSpPr>
          <p:nvPr/>
        </p:nvSpPr>
        <p:spPr bwMode="auto">
          <a:xfrm>
            <a:off x="353401" y="46861"/>
            <a:ext cx="6479381" cy="39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991" tIns="47995" rIns="95991" bIns="47995" numCol="1" anchor="ctr" anchorCtr="0" compatLnSpc="1">
            <a:prstTxWarp prst="textNoShape">
              <a:avLst/>
            </a:prstTxWarp>
          </a:bodyPr>
          <a:lstStyle>
            <a:lvl1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cs typeface="+mj-cs"/>
              </a:defRPr>
            </a:lvl1pPr>
            <a:lvl2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2pPr>
            <a:lvl3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3pPr>
            <a:lvl4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4pPr>
            <a:lvl5pPr algn="r" rtl="0" eaLnBrk="0" fontAlgn="base" hangingPunct="0">
              <a:spcBef>
                <a:spcPct val="0"/>
              </a:spcBef>
              <a:spcAft>
                <a:spcPct val="0"/>
              </a:spcAft>
              <a:defRPr kumimoji="1" sz="1600">
                <a:solidFill>
                  <a:schemeClr val="tx1"/>
                </a:solidFill>
                <a:latin typeface="HGP創英角ｺﾞｼｯｸUB" pitchFamily="50" charset="-128"/>
                <a:ea typeface="HGP創英角ｺﾞｼｯｸUB" pitchFamily="50" charset="-128"/>
              </a:defRPr>
            </a:lvl5pPr>
            <a:lvl6pPr marL="4572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6pPr>
            <a:lvl7pPr marL="9144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7pPr>
            <a:lvl8pPr marL="13716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8pPr>
            <a:lvl9pPr marL="1828800" algn="r" rtl="0" fontAlgn="base">
              <a:spcBef>
                <a:spcPct val="0"/>
              </a:spcBef>
              <a:spcAft>
                <a:spcPct val="0"/>
              </a:spcAft>
              <a:defRPr kumimoji="1" sz="1400">
                <a:solidFill>
                  <a:schemeClr val="bg1"/>
                </a:solidFill>
                <a:latin typeface="ＤＦ平成ゴシック体 Std W5" pitchFamily="34" charset="-128"/>
                <a:ea typeface="ＤＦ平成ゴシック体 Std W5" pitchFamily="34" charset="-128"/>
              </a:defRPr>
            </a:lvl9pPr>
          </a:lstStyle>
          <a:p>
            <a:pPr eaLnBrk="1" hangingPunct="1"/>
            <a:r>
              <a:rPr lang="ja-JP" altLang="en-US" sz="1680" kern="0">
                <a:latin typeface="メイリオ" panose="020B0604030504040204" pitchFamily="50" charset="-128"/>
                <a:ea typeface="メイリオ" panose="020B0604030504040204" pitchFamily="50" charset="-128"/>
              </a:rPr>
              <a:t>スタッフリスト</a:t>
            </a:r>
          </a:p>
        </p:txBody>
      </p:sp>
      <p:sp>
        <p:nvSpPr>
          <p:cNvPr id="4" name="スライド番号プレースホルダー 1">
            <a:extLst>
              <a:ext uri="{FF2B5EF4-FFF2-40B4-BE49-F238E27FC236}">
                <a16:creationId xmlns:a16="http://schemas.microsoft.com/office/drawing/2014/main" id="{B740B8FC-9013-449E-947D-8462284B5A3F}"/>
              </a:ext>
            </a:extLst>
          </p:cNvPr>
          <p:cNvSpPr>
            <a:spLocks noGrp="1"/>
          </p:cNvSpPr>
          <p:nvPr>
            <p:ph type="sldNum" sz="quarter" idx="12"/>
          </p:nvPr>
        </p:nvSpPr>
        <p:spPr>
          <a:xfrm>
            <a:off x="6363040" y="9570435"/>
            <a:ext cx="403225" cy="230188"/>
          </a:xfrm>
        </p:spPr>
        <p:txBody>
          <a:bodyPr/>
          <a:lstStyle/>
          <a:p>
            <a:fld id="{1A09112C-A299-4172-A165-28F786E3A59E}" type="slidenum">
              <a:rPr lang="en-US" altLang="ja-JP" smtClean="0"/>
              <a:pPr/>
              <a:t>8</a:t>
            </a:fld>
            <a:endParaRPr lang="en-US" altLang="ja-JP"/>
          </a:p>
        </p:txBody>
      </p:sp>
      <p:pic>
        <p:nvPicPr>
          <p:cNvPr id="5" name="図 4" descr="テーブル&#10;&#10;自動的に生成された説明">
            <a:extLst>
              <a:ext uri="{FF2B5EF4-FFF2-40B4-BE49-F238E27FC236}">
                <a16:creationId xmlns:a16="http://schemas.microsoft.com/office/drawing/2014/main" id="{2ED73316-2591-444D-3D59-66B349F04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17" y="1580679"/>
            <a:ext cx="5849166" cy="6744641"/>
          </a:xfrm>
          <a:prstGeom prst="rect">
            <a:avLst/>
          </a:prstGeom>
        </p:spPr>
      </p:pic>
    </p:spTree>
    <p:extLst>
      <p:ext uri="{BB962C8B-B14F-4D97-AF65-F5344CB8AC3E}">
        <p14:creationId xmlns:p14="http://schemas.microsoft.com/office/powerpoint/2010/main" val="3507702336"/>
      </p:ext>
    </p:extLst>
  </p:cSld>
  <p:clrMapOvr>
    <a:masterClrMapping/>
  </p:clrMapOvr>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ＤＦ平成ゴシック体 Std W5"/>
        <a:ea typeface="ＤＦ平成ゴシック体 Std W5"/>
        <a:cs typeface=""/>
      </a:majorFont>
      <a:minorFont>
        <a:latin typeface="ＤＦ平成ゴシック体 Std W5"/>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51A7BE58C29A84FB68DC545C2410BBC" ma:contentTypeVersion="16" ma:contentTypeDescription="新しいドキュメントを作成します。" ma:contentTypeScope="" ma:versionID="2403472354aff3a00a34eb0a4a77214c">
  <xsd:schema xmlns:xsd="http://www.w3.org/2001/XMLSchema" xmlns:xs="http://www.w3.org/2001/XMLSchema" xmlns:p="http://schemas.microsoft.com/office/2006/metadata/properties" xmlns:ns2="3378da5f-047a-4988-9f42-129bcf88aeb0" xmlns:ns3="182bb160-63c1-477d-b69f-343e2a1366e6" targetNamespace="http://schemas.microsoft.com/office/2006/metadata/properties" ma:root="true" ma:fieldsID="9d71cd4879ccedc9e9f8fdf06fc013e8" ns2:_="" ns3:_="">
    <xsd:import namespace="3378da5f-047a-4988-9f42-129bcf88aeb0"/>
    <xsd:import namespace="182bb160-63c1-477d-b69f-343e2a1366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8da5f-047a-4988-9f42-129bcf88a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e18663d4-8676-473e-add5-8d75320f6f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2bb160-63c1-477d-b69f-343e2a1366e6"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e1964d99-e799-4167-9eb5-69a983dbdf83}" ma:internalName="TaxCatchAll" ma:showField="CatchAllData" ma:web="182bb160-63c1-477d-b69f-343e2a136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78da5f-047a-4988-9f42-129bcf88aeb0">
      <Terms xmlns="http://schemas.microsoft.com/office/infopath/2007/PartnerControls"/>
    </lcf76f155ced4ddcb4097134ff3c332f>
    <TaxCatchAll xmlns="182bb160-63c1-477d-b69f-343e2a1366e6" xsi:nil="true"/>
  </documentManagement>
</p:properties>
</file>

<file path=customXml/itemProps1.xml><?xml version="1.0" encoding="utf-8"?>
<ds:datastoreItem xmlns:ds="http://schemas.openxmlformats.org/officeDocument/2006/customXml" ds:itemID="{12702C24-F808-4A5C-ACB8-26B23D0A66BF}">
  <ds:schemaRefs>
    <ds:schemaRef ds:uri="http://schemas.microsoft.com/sharepoint/v3/contenttype/forms"/>
  </ds:schemaRefs>
</ds:datastoreItem>
</file>

<file path=customXml/itemProps2.xml><?xml version="1.0" encoding="utf-8"?>
<ds:datastoreItem xmlns:ds="http://schemas.openxmlformats.org/officeDocument/2006/customXml" ds:itemID="{3691E470-A082-4651-8828-936345EE5D79}"/>
</file>

<file path=customXml/itemProps3.xml><?xml version="1.0" encoding="utf-8"?>
<ds:datastoreItem xmlns:ds="http://schemas.openxmlformats.org/officeDocument/2006/customXml" ds:itemID="{DDE5FDEB-A792-48A9-8647-91BEB4AFF429}">
  <ds:schemaRefs>
    <ds:schemaRef ds:uri="http://purl.org/dc/terms/"/>
    <ds:schemaRef ds:uri="http://schemas.openxmlformats.org/package/2006/metadata/core-properties"/>
    <ds:schemaRef ds:uri="http://purl.org/dc/dcmitype/"/>
    <ds:schemaRef ds:uri="http://schemas.microsoft.com/office/infopath/2007/PartnerControls"/>
    <ds:schemaRef ds:uri="182bb160-63c1-477d-b69f-343e2a1366e6"/>
    <ds:schemaRef ds:uri="http://purl.org/dc/elements/1.1/"/>
    <ds:schemaRef ds:uri="http://schemas.microsoft.com/office/2006/documentManagement/types"/>
    <ds:schemaRef ds:uri="3378da5f-047a-4988-9f42-129bcf88aeb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4472</Words>
  <Application>Microsoft Office PowerPoint</Application>
  <PresentationFormat>A4 210 x 297 mm</PresentationFormat>
  <Paragraphs>606</Paragraphs>
  <Slides>33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ＤＦ平成ゴシック体 Std W5</vt:lpstr>
      <vt:lpstr>HGP創英角ｺﾞｼｯｸUB</vt:lpstr>
      <vt:lpstr>HG創英角ｺﾞｼｯｸUB</vt:lpstr>
      <vt:lpstr>Meiryo UI</vt:lpstr>
      <vt:lpstr>メイリオ</vt:lpstr>
      <vt:lpstr>メイリオ</vt:lpstr>
      <vt:lpstr>游明朝</vt:lpstr>
      <vt:lpstr>Arial</vt:lpstr>
      <vt:lpstr>Trebuchet MS</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その他備品一覧</vt:lpstr>
      <vt:lpstr>製作物一覧</vt:lpstr>
      <vt:lpstr>製作物一覧</vt:lpstr>
      <vt:lpstr>緊急時の対応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Curir片山敦士</dc:creator>
  <cp:lastModifiedBy>富田 百合子</cp:lastModifiedBy>
  <cp:revision>1</cp:revision>
  <cp:lastPrinted>2023-07-13T09:21:59Z</cp:lastPrinted>
  <dcterms:created xsi:type="dcterms:W3CDTF">2011-04-21T11:32:14Z</dcterms:created>
  <dcterms:modified xsi:type="dcterms:W3CDTF">2023-07-13T09:31:01Z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0x010100551A7BE58C29A84FB68DC545C2410BBC</vt:lpwstr>
  </property>
  <property fmtid="{D5CDD505-2E9C-101B-9397-08002B2CF9AE}" pid="3" name="MediaServiceImageTags">
    <vt:lpwstr/>
  </property>
</Properties>
</file>