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
  </p:notesMasterIdLst>
  <p:sldIdLst>
    <p:sldId id="257" r:id="rId2"/>
    <p:sldId id="258" r:id="rId3"/>
  </p:sldIdLst>
  <p:sldSz cx="21674138" cy="1625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p:restoredTop sz="94651"/>
  </p:normalViewPr>
  <p:slideViewPr>
    <p:cSldViewPr snapToGrid="0" snapToObjects="1">
      <p:cViewPr varScale="1">
        <p:scale>
          <a:sx n="46" d="100"/>
          <a:sy n="46" d="100"/>
        </p:scale>
        <p:origin x="1152"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6ED99B-6377-0146-AB8F-6BB6983E16AD}" type="datetimeFigureOut">
              <a:rPr kumimoji="1" lang="ja-JP" altLang="en-US" smtClean="0"/>
              <a:t>2020/11/25</a:t>
            </a:fld>
            <a:endParaRPr kumimoji="1" lang="ja-JP" altLang="en-US"/>
          </a:p>
        </p:txBody>
      </p:sp>
      <p:sp>
        <p:nvSpPr>
          <p:cNvPr id="4" name="スライド イメージ プレースホルダー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41870C-5C36-F842-8591-0BBABD446EFD}" type="slidenum">
              <a:rPr kumimoji="1" lang="ja-JP" altLang="en-US" smtClean="0"/>
              <a:t>‹#›</a:t>
            </a:fld>
            <a:endParaRPr kumimoji="1" lang="ja-JP" altLang="en-US"/>
          </a:p>
        </p:txBody>
      </p:sp>
    </p:spTree>
    <p:extLst>
      <p:ext uri="{BB962C8B-B14F-4D97-AF65-F5344CB8AC3E}">
        <p14:creationId xmlns:p14="http://schemas.microsoft.com/office/powerpoint/2010/main" val="42380364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25561" y="2660416"/>
            <a:ext cx="18423017" cy="5659496"/>
          </a:xfrm>
        </p:spPr>
        <p:txBody>
          <a:bodyPr anchor="b"/>
          <a:lstStyle>
            <a:lvl1pPr algn="ctr">
              <a:defRPr sz="14222"/>
            </a:lvl1pPr>
          </a:lstStyle>
          <a:p>
            <a:r>
              <a:rPr lang="ja-JP" altLang="en-US"/>
              <a:t>マスター タイトルの書式設定</a:t>
            </a:r>
            <a:endParaRPr lang="en-US" dirty="0"/>
          </a:p>
        </p:txBody>
      </p:sp>
      <p:sp>
        <p:nvSpPr>
          <p:cNvPr id="3" name="Subtitle 2"/>
          <p:cNvSpPr>
            <a:spLocks noGrp="1"/>
          </p:cNvSpPr>
          <p:nvPr>
            <p:ph type="subTitle" idx="1"/>
          </p:nvPr>
        </p:nvSpPr>
        <p:spPr>
          <a:xfrm>
            <a:off x="2709267" y="8538164"/>
            <a:ext cx="16255604" cy="3924769"/>
          </a:xfrm>
        </p:spPr>
        <p:txBody>
          <a:bodyPr/>
          <a:lstStyle>
            <a:lvl1pPr marL="0" indent="0" algn="ctr">
              <a:buNone/>
              <a:defRPr sz="5689"/>
            </a:lvl1pPr>
            <a:lvl2pPr marL="1083701" indent="0" algn="ctr">
              <a:buNone/>
              <a:defRPr sz="4741"/>
            </a:lvl2pPr>
            <a:lvl3pPr marL="2167402" indent="0" algn="ctr">
              <a:buNone/>
              <a:defRPr sz="4267"/>
            </a:lvl3pPr>
            <a:lvl4pPr marL="3251103" indent="0" algn="ctr">
              <a:buNone/>
              <a:defRPr sz="3792"/>
            </a:lvl4pPr>
            <a:lvl5pPr marL="4334805" indent="0" algn="ctr">
              <a:buNone/>
              <a:defRPr sz="3792"/>
            </a:lvl5pPr>
            <a:lvl6pPr marL="5418506" indent="0" algn="ctr">
              <a:buNone/>
              <a:defRPr sz="3792"/>
            </a:lvl6pPr>
            <a:lvl7pPr marL="6502207" indent="0" algn="ctr">
              <a:buNone/>
              <a:defRPr sz="3792"/>
            </a:lvl7pPr>
            <a:lvl8pPr marL="7585908" indent="0" algn="ctr">
              <a:buNone/>
              <a:defRPr sz="3792"/>
            </a:lvl8pPr>
            <a:lvl9pPr marL="8669609" indent="0" algn="ctr">
              <a:buNone/>
              <a:defRPr sz="3792"/>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629832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518688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10556" y="865481"/>
            <a:ext cx="4673486" cy="13776209"/>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90098" y="865481"/>
            <a:ext cx="13749531" cy="1377620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310218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233194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78810" y="4052716"/>
            <a:ext cx="18693944" cy="6762043"/>
          </a:xfrm>
        </p:spPr>
        <p:txBody>
          <a:bodyPr anchor="b"/>
          <a:lstStyle>
            <a:lvl1pPr>
              <a:defRPr sz="1422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78810" y="10878731"/>
            <a:ext cx="18693944" cy="3555999"/>
          </a:xfrm>
        </p:spPr>
        <p:txBody>
          <a:bodyPr/>
          <a:lstStyle>
            <a:lvl1pPr marL="0" indent="0">
              <a:buNone/>
              <a:defRPr sz="5689">
                <a:solidFill>
                  <a:schemeClr val="tx1"/>
                </a:solidFill>
              </a:defRPr>
            </a:lvl1pPr>
            <a:lvl2pPr marL="1083701" indent="0">
              <a:buNone/>
              <a:defRPr sz="4741">
                <a:solidFill>
                  <a:schemeClr val="tx1">
                    <a:tint val="75000"/>
                  </a:schemeClr>
                </a:solidFill>
              </a:defRPr>
            </a:lvl2pPr>
            <a:lvl3pPr marL="2167402" indent="0">
              <a:buNone/>
              <a:defRPr sz="4267">
                <a:solidFill>
                  <a:schemeClr val="tx1">
                    <a:tint val="75000"/>
                  </a:schemeClr>
                </a:solidFill>
              </a:defRPr>
            </a:lvl3pPr>
            <a:lvl4pPr marL="3251103" indent="0">
              <a:buNone/>
              <a:defRPr sz="3792">
                <a:solidFill>
                  <a:schemeClr val="tx1">
                    <a:tint val="75000"/>
                  </a:schemeClr>
                </a:solidFill>
              </a:defRPr>
            </a:lvl4pPr>
            <a:lvl5pPr marL="4334805" indent="0">
              <a:buNone/>
              <a:defRPr sz="3792">
                <a:solidFill>
                  <a:schemeClr val="tx1">
                    <a:tint val="75000"/>
                  </a:schemeClr>
                </a:solidFill>
              </a:defRPr>
            </a:lvl5pPr>
            <a:lvl6pPr marL="5418506" indent="0">
              <a:buNone/>
              <a:defRPr sz="3792">
                <a:solidFill>
                  <a:schemeClr val="tx1">
                    <a:tint val="75000"/>
                  </a:schemeClr>
                </a:solidFill>
              </a:defRPr>
            </a:lvl6pPr>
            <a:lvl7pPr marL="6502207" indent="0">
              <a:buNone/>
              <a:defRPr sz="3792">
                <a:solidFill>
                  <a:schemeClr val="tx1">
                    <a:tint val="75000"/>
                  </a:schemeClr>
                </a:solidFill>
              </a:defRPr>
            </a:lvl7pPr>
            <a:lvl8pPr marL="7585908" indent="0">
              <a:buNone/>
              <a:defRPr sz="3792">
                <a:solidFill>
                  <a:schemeClr val="tx1">
                    <a:tint val="75000"/>
                  </a:schemeClr>
                </a:solidFill>
              </a:defRPr>
            </a:lvl8pPr>
            <a:lvl9pPr marL="8669609" indent="0">
              <a:buNone/>
              <a:defRPr sz="379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28856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90097" y="4327407"/>
            <a:ext cx="9211509"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10972532" y="4327407"/>
            <a:ext cx="9211509" cy="103142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176737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92920" y="865485"/>
            <a:ext cx="18693944" cy="31420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92922" y="3984979"/>
            <a:ext cx="9169175"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ja-JP" altLang="en-US"/>
              <a:t>マスター テキストの書式設定</a:t>
            </a:r>
          </a:p>
        </p:txBody>
      </p:sp>
      <p:sp>
        <p:nvSpPr>
          <p:cNvPr id="4" name="Content Placeholder 3"/>
          <p:cNvSpPr>
            <a:spLocks noGrp="1"/>
          </p:cNvSpPr>
          <p:nvPr>
            <p:ph sz="half" idx="2"/>
          </p:nvPr>
        </p:nvSpPr>
        <p:spPr>
          <a:xfrm>
            <a:off x="1492922" y="5937956"/>
            <a:ext cx="9169175"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10972533" y="3984979"/>
            <a:ext cx="9214332" cy="1952977"/>
          </a:xfrm>
        </p:spPr>
        <p:txBody>
          <a:bodyPr anchor="b"/>
          <a:lstStyle>
            <a:lvl1pPr marL="0" indent="0">
              <a:buNone/>
              <a:defRPr sz="5689" b="1"/>
            </a:lvl1pPr>
            <a:lvl2pPr marL="1083701" indent="0">
              <a:buNone/>
              <a:defRPr sz="4741" b="1"/>
            </a:lvl2pPr>
            <a:lvl3pPr marL="2167402" indent="0">
              <a:buNone/>
              <a:defRPr sz="4267" b="1"/>
            </a:lvl3pPr>
            <a:lvl4pPr marL="3251103" indent="0">
              <a:buNone/>
              <a:defRPr sz="3792" b="1"/>
            </a:lvl4pPr>
            <a:lvl5pPr marL="4334805" indent="0">
              <a:buNone/>
              <a:defRPr sz="3792" b="1"/>
            </a:lvl5pPr>
            <a:lvl6pPr marL="5418506" indent="0">
              <a:buNone/>
              <a:defRPr sz="3792" b="1"/>
            </a:lvl6pPr>
            <a:lvl7pPr marL="6502207" indent="0">
              <a:buNone/>
              <a:defRPr sz="3792" b="1"/>
            </a:lvl7pPr>
            <a:lvl8pPr marL="7585908" indent="0">
              <a:buNone/>
              <a:defRPr sz="3792" b="1"/>
            </a:lvl8pPr>
            <a:lvl9pPr marL="8669609" indent="0">
              <a:buNone/>
              <a:defRPr sz="3792" b="1"/>
            </a:lvl9pPr>
          </a:lstStyle>
          <a:p>
            <a:pPr lvl="0"/>
            <a:r>
              <a:rPr lang="ja-JP" altLang="en-US"/>
              <a:t>マスター テキストの書式設定</a:t>
            </a:r>
          </a:p>
        </p:txBody>
      </p:sp>
      <p:sp>
        <p:nvSpPr>
          <p:cNvPr id="6" name="Content Placeholder 5"/>
          <p:cNvSpPr>
            <a:spLocks noGrp="1"/>
          </p:cNvSpPr>
          <p:nvPr>
            <p:ph sz="quarter" idx="4"/>
          </p:nvPr>
        </p:nvSpPr>
        <p:spPr>
          <a:xfrm>
            <a:off x="10972533" y="5937956"/>
            <a:ext cx="9214332" cy="87338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326157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40921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373621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92920" y="1083733"/>
            <a:ext cx="6990474" cy="3793067"/>
          </a:xfrm>
        </p:spPr>
        <p:txBody>
          <a:bodyPr anchor="b"/>
          <a:lstStyle>
            <a:lvl1pPr>
              <a:defRPr sz="7585"/>
            </a:lvl1pPr>
          </a:lstStyle>
          <a:p>
            <a:r>
              <a:rPr lang="ja-JP" altLang="en-US"/>
              <a:t>マスター タイトルの書式設定</a:t>
            </a:r>
            <a:endParaRPr lang="en-US" dirty="0"/>
          </a:p>
        </p:txBody>
      </p:sp>
      <p:sp>
        <p:nvSpPr>
          <p:cNvPr id="3" name="Content Placeholder 2"/>
          <p:cNvSpPr>
            <a:spLocks noGrp="1"/>
          </p:cNvSpPr>
          <p:nvPr>
            <p:ph idx="1"/>
          </p:nvPr>
        </p:nvSpPr>
        <p:spPr>
          <a:xfrm>
            <a:off x="9214332" y="2340567"/>
            <a:ext cx="10972532" cy="11552296"/>
          </a:xfrm>
        </p:spPr>
        <p:txBody>
          <a:bodyPr/>
          <a:lstStyle>
            <a:lvl1pPr>
              <a:defRPr sz="7585"/>
            </a:lvl1pPr>
            <a:lvl2pPr>
              <a:defRPr sz="6637"/>
            </a:lvl2pPr>
            <a:lvl3pPr>
              <a:defRPr sz="5689"/>
            </a:lvl3pPr>
            <a:lvl4pPr>
              <a:defRPr sz="4741"/>
            </a:lvl4pPr>
            <a:lvl5pPr>
              <a:defRPr sz="4741"/>
            </a:lvl5pPr>
            <a:lvl6pPr>
              <a:defRPr sz="4741"/>
            </a:lvl6pPr>
            <a:lvl7pPr>
              <a:defRPr sz="4741"/>
            </a:lvl7pPr>
            <a:lvl8pPr>
              <a:defRPr sz="4741"/>
            </a:lvl8pPr>
            <a:lvl9pPr>
              <a:defRPr sz="474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92920" y="4876800"/>
            <a:ext cx="6990474"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97258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92920" y="1083733"/>
            <a:ext cx="6990474" cy="3793067"/>
          </a:xfrm>
        </p:spPr>
        <p:txBody>
          <a:bodyPr anchor="b"/>
          <a:lstStyle>
            <a:lvl1pPr>
              <a:defRPr sz="758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9214332" y="2340567"/>
            <a:ext cx="10972532" cy="11552296"/>
          </a:xfrm>
        </p:spPr>
        <p:txBody>
          <a:bodyPr anchor="t"/>
          <a:lstStyle>
            <a:lvl1pPr marL="0" indent="0">
              <a:buNone/>
              <a:defRPr sz="7585"/>
            </a:lvl1pPr>
            <a:lvl2pPr marL="1083701" indent="0">
              <a:buNone/>
              <a:defRPr sz="6637"/>
            </a:lvl2pPr>
            <a:lvl3pPr marL="2167402" indent="0">
              <a:buNone/>
              <a:defRPr sz="5689"/>
            </a:lvl3pPr>
            <a:lvl4pPr marL="3251103" indent="0">
              <a:buNone/>
              <a:defRPr sz="4741"/>
            </a:lvl4pPr>
            <a:lvl5pPr marL="4334805" indent="0">
              <a:buNone/>
              <a:defRPr sz="4741"/>
            </a:lvl5pPr>
            <a:lvl6pPr marL="5418506" indent="0">
              <a:buNone/>
              <a:defRPr sz="4741"/>
            </a:lvl6pPr>
            <a:lvl7pPr marL="6502207" indent="0">
              <a:buNone/>
              <a:defRPr sz="4741"/>
            </a:lvl7pPr>
            <a:lvl8pPr marL="7585908" indent="0">
              <a:buNone/>
              <a:defRPr sz="4741"/>
            </a:lvl8pPr>
            <a:lvl9pPr marL="8669609" indent="0">
              <a:buNone/>
              <a:defRPr sz="4741"/>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92920" y="4876800"/>
            <a:ext cx="6990474" cy="9034875"/>
          </a:xfrm>
        </p:spPr>
        <p:txBody>
          <a:bodyPr/>
          <a:lstStyle>
            <a:lvl1pPr marL="0" indent="0">
              <a:buNone/>
              <a:defRPr sz="3792"/>
            </a:lvl1pPr>
            <a:lvl2pPr marL="1083701" indent="0">
              <a:buNone/>
              <a:defRPr sz="3318"/>
            </a:lvl2pPr>
            <a:lvl3pPr marL="2167402" indent="0">
              <a:buNone/>
              <a:defRPr sz="2844"/>
            </a:lvl3pPr>
            <a:lvl4pPr marL="3251103" indent="0">
              <a:buNone/>
              <a:defRPr sz="2370"/>
            </a:lvl4pPr>
            <a:lvl5pPr marL="4334805" indent="0">
              <a:buNone/>
              <a:defRPr sz="2370"/>
            </a:lvl5pPr>
            <a:lvl6pPr marL="5418506" indent="0">
              <a:buNone/>
              <a:defRPr sz="2370"/>
            </a:lvl6pPr>
            <a:lvl7pPr marL="6502207" indent="0">
              <a:buNone/>
              <a:defRPr sz="2370"/>
            </a:lvl7pPr>
            <a:lvl8pPr marL="7585908" indent="0">
              <a:buNone/>
              <a:defRPr sz="2370"/>
            </a:lvl8pPr>
            <a:lvl9pPr marL="8669609" indent="0">
              <a:buNone/>
              <a:defRPr sz="237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7F7187-5242-3D41-AAAF-980B488F2FD9}" type="datetimeFigureOut">
              <a:rPr kumimoji="1" lang="ja-JP" altLang="en-US" smtClean="0"/>
              <a:t>2020/11/25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162847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0097" y="865485"/>
            <a:ext cx="18693944" cy="31420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90097" y="4327407"/>
            <a:ext cx="18693944" cy="103142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490097" y="15066908"/>
            <a:ext cx="4876681" cy="865481"/>
          </a:xfrm>
          <a:prstGeom prst="rect">
            <a:avLst/>
          </a:prstGeom>
        </p:spPr>
        <p:txBody>
          <a:bodyPr vert="horz" lIns="91440" tIns="45720" rIns="91440" bIns="45720" rtlCol="0" anchor="ctr"/>
          <a:lstStyle>
            <a:lvl1pPr algn="l">
              <a:defRPr sz="2844">
                <a:solidFill>
                  <a:schemeClr val="tx1">
                    <a:tint val="75000"/>
                  </a:schemeClr>
                </a:solidFill>
              </a:defRPr>
            </a:lvl1pPr>
          </a:lstStyle>
          <a:p>
            <a:fld id="{F07F7187-5242-3D41-AAAF-980B488F2FD9}" type="datetimeFigureOut">
              <a:rPr kumimoji="1" lang="ja-JP" altLang="en-US" smtClean="0"/>
              <a:t>2020/11/25</a:t>
            </a:fld>
            <a:endParaRPr kumimoji="1" lang="ja-JP" altLang="en-US"/>
          </a:p>
        </p:txBody>
      </p:sp>
      <p:sp>
        <p:nvSpPr>
          <p:cNvPr id="5" name="Footer Placeholder 4"/>
          <p:cNvSpPr>
            <a:spLocks noGrp="1"/>
          </p:cNvSpPr>
          <p:nvPr>
            <p:ph type="ftr" sz="quarter" idx="3"/>
          </p:nvPr>
        </p:nvSpPr>
        <p:spPr>
          <a:xfrm>
            <a:off x="7179558" y="15066908"/>
            <a:ext cx="7315022" cy="865481"/>
          </a:xfrm>
          <a:prstGeom prst="rect">
            <a:avLst/>
          </a:prstGeom>
        </p:spPr>
        <p:txBody>
          <a:bodyPr vert="horz" lIns="91440" tIns="45720" rIns="91440" bIns="45720" rtlCol="0" anchor="ctr"/>
          <a:lstStyle>
            <a:lvl1pPr algn="ctr">
              <a:defRPr sz="284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307360" y="15066908"/>
            <a:ext cx="4876681" cy="865481"/>
          </a:xfrm>
          <a:prstGeom prst="rect">
            <a:avLst/>
          </a:prstGeom>
        </p:spPr>
        <p:txBody>
          <a:bodyPr vert="horz" lIns="91440" tIns="45720" rIns="91440" bIns="45720" rtlCol="0" anchor="ctr"/>
          <a:lstStyle>
            <a:lvl1pPr algn="r">
              <a:defRPr sz="2844">
                <a:solidFill>
                  <a:schemeClr val="tx1">
                    <a:tint val="75000"/>
                  </a:schemeClr>
                </a:solidFill>
              </a:defRPr>
            </a:lvl1pPr>
          </a:lstStyle>
          <a:p>
            <a:fld id="{6CFE08BA-89AA-624A-A76B-8A2A796ADBE0}" type="slidenum">
              <a:rPr kumimoji="1" lang="ja-JP" altLang="en-US" smtClean="0"/>
              <a:t>‹#›</a:t>
            </a:fld>
            <a:endParaRPr kumimoji="1" lang="ja-JP" altLang="en-US"/>
          </a:p>
        </p:txBody>
      </p:sp>
    </p:spTree>
    <p:extLst>
      <p:ext uri="{BB962C8B-B14F-4D97-AF65-F5344CB8AC3E}">
        <p14:creationId xmlns:p14="http://schemas.microsoft.com/office/powerpoint/2010/main" val="494328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2167402" rtl="0" eaLnBrk="1" latinLnBrk="0" hangingPunct="1">
        <a:lnSpc>
          <a:spcPct val="90000"/>
        </a:lnSpc>
        <a:spcBef>
          <a:spcPct val="0"/>
        </a:spcBef>
        <a:buNone/>
        <a:defRPr kumimoji="1" sz="10429" kern="1200">
          <a:solidFill>
            <a:schemeClr val="tx1"/>
          </a:solidFill>
          <a:latin typeface="+mj-lt"/>
          <a:ea typeface="+mj-ea"/>
          <a:cs typeface="+mj-cs"/>
        </a:defRPr>
      </a:lvl1pPr>
    </p:titleStyle>
    <p:bodyStyle>
      <a:lvl1pPr marL="541851" indent="-541851" algn="l" defTabSz="2167402" rtl="0" eaLnBrk="1" latinLnBrk="0" hangingPunct="1">
        <a:lnSpc>
          <a:spcPct val="90000"/>
        </a:lnSpc>
        <a:spcBef>
          <a:spcPts val="2370"/>
        </a:spcBef>
        <a:buFont typeface="Arial" panose="020B0604020202020204" pitchFamily="34" charset="0"/>
        <a:buChar char="•"/>
        <a:defRPr kumimoji="1" sz="6637" kern="1200">
          <a:solidFill>
            <a:schemeClr val="tx1"/>
          </a:solidFill>
          <a:latin typeface="+mn-lt"/>
          <a:ea typeface="+mn-ea"/>
          <a:cs typeface="+mn-cs"/>
        </a:defRPr>
      </a:lvl1pPr>
      <a:lvl2pPr marL="1625552" indent="-541851" algn="l" defTabSz="2167402" rtl="0" eaLnBrk="1" latinLnBrk="0" hangingPunct="1">
        <a:lnSpc>
          <a:spcPct val="90000"/>
        </a:lnSpc>
        <a:spcBef>
          <a:spcPts val="1185"/>
        </a:spcBef>
        <a:buFont typeface="Arial" panose="020B0604020202020204" pitchFamily="34" charset="0"/>
        <a:buChar char="•"/>
        <a:defRPr kumimoji="1" sz="5689" kern="1200">
          <a:solidFill>
            <a:schemeClr val="tx1"/>
          </a:solidFill>
          <a:latin typeface="+mn-lt"/>
          <a:ea typeface="+mn-ea"/>
          <a:cs typeface="+mn-cs"/>
        </a:defRPr>
      </a:lvl2pPr>
      <a:lvl3pPr marL="2709253" indent="-541851" algn="l" defTabSz="2167402" rtl="0" eaLnBrk="1" latinLnBrk="0" hangingPunct="1">
        <a:lnSpc>
          <a:spcPct val="90000"/>
        </a:lnSpc>
        <a:spcBef>
          <a:spcPts val="1185"/>
        </a:spcBef>
        <a:buFont typeface="Arial" panose="020B0604020202020204" pitchFamily="34" charset="0"/>
        <a:buChar char="•"/>
        <a:defRPr kumimoji="1" sz="4741" kern="1200">
          <a:solidFill>
            <a:schemeClr val="tx1"/>
          </a:solidFill>
          <a:latin typeface="+mn-lt"/>
          <a:ea typeface="+mn-ea"/>
          <a:cs typeface="+mn-cs"/>
        </a:defRPr>
      </a:lvl3pPr>
      <a:lvl4pPr marL="3792954"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4pPr>
      <a:lvl5pPr marL="4876655"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5pPr>
      <a:lvl6pPr marL="5960356"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6pPr>
      <a:lvl7pPr marL="7044058"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7pPr>
      <a:lvl8pPr marL="8127759"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8pPr>
      <a:lvl9pPr marL="9211460" indent="-541851" algn="l" defTabSz="2167402" rtl="0" eaLnBrk="1" latinLnBrk="0" hangingPunct="1">
        <a:lnSpc>
          <a:spcPct val="90000"/>
        </a:lnSpc>
        <a:spcBef>
          <a:spcPts val="1185"/>
        </a:spcBef>
        <a:buFont typeface="Arial" panose="020B0604020202020204" pitchFamily="34" charset="0"/>
        <a:buChar char="•"/>
        <a:defRPr kumimoji="1" sz="4267" kern="1200">
          <a:solidFill>
            <a:schemeClr val="tx1"/>
          </a:solidFill>
          <a:latin typeface="+mn-lt"/>
          <a:ea typeface="+mn-ea"/>
          <a:cs typeface="+mn-cs"/>
        </a:defRPr>
      </a:lvl9pPr>
    </p:bodyStyle>
    <p:otherStyle>
      <a:defPPr>
        <a:defRPr lang="en-US"/>
      </a:defPPr>
      <a:lvl1pPr marL="0" algn="l" defTabSz="2167402" rtl="0" eaLnBrk="1" latinLnBrk="0" hangingPunct="1">
        <a:defRPr kumimoji="1" sz="4267" kern="1200">
          <a:solidFill>
            <a:schemeClr val="tx1"/>
          </a:solidFill>
          <a:latin typeface="+mn-lt"/>
          <a:ea typeface="+mn-ea"/>
          <a:cs typeface="+mn-cs"/>
        </a:defRPr>
      </a:lvl1pPr>
      <a:lvl2pPr marL="1083701" algn="l" defTabSz="2167402" rtl="0" eaLnBrk="1" latinLnBrk="0" hangingPunct="1">
        <a:defRPr kumimoji="1" sz="4267" kern="1200">
          <a:solidFill>
            <a:schemeClr val="tx1"/>
          </a:solidFill>
          <a:latin typeface="+mn-lt"/>
          <a:ea typeface="+mn-ea"/>
          <a:cs typeface="+mn-cs"/>
        </a:defRPr>
      </a:lvl2pPr>
      <a:lvl3pPr marL="2167402" algn="l" defTabSz="2167402" rtl="0" eaLnBrk="1" latinLnBrk="0" hangingPunct="1">
        <a:defRPr kumimoji="1" sz="4267" kern="1200">
          <a:solidFill>
            <a:schemeClr val="tx1"/>
          </a:solidFill>
          <a:latin typeface="+mn-lt"/>
          <a:ea typeface="+mn-ea"/>
          <a:cs typeface="+mn-cs"/>
        </a:defRPr>
      </a:lvl3pPr>
      <a:lvl4pPr marL="3251103" algn="l" defTabSz="2167402" rtl="0" eaLnBrk="1" latinLnBrk="0" hangingPunct="1">
        <a:defRPr kumimoji="1" sz="4267" kern="1200">
          <a:solidFill>
            <a:schemeClr val="tx1"/>
          </a:solidFill>
          <a:latin typeface="+mn-lt"/>
          <a:ea typeface="+mn-ea"/>
          <a:cs typeface="+mn-cs"/>
        </a:defRPr>
      </a:lvl4pPr>
      <a:lvl5pPr marL="4334805" algn="l" defTabSz="2167402" rtl="0" eaLnBrk="1" latinLnBrk="0" hangingPunct="1">
        <a:defRPr kumimoji="1" sz="4267" kern="1200">
          <a:solidFill>
            <a:schemeClr val="tx1"/>
          </a:solidFill>
          <a:latin typeface="+mn-lt"/>
          <a:ea typeface="+mn-ea"/>
          <a:cs typeface="+mn-cs"/>
        </a:defRPr>
      </a:lvl5pPr>
      <a:lvl6pPr marL="5418506" algn="l" defTabSz="2167402" rtl="0" eaLnBrk="1" latinLnBrk="0" hangingPunct="1">
        <a:defRPr kumimoji="1" sz="4267" kern="1200">
          <a:solidFill>
            <a:schemeClr val="tx1"/>
          </a:solidFill>
          <a:latin typeface="+mn-lt"/>
          <a:ea typeface="+mn-ea"/>
          <a:cs typeface="+mn-cs"/>
        </a:defRPr>
      </a:lvl6pPr>
      <a:lvl7pPr marL="6502207" algn="l" defTabSz="2167402" rtl="0" eaLnBrk="1" latinLnBrk="0" hangingPunct="1">
        <a:defRPr kumimoji="1" sz="4267" kern="1200">
          <a:solidFill>
            <a:schemeClr val="tx1"/>
          </a:solidFill>
          <a:latin typeface="+mn-lt"/>
          <a:ea typeface="+mn-ea"/>
          <a:cs typeface="+mn-cs"/>
        </a:defRPr>
      </a:lvl7pPr>
      <a:lvl8pPr marL="7585908" algn="l" defTabSz="2167402" rtl="0" eaLnBrk="1" latinLnBrk="0" hangingPunct="1">
        <a:defRPr kumimoji="1" sz="4267" kern="1200">
          <a:solidFill>
            <a:schemeClr val="tx1"/>
          </a:solidFill>
          <a:latin typeface="+mn-lt"/>
          <a:ea typeface="+mn-ea"/>
          <a:cs typeface="+mn-cs"/>
        </a:defRPr>
      </a:lvl8pPr>
      <a:lvl9pPr marL="8669609" algn="l" defTabSz="2167402" rtl="0" eaLnBrk="1" latinLnBrk="0" hangingPunct="1">
        <a:defRPr kumimoji="1" sz="42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05006C4-F0F9-6649-B18B-785AD855FCCA}"/>
              </a:ext>
            </a:extLst>
          </p:cNvPr>
          <p:cNvSpPr/>
          <p:nvPr/>
        </p:nvSpPr>
        <p:spPr>
          <a:xfrm>
            <a:off x="10717492" y="7943334"/>
            <a:ext cx="237566" cy="369332"/>
          </a:xfrm>
          <a:prstGeom prst="rect">
            <a:avLst/>
          </a:prstGeom>
        </p:spPr>
        <p:txBody>
          <a:bodyPr wrap="none">
            <a:spAutoFit/>
          </a:bodyPr>
          <a:lstStyle/>
          <a:p>
            <a:r>
              <a:rPr lang="ja-JP" altLang="en-US"/>
              <a:t> </a:t>
            </a:r>
          </a:p>
        </p:txBody>
      </p:sp>
      <p:sp>
        <p:nvSpPr>
          <p:cNvPr id="6" name="テキスト ボックス 5">
            <a:extLst>
              <a:ext uri="{FF2B5EF4-FFF2-40B4-BE49-F238E27FC236}">
                <a16:creationId xmlns:a16="http://schemas.microsoft.com/office/drawing/2014/main" id="{E1ED48C8-5A9C-904F-BA87-433590280CA3}"/>
              </a:ext>
            </a:extLst>
          </p:cNvPr>
          <p:cNvSpPr txBox="1"/>
          <p:nvPr/>
        </p:nvSpPr>
        <p:spPr>
          <a:xfrm>
            <a:off x="1330036" y="720437"/>
            <a:ext cx="3057247" cy="584775"/>
          </a:xfrm>
          <a:prstGeom prst="rect">
            <a:avLst/>
          </a:prstGeom>
          <a:noFill/>
        </p:spPr>
        <p:txBody>
          <a:bodyPr wrap="none" rtlCol="0">
            <a:spAutoFit/>
          </a:bodyPr>
          <a:lstStyle/>
          <a:p>
            <a:r>
              <a:rPr kumimoji="1" lang="ja-JP" altLang="en-US" sz="3200" b="1"/>
              <a:t>銀サケのひみつ</a:t>
            </a:r>
          </a:p>
        </p:txBody>
      </p:sp>
      <p:sp>
        <p:nvSpPr>
          <p:cNvPr id="7" name="テキスト ボックス 6">
            <a:extLst>
              <a:ext uri="{FF2B5EF4-FFF2-40B4-BE49-F238E27FC236}">
                <a16:creationId xmlns:a16="http://schemas.microsoft.com/office/drawing/2014/main" id="{578503D5-92A8-B742-BB9A-7AB4945E43B4}"/>
              </a:ext>
            </a:extLst>
          </p:cNvPr>
          <p:cNvSpPr txBox="1"/>
          <p:nvPr/>
        </p:nvSpPr>
        <p:spPr>
          <a:xfrm>
            <a:off x="1330036" y="1607127"/>
            <a:ext cx="3416320" cy="523220"/>
          </a:xfrm>
          <a:prstGeom prst="rect">
            <a:avLst/>
          </a:prstGeom>
          <a:noFill/>
        </p:spPr>
        <p:txBody>
          <a:bodyPr wrap="none" rtlCol="0">
            <a:spAutoFit/>
          </a:bodyPr>
          <a:lstStyle/>
          <a:p>
            <a:r>
              <a:rPr kumimoji="1" lang="ja-JP" altLang="en-US" sz="2800"/>
              <a:t>■銀鮭の名前の由来</a:t>
            </a:r>
          </a:p>
        </p:txBody>
      </p:sp>
      <p:sp>
        <p:nvSpPr>
          <p:cNvPr id="8" name="正方形/長方形 7">
            <a:extLst>
              <a:ext uri="{FF2B5EF4-FFF2-40B4-BE49-F238E27FC236}">
                <a16:creationId xmlns:a16="http://schemas.microsoft.com/office/drawing/2014/main" id="{0A5C8F76-EF00-3345-979E-F26954179790}"/>
              </a:ext>
            </a:extLst>
          </p:cNvPr>
          <p:cNvSpPr/>
          <p:nvPr/>
        </p:nvSpPr>
        <p:spPr>
          <a:xfrm>
            <a:off x="1330036" y="2438400"/>
            <a:ext cx="7841673" cy="19950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F3704D86-D68E-9E4F-A7B1-4B196AD1C6F6}"/>
              </a:ext>
            </a:extLst>
          </p:cNvPr>
          <p:cNvSpPr txBox="1"/>
          <p:nvPr/>
        </p:nvSpPr>
        <p:spPr>
          <a:xfrm>
            <a:off x="1330036" y="4741508"/>
            <a:ext cx="8443337" cy="523220"/>
          </a:xfrm>
          <a:prstGeom prst="rect">
            <a:avLst/>
          </a:prstGeom>
          <a:noFill/>
        </p:spPr>
        <p:txBody>
          <a:bodyPr wrap="none" rtlCol="0">
            <a:spAutoFit/>
          </a:bodyPr>
          <a:lstStyle/>
          <a:p>
            <a:r>
              <a:rPr kumimoji="1" lang="ja-JP" altLang="en-US" sz="2800"/>
              <a:t>■銀サケの水揚げの様子を見てどう思いましたか？</a:t>
            </a:r>
          </a:p>
        </p:txBody>
      </p:sp>
      <p:pic>
        <p:nvPicPr>
          <p:cNvPr id="1026" name="Picture 2">
            <a:extLst>
              <a:ext uri="{FF2B5EF4-FFF2-40B4-BE49-F238E27FC236}">
                <a16:creationId xmlns:a16="http://schemas.microsoft.com/office/drawing/2014/main" id="{F703E70F-CF71-6449-8C21-BD5D7C9A7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65427" y="3417126"/>
            <a:ext cx="7835738" cy="8885709"/>
          </a:xfrm>
          <a:prstGeom prst="rect">
            <a:avLst/>
          </a:prstGeom>
          <a:noFill/>
          <a:extLst>
            <a:ext uri="{909E8E84-426E-40DD-AFC4-6F175D3DCCD1}">
              <a14:hiddenFill xmlns:a14="http://schemas.microsoft.com/office/drawing/2010/main">
                <a:solidFill>
                  <a:srgbClr val="FFFFFF"/>
                </a:solidFill>
              </a14:hiddenFill>
            </a:ext>
          </a:extLst>
        </p:spPr>
      </p:pic>
      <p:sp>
        <p:nvSpPr>
          <p:cNvPr id="11" name="正方形/長方形 10">
            <a:extLst>
              <a:ext uri="{FF2B5EF4-FFF2-40B4-BE49-F238E27FC236}">
                <a16:creationId xmlns:a16="http://schemas.microsoft.com/office/drawing/2014/main" id="{0D173202-E4D3-EF44-8556-2CF46C24D43D}"/>
              </a:ext>
            </a:extLst>
          </p:cNvPr>
          <p:cNvSpPr/>
          <p:nvPr/>
        </p:nvSpPr>
        <p:spPr>
          <a:xfrm>
            <a:off x="1330035" y="5572781"/>
            <a:ext cx="7841673" cy="19950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88E35D7-9FBC-B24E-93D9-5BEB80B8ACAA}"/>
              </a:ext>
            </a:extLst>
          </p:cNvPr>
          <p:cNvSpPr txBox="1"/>
          <p:nvPr/>
        </p:nvSpPr>
        <p:spPr>
          <a:xfrm>
            <a:off x="1330036" y="7943334"/>
            <a:ext cx="2698175" cy="523220"/>
          </a:xfrm>
          <a:prstGeom prst="rect">
            <a:avLst/>
          </a:prstGeom>
          <a:noFill/>
        </p:spPr>
        <p:txBody>
          <a:bodyPr wrap="none" rtlCol="0">
            <a:spAutoFit/>
          </a:bodyPr>
          <a:lstStyle/>
          <a:p>
            <a:r>
              <a:rPr kumimoji="1" lang="ja-JP" altLang="en-US" sz="2800"/>
              <a:t>■銀サケの部位</a:t>
            </a:r>
          </a:p>
        </p:txBody>
      </p:sp>
      <p:pic>
        <p:nvPicPr>
          <p:cNvPr id="13" name="図 12">
            <a:extLst>
              <a:ext uri="{FF2B5EF4-FFF2-40B4-BE49-F238E27FC236}">
                <a16:creationId xmlns:a16="http://schemas.microsoft.com/office/drawing/2014/main" id="{00224904-B941-914E-9B60-97039D256B18}"/>
              </a:ext>
            </a:extLst>
          </p:cNvPr>
          <p:cNvPicPr>
            <a:picLocks noChangeAspect="1"/>
          </p:cNvPicPr>
          <p:nvPr/>
        </p:nvPicPr>
        <p:blipFill rotWithShape="1">
          <a:blip r:embed="rId3"/>
          <a:srcRect t="22863" b="11436"/>
          <a:stretch/>
        </p:blipFill>
        <p:spPr>
          <a:xfrm>
            <a:off x="1523999" y="10089027"/>
            <a:ext cx="7647709" cy="3768436"/>
          </a:xfrm>
          <a:prstGeom prst="rect">
            <a:avLst/>
          </a:prstGeom>
        </p:spPr>
      </p:pic>
      <p:cxnSp>
        <p:nvCxnSpPr>
          <p:cNvPr id="15" name="直線コネクタ 14">
            <a:extLst>
              <a:ext uri="{FF2B5EF4-FFF2-40B4-BE49-F238E27FC236}">
                <a16:creationId xmlns:a16="http://schemas.microsoft.com/office/drawing/2014/main" id="{618429CF-1928-D646-B36A-E27A20A816E6}"/>
              </a:ext>
            </a:extLst>
          </p:cNvPr>
          <p:cNvCxnSpPr>
            <a:cxnSpLocks/>
          </p:cNvCxnSpPr>
          <p:nvPr/>
        </p:nvCxnSpPr>
        <p:spPr>
          <a:xfrm>
            <a:off x="5146427" y="12585617"/>
            <a:ext cx="3048722" cy="218440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直線コネクタ 18">
            <a:extLst>
              <a:ext uri="{FF2B5EF4-FFF2-40B4-BE49-F238E27FC236}">
                <a16:creationId xmlns:a16="http://schemas.microsoft.com/office/drawing/2014/main" id="{EAB0476B-CB69-DB41-9FC4-7285BD6BA0C6}"/>
              </a:ext>
            </a:extLst>
          </p:cNvPr>
          <p:cNvCxnSpPr/>
          <p:nvPr/>
        </p:nvCxnSpPr>
        <p:spPr>
          <a:xfrm flipV="1">
            <a:off x="5551704" y="9150446"/>
            <a:ext cx="1514114" cy="1952481"/>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11AB7C13-DDA4-DC47-8F92-28F5C4A93A30}"/>
              </a:ext>
            </a:extLst>
          </p:cNvPr>
          <p:cNvCxnSpPr/>
          <p:nvPr/>
        </p:nvCxnSpPr>
        <p:spPr>
          <a:xfrm flipH="1">
            <a:off x="2125664" y="13078691"/>
            <a:ext cx="1393391" cy="1831109"/>
          </a:xfrm>
          <a:prstGeom prst="line">
            <a:avLst/>
          </a:prstGeom>
          <a:ln w="38100"/>
        </p:spPr>
        <p:style>
          <a:lnRef idx="1">
            <a:schemeClr val="dk1"/>
          </a:lnRef>
          <a:fillRef idx="0">
            <a:schemeClr val="dk1"/>
          </a:fillRef>
          <a:effectRef idx="0">
            <a:schemeClr val="dk1"/>
          </a:effectRef>
          <a:fontRef idx="minor">
            <a:schemeClr val="tx1"/>
          </a:fontRef>
        </p:style>
      </p:cxnSp>
      <p:sp>
        <p:nvSpPr>
          <p:cNvPr id="22" name="テキスト ボックス 21">
            <a:extLst>
              <a:ext uri="{FF2B5EF4-FFF2-40B4-BE49-F238E27FC236}">
                <a16:creationId xmlns:a16="http://schemas.microsoft.com/office/drawing/2014/main" id="{515BC196-8538-1642-9DA9-06C31ACE7D8C}"/>
              </a:ext>
            </a:extLst>
          </p:cNvPr>
          <p:cNvSpPr txBox="1"/>
          <p:nvPr/>
        </p:nvSpPr>
        <p:spPr>
          <a:xfrm>
            <a:off x="6568793" y="8602007"/>
            <a:ext cx="2954655" cy="646331"/>
          </a:xfrm>
          <a:prstGeom prst="rect">
            <a:avLst/>
          </a:prstGeom>
          <a:noFill/>
        </p:spPr>
        <p:txBody>
          <a:bodyPr wrap="none" rtlCol="0">
            <a:spAutoFit/>
          </a:bodyPr>
          <a:lstStyle/>
          <a:p>
            <a:r>
              <a:rPr kumimoji="1" lang="ja-JP" altLang="en-US" sz="3600"/>
              <a:t>背身（せみ）</a:t>
            </a:r>
          </a:p>
        </p:txBody>
      </p:sp>
      <p:sp>
        <p:nvSpPr>
          <p:cNvPr id="24" name="テキスト ボックス 23">
            <a:extLst>
              <a:ext uri="{FF2B5EF4-FFF2-40B4-BE49-F238E27FC236}">
                <a16:creationId xmlns:a16="http://schemas.microsoft.com/office/drawing/2014/main" id="{875CFDD1-6DF6-2C4F-9011-2171ACD8E867}"/>
              </a:ext>
            </a:extLst>
          </p:cNvPr>
          <p:cNvSpPr txBox="1"/>
          <p:nvPr/>
        </p:nvSpPr>
        <p:spPr>
          <a:xfrm>
            <a:off x="6568793" y="15016987"/>
            <a:ext cx="3416320" cy="646331"/>
          </a:xfrm>
          <a:prstGeom prst="rect">
            <a:avLst/>
          </a:prstGeom>
          <a:noFill/>
        </p:spPr>
        <p:txBody>
          <a:bodyPr wrap="none" rtlCol="0">
            <a:spAutoFit/>
          </a:bodyPr>
          <a:lstStyle/>
          <a:p>
            <a:r>
              <a:rPr kumimoji="1" lang="ja-JP" altLang="en-US" sz="3600"/>
              <a:t>腹身（はらみ）</a:t>
            </a:r>
          </a:p>
        </p:txBody>
      </p:sp>
      <p:sp>
        <p:nvSpPr>
          <p:cNvPr id="25" name="テキスト ボックス 24">
            <a:extLst>
              <a:ext uri="{FF2B5EF4-FFF2-40B4-BE49-F238E27FC236}">
                <a16:creationId xmlns:a16="http://schemas.microsoft.com/office/drawing/2014/main" id="{8586E0C5-E46E-4F4C-9383-2F4ED228FFFF}"/>
              </a:ext>
            </a:extLst>
          </p:cNvPr>
          <p:cNvSpPr txBox="1"/>
          <p:nvPr/>
        </p:nvSpPr>
        <p:spPr>
          <a:xfrm>
            <a:off x="1673843" y="15177916"/>
            <a:ext cx="2492990" cy="646331"/>
          </a:xfrm>
          <a:prstGeom prst="rect">
            <a:avLst/>
          </a:prstGeom>
          <a:noFill/>
        </p:spPr>
        <p:txBody>
          <a:bodyPr wrap="none" rtlCol="0">
            <a:spAutoFit/>
          </a:bodyPr>
          <a:lstStyle/>
          <a:p>
            <a:r>
              <a:rPr kumimoji="1" lang="ja-JP" altLang="en-US" sz="3600"/>
              <a:t>頭（かま）</a:t>
            </a:r>
          </a:p>
        </p:txBody>
      </p:sp>
      <p:sp>
        <p:nvSpPr>
          <p:cNvPr id="23" name="正方形/長方形 22">
            <a:extLst>
              <a:ext uri="{FF2B5EF4-FFF2-40B4-BE49-F238E27FC236}">
                <a16:creationId xmlns:a16="http://schemas.microsoft.com/office/drawing/2014/main" id="{A522F465-6033-8F4B-A547-3B28A99F668F}"/>
              </a:ext>
            </a:extLst>
          </p:cNvPr>
          <p:cNvSpPr/>
          <p:nvPr/>
        </p:nvSpPr>
        <p:spPr>
          <a:xfrm>
            <a:off x="11514139" y="822619"/>
            <a:ext cx="10836275" cy="1754326"/>
          </a:xfrm>
          <a:prstGeom prst="rect">
            <a:avLst/>
          </a:prstGeom>
        </p:spPr>
        <p:txBody>
          <a:bodyPr>
            <a:spAutoFit/>
          </a:bodyPr>
          <a:lstStyle/>
          <a:p>
            <a:r>
              <a:rPr lang="ja-JP" altLang="en-US" sz="3600" b="1">
                <a:solidFill>
                  <a:srgbClr val="000000"/>
                </a:solidFill>
                <a:latin typeface="Arial" panose="020B0604020202020204" pitchFamily="34" charset="0"/>
              </a:rPr>
              <a:t>銀鮭が育った場所：宮城県石巻市雄勝町</a:t>
            </a:r>
            <a:endParaRPr lang="ja-JP" altLang="en-US" sz="3600"/>
          </a:p>
          <a:p>
            <a:br>
              <a:rPr lang="ja-JP" altLang="en-US" sz="3600"/>
            </a:br>
            <a:endParaRPr lang="ja-JP" altLang="en-US" sz="3600"/>
          </a:p>
        </p:txBody>
      </p:sp>
      <p:sp>
        <p:nvSpPr>
          <p:cNvPr id="27" name="円/楕円 26">
            <a:extLst>
              <a:ext uri="{FF2B5EF4-FFF2-40B4-BE49-F238E27FC236}">
                <a16:creationId xmlns:a16="http://schemas.microsoft.com/office/drawing/2014/main" id="{340AA456-F0CC-FD42-B825-F19C87FCAEB1}"/>
              </a:ext>
            </a:extLst>
          </p:cNvPr>
          <p:cNvSpPr/>
          <p:nvPr/>
        </p:nvSpPr>
        <p:spPr>
          <a:xfrm>
            <a:off x="17789236" y="7567836"/>
            <a:ext cx="304800" cy="37549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a:extLst>
              <a:ext uri="{FF2B5EF4-FFF2-40B4-BE49-F238E27FC236}">
                <a16:creationId xmlns:a16="http://schemas.microsoft.com/office/drawing/2014/main" id="{D2A9C556-3212-7543-A5B7-074F72661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06926" y="10989138"/>
            <a:ext cx="6999406" cy="46741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76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658F929E-4463-AF4E-9EC3-660906131232}"/>
              </a:ext>
            </a:extLst>
          </p:cNvPr>
          <p:cNvSpPr/>
          <p:nvPr/>
        </p:nvSpPr>
        <p:spPr>
          <a:xfrm>
            <a:off x="1428029" y="683644"/>
            <a:ext cx="3642736" cy="1754326"/>
          </a:xfrm>
          <a:prstGeom prst="rect">
            <a:avLst/>
          </a:prstGeom>
        </p:spPr>
        <p:txBody>
          <a:bodyPr wrap="square">
            <a:spAutoFit/>
          </a:bodyPr>
          <a:lstStyle/>
          <a:p>
            <a:r>
              <a:rPr lang="ja-JP" altLang="en-US" sz="3600" b="1">
                <a:solidFill>
                  <a:srgbClr val="000000"/>
                </a:solidFill>
                <a:latin typeface="Arial" panose="020B0604020202020204" pitchFamily="34" charset="0"/>
              </a:rPr>
              <a:t>雄勝の銀サケ</a:t>
            </a:r>
            <a:endParaRPr lang="ja-JP" altLang="en-US" sz="3600"/>
          </a:p>
          <a:p>
            <a:br>
              <a:rPr lang="ja-JP" altLang="en-US" sz="3600"/>
            </a:br>
            <a:endParaRPr lang="ja-JP" altLang="en-US" sz="3600"/>
          </a:p>
        </p:txBody>
      </p:sp>
      <p:sp>
        <p:nvSpPr>
          <p:cNvPr id="7" name="正方形/長方形 6">
            <a:extLst>
              <a:ext uri="{FF2B5EF4-FFF2-40B4-BE49-F238E27FC236}">
                <a16:creationId xmlns:a16="http://schemas.microsoft.com/office/drawing/2014/main" id="{EAF936C1-8A68-3A44-BA07-7C32F7D50B2D}"/>
              </a:ext>
            </a:extLst>
          </p:cNvPr>
          <p:cNvSpPr/>
          <p:nvPr/>
        </p:nvSpPr>
        <p:spPr>
          <a:xfrm>
            <a:off x="1428030" y="1560807"/>
            <a:ext cx="6524480" cy="1323439"/>
          </a:xfrm>
          <a:prstGeom prst="rect">
            <a:avLst/>
          </a:prstGeom>
        </p:spPr>
        <p:txBody>
          <a:bodyPr wrap="square">
            <a:spAutoFit/>
          </a:bodyPr>
          <a:lstStyle/>
          <a:p>
            <a:r>
              <a:rPr lang="ja-JP" altLang="en-US" sz="2000">
                <a:solidFill>
                  <a:srgbClr val="000000"/>
                </a:solidFill>
                <a:latin typeface="Arial" panose="020B0604020202020204" pitchFamily="34" charset="0"/>
              </a:rPr>
              <a:t>雄勝の銀サケは稚魚を雄勝までトラックで運び海の上にあるいけすの中で育てます。</a:t>
            </a:r>
            <a:endParaRPr lang="ja-JP" altLang="en-US" sz="2000"/>
          </a:p>
          <a:p>
            <a:br>
              <a:rPr lang="ja-JP" altLang="en-US" sz="2000"/>
            </a:br>
            <a:endParaRPr lang="ja-JP" altLang="en-US" sz="2000"/>
          </a:p>
        </p:txBody>
      </p:sp>
      <p:sp>
        <p:nvSpPr>
          <p:cNvPr id="8" name="正方形/長方形 7">
            <a:extLst>
              <a:ext uri="{FF2B5EF4-FFF2-40B4-BE49-F238E27FC236}">
                <a16:creationId xmlns:a16="http://schemas.microsoft.com/office/drawing/2014/main" id="{F378311D-BFC2-A84D-B4C2-8AA72C37504E}"/>
              </a:ext>
            </a:extLst>
          </p:cNvPr>
          <p:cNvSpPr/>
          <p:nvPr/>
        </p:nvSpPr>
        <p:spPr>
          <a:xfrm>
            <a:off x="1206356" y="2884246"/>
            <a:ext cx="10836275" cy="1384995"/>
          </a:xfrm>
          <a:prstGeom prst="rect">
            <a:avLst/>
          </a:prstGeom>
        </p:spPr>
        <p:txBody>
          <a:bodyPr>
            <a:spAutoFit/>
          </a:bodyPr>
          <a:lstStyle/>
          <a:p>
            <a:r>
              <a:rPr lang="ja-JP" altLang="en-US" sz="2800" b="1">
                <a:solidFill>
                  <a:srgbClr val="000000"/>
                </a:solidFill>
                <a:latin typeface="Arial" panose="020B0604020202020204" pitchFamily="34" charset="0"/>
              </a:rPr>
              <a:t>＜雄勝の銀サケ養殖方法＞</a:t>
            </a:r>
            <a:endParaRPr lang="ja-JP" altLang="en-US" sz="2800"/>
          </a:p>
          <a:p>
            <a:br>
              <a:rPr lang="ja-JP" altLang="en-US" sz="2800"/>
            </a:br>
            <a:endParaRPr lang="ja-JP" altLang="en-US" sz="2800"/>
          </a:p>
        </p:txBody>
      </p:sp>
      <p:pic>
        <p:nvPicPr>
          <p:cNvPr id="10" name="図 9">
            <a:extLst>
              <a:ext uri="{FF2B5EF4-FFF2-40B4-BE49-F238E27FC236}">
                <a16:creationId xmlns:a16="http://schemas.microsoft.com/office/drawing/2014/main" id="{5CD6A869-600F-4044-BA90-EDF0DA1E9D52}"/>
              </a:ext>
            </a:extLst>
          </p:cNvPr>
          <p:cNvPicPr>
            <a:picLocks noChangeAspect="1"/>
          </p:cNvPicPr>
          <p:nvPr/>
        </p:nvPicPr>
        <p:blipFill>
          <a:blip r:embed="rId2"/>
          <a:stretch>
            <a:fillRect/>
          </a:stretch>
        </p:blipFill>
        <p:spPr>
          <a:xfrm>
            <a:off x="1567971" y="3712581"/>
            <a:ext cx="3692098" cy="2642531"/>
          </a:xfrm>
          <a:prstGeom prst="rect">
            <a:avLst/>
          </a:prstGeom>
        </p:spPr>
      </p:pic>
      <p:sp>
        <p:nvSpPr>
          <p:cNvPr id="11" name="テキスト ボックス 10">
            <a:extLst>
              <a:ext uri="{FF2B5EF4-FFF2-40B4-BE49-F238E27FC236}">
                <a16:creationId xmlns:a16="http://schemas.microsoft.com/office/drawing/2014/main" id="{41B403C2-4BA5-A24C-816F-54EF4B784928}"/>
              </a:ext>
            </a:extLst>
          </p:cNvPr>
          <p:cNvSpPr txBox="1"/>
          <p:nvPr/>
        </p:nvSpPr>
        <p:spPr>
          <a:xfrm>
            <a:off x="938508" y="6546673"/>
            <a:ext cx="4621778" cy="584775"/>
          </a:xfrm>
          <a:prstGeom prst="rect">
            <a:avLst/>
          </a:prstGeom>
          <a:noFill/>
        </p:spPr>
        <p:txBody>
          <a:bodyPr wrap="none" rtlCol="0">
            <a:spAutoFit/>
          </a:bodyPr>
          <a:lstStyle/>
          <a:p>
            <a:r>
              <a:rPr kumimoji="1" lang="ja-JP" altLang="en-US" sz="3200"/>
              <a:t>↑海面に浮かぶいけす↑</a:t>
            </a:r>
          </a:p>
        </p:txBody>
      </p:sp>
      <p:sp>
        <p:nvSpPr>
          <p:cNvPr id="13" name="正方形/長方形 12">
            <a:extLst>
              <a:ext uri="{FF2B5EF4-FFF2-40B4-BE49-F238E27FC236}">
                <a16:creationId xmlns:a16="http://schemas.microsoft.com/office/drawing/2014/main" id="{E8A46773-6403-E342-A737-EFF2D2C64EC9}"/>
              </a:ext>
            </a:extLst>
          </p:cNvPr>
          <p:cNvSpPr/>
          <p:nvPr/>
        </p:nvSpPr>
        <p:spPr>
          <a:xfrm>
            <a:off x="1206355" y="7369033"/>
            <a:ext cx="10836275" cy="1384995"/>
          </a:xfrm>
          <a:prstGeom prst="rect">
            <a:avLst/>
          </a:prstGeom>
        </p:spPr>
        <p:txBody>
          <a:bodyPr>
            <a:spAutoFit/>
          </a:bodyPr>
          <a:lstStyle/>
          <a:p>
            <a:r>
              <a:rPr lang="ja-JP" altLang="en-US" sz="2800" b="1">
                <a:solidFill>
                  <a:srgbClr val="000000"/>
                </a:solidFill>
                <a:latin typeface="Arial" panose="020B0604020202020204" pitchFamily="34" charset="0"/>
              </a:rPr>
              <a:t>＜銀サケが育つまで＞</a:t>
            </a:r>
            <a:endParaRPr lang="ja-JP" altLang="en-US" sz="2800"/>
          </a:p>
          <a:p>
            <a:br>
              <a:rPr lang="ja-JP" altLang="en-US" sz="2800"/>
            </a:br>
            <a:endParaRPr lang="ja-JP" altLang="en-US" sz="2800"/>
          </a:p>
        </p:txBody>
      </p:sp>
      <p:sp>
        <p:nvSpPr>
          <p:cNvPr id="17" name="正方形/長方形 16">
            <a:extLst>
              <a:ext uri="{FF2B5EF4-FFF2-40B4-BE49-F238E27FC236}">
                <a16:creationId xmlns:a16="http://schemas.microsoft.com/office/drawing/2014/main" id="{203ABF65-0919-E641-B84D-A15B660A364D}"/>
              </a:ext>
            </a:extLst>
          </p:cNvPr>
          <p:cNvSpPr/>
          <p:nvPr/>
        </p:nvSpPr>
        <p:spPr>
          <a:xfrm>
            <a:off x="-3968436" y="8431940"/>
            <a:ext cx="10836275" cy="8125301"/>
          </a:xfrm>
          <a:prstGeom prst="rect">
            <a:avLst/>
          </a:prstGeom>
        </p:spPr>
        <p:txBody>
          <a:bodyPr>
            <a:spAutoFit/>
          </a:bodyPr>
          <a:lstStyle/>
          <a:p>
            <a:pPr algn="ctr"/>
            <a:r>
              <a:rPr lang="en-US" altLang="ja-JP" b="1" dirty="0">
                <a:solidFill>
                  <a:srgbClr val="000000"/>
                </a:solidFill>
                <a:latin typeface="Arial" panose="020B0604020202020204" pitchFamily="34" charset="0"/>
              </a:rPr>
              <a:t>11</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12</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1</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2</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3</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4</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5</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6</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7</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8</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9</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10</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11</a:t>
            </a:r>
            <a:r>
              <a:rPr lang="ja-JP" altLang="en-US" b="1">
                <a:solidFill>
                  <a:srgbClr val="000000"/>
                </a:solidFill>
                <a:latin typeface="Arial" panose="020B0604020202020204" pitchFamily="34" charset="0"/>
              </a:rPr>
              <a:t>月</a:t>
            </a:r>
            <a:endParaRPr lang="ja-JP" altLang="en-US"/>
          </a:p>
          <a:p>
            <a:pPr algn="ctr"/>
            <a:br>
              <a:rPr lang="ja-JP" altLang="en-US"/>
            </a:br>
            <a:r>
              <a:rPr lang="en-US" altLang="ja-JP" b="1" dirty="0">
                <a:solidFill>
                  <a:srgbClr val="000000"/>
                </a:solidFill>
                <a:latin typeface="Arial" panose="020B0604020202020204" pitchFamily="34" charset="0"/>
              </a:rPr>
              <a:t>12</a:t>
            </a:r>
            <a:r>
              <a:rPr lang="ja-JP" altLang="en-US" b="1">
                <a:solidFill>
                  <a:srgbClr val="000000"/>
                </a:solidFill>
                <a:latin typeface="Arial" panose="020B0604020202020204" pitchFamily="34" charset="0"/>
              </a:rPr>
              <a:t>月</a:t>
            </a:r>
            <a:endParaRPr lang="ja-JP" altLang="en-US"/>
          </a:p>
          <a:p>
            <a:br>
              <a:rPr lang="ja-JP" altLang="en-US"/>
            </a:br>
            <a:endParaRPr lang="ja-JP" altLang="en-US"/>
          </a:p>
        </p:txBody>
      </p:sp>
      <p:sp>
        <p:nvSpPr>
          <p:cNvPr id="19" name="右中かっこ 18">
            <a:extLst>
              <a:ext uri="{FF2B5EF4-FFF2-40B4-BE49-F238E27FC236}">
                <a16:creationId xmlns:a16="http://schemas.microsoft.com/office/drawing/2014/main" id="{DC65C629-A4DF-7244-8137-8DCC573C24F7}"/>
              </a:ext>
            </a:extLst>
          </p:cNvPr>
          <p:cNvSpPr/>
          <p:nvPr/>
        </p:nvSpPr>
        <p:spPr>
          <a:xfrm>
            <a:off x="1873395" y="8561051"/>
            <a:ext cx="1728787" cy="84782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5B6650B9-4BDB-F04D-B7B8-9A6736F0AFD6}"/>
              </a:ext>
            </a:extLst>
          </p:cNvPr>
          <p:cNvSpPr/>
          <p:nvPr/>
        </p:nvSpPr>
        <p:spPr>
          <a:xfrm>
            <a:off x="3602182" y="8572130"/>
            <a:ext cx="10836275" cy="1815882"/>
          </a:xfrm>
          <a:prstGeom prst="rect">
            <a:avLst/>
          </a:prstGeom>
        </p:spPr>
        <p:txBody>
          <a:bodyPr>
            <a:spAutoFit/>
          </a:bodyPr>
          <a:lstStyle/>
          <a:p>
            <a:r>
              <a:rPr lang="ja-JP" altLang="en-US" sz="2800">
                <a:solidFill>
                  <a:srgbClr val="000000"/>
                </a:solidFill>
                <a:latin typeface="Arial" panose="020B0604020202020204" pitchFamily="34" charset="0"/>
              </a:rPr>
              <a:t>・銀サケの稚貝を仕入れる。</a:t>
            </a:r>
            <a:endParaRPr lang="ja-JP" altLang="en-US" sz="2800"/>
          </a:p>
          <a:p>
            <a:r>
              <a:rPr lang="ja-JP" altLang="en-US" sz="2800">
                <a:solidFill>
                  <a:srgbClr val="000000"/>
                </a:solidFill>
                <a:latin typeface="Arial" panose="020B0604020202020204" pitchFamily="34" charset="0"/>
              </a:rPr>
              <a:t>・いけすに入れる。</a:t>
            </a:r>
            <a:endParaRPr lang="ja-JP" altLang="en-US" sz="2800"/>
          </a:p>
          <a:p>
            <a:br>
              <a:rPr lang="ja-JP" altLang="en-US" sz="2800"/>
            </a:br>
            <a:endParaRPr lang="ja-JP" altLang="en-US" sz="2800"/>
          </a:p>
        </p:txBody>
      </p:sp>
      <p:sp>
        <p:nvSpPr>
          <p:cNvPr id="21" name="右中かっこ 20">
            <a:extLst>
              <a:ext uri="{FF2B5EF4-FFF2-40B4-BE49-F238E27FC236}">
                <a16:creationId xmlns:a16="http://schemas.microsoft.com/office/drawing/2014/main" id="{DA06301C-4476-C640-A7F3-2C96FBDD781E}"/>
              </a:ext>
            </a:extLst>
          </p:cNvPr>
          <p:cNvSpPr/>
          <p:nvPr/>
        </p:nvSpPr>
        <p:spPr>
          <a:xfrm>
            <a:off x="1850473" y="9761380"/>
            <a:ext cx="1728787" cy="22891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2" name="右中かっこ 21">
            <a:extLst>
              <a:ext uri="{FF2B5EF4-FFF2-40B4-BE49-F238E27FC236}">
                <a16:creationId xmlns:a16="http://schemas.microsoft.com/office/drawing/2014/main" id="{7820C212-7993-9244-BFE3-1CE512C85462}"/>
              </a:ext>
            </a:extLst>
          </p:cNvPr>
          <p:cNvSpPr/>
          <p:nvPr/>
        </p:nvSpPr>
        <p:spPr>
          <a:xfrm>
            <a:off x="1873395" y="12346812"/>
            <a:ext cx="1728787" cy="12825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C204F528-7EDC-1848-9DD6-608756459072}"/>
              </a:ext>
            </a:extLst>
          </p:cNvPr>
          <p:cNvSpPr/>
          <p:nvPr/>
        </p:nvSpPr>
        <p:spPr>
          <a:xfrm>
            <a:off x="3579260" y="10771134"/>
            <a:ext cx="10836275" cy="1815882"/>
          </a:xfrm>
          <a:prstGeom prst="rect">
            <a:avLst/>
          </a:prstGeom>
        </p:spPr>
        <p:txBody>
          <a:bodyPr>
            <a:spAutoFit/>
          </a:bodyPr>
          <a:lstStyle/>
          <a:p>
            <a:r>
              <a:rPr lang="ja-JP" altLang="en-US" sz="2800">
                <a:solidFill>
                  <a:srgbClr val="000000"/>
                </a:solidFill>
                <a:latin typeface="Arial" panose="020B0604020202020204" pitchFamily="34" charset="0"/>
              </a:rPr>
              <a:t>・毎日朝と晩に餌やりを行う。</a:t>
            </a:r>
            <a:endParaRPr lang="ja-JP" altLang="en-US" sz="2800"/>
          </a:p>
          <a:p>
            <a:endParaRPr lang="ja-JP" altLang="en-US" sz="2800"/>
          </a:p>
          <a:p>
            <a:br>
              <a:rPr lang="ja-JP" altLang="en-US" sz="2800"/>
            </a:br>
            <a:endParaRPr lang="ja-JP" altLang="en-US" sz="2800"/>
          </a:p>
        </p:txBody>
      </p:sp>
      <p:sp>
        <p:nvSpPr>
          <p:cNvPr id="25" name="正方形/長方形 24">
            <a:extLst>
              <a:ext uri="{FF2B5EF4-FFF2-40B4-BE49-F238E27FC236}">
                <a16:creationId xmlns:a16="http://schemas.microsoft.com/office/drawing/2014/main" id="{EB897386-5DE7-2444-B656-B29AD2A32575}"/>
              </a:ext>
            </a:extLst>
          </p:cNvPr>
          <p:cNvSpPr/>
          <p:nvPr/>
        </p:nvSpPr>
        <p:spPr>
          <a:xfrm>
            <a:off x="3602182" y="12756246"/>
            <a:ext cx="10836275" cy="1815882"/>
          </a:xfrm>
          <a:prstGeom prst="rect">
            <a:avLst/>
          </a:prstGeom>
        </p:spPr>
        <p:txBody>
          <a:bodyPr>
            <a:spAutoFit/>
          </a:bodyPr>
          <a:lstStyle/>
          <a:p>
            <a:r>
              <a:rPr lang="ja-JP" altLang="en-US" sz="2800">
                <a:solidFill>
                  <a:srgbClr val="000000"/>
                </a:solidFill>
                <a:latin typeface="Arial" panose="020B0604020202020204" pitchFamily="34" charset="0"/>
              </a:rPr>
              <a:t>・週</a:t>
            </a:r>
            <a:r>
              <a:rPr lang="en-US" altLang="ja-JP" sz="2800" dirty="0">
                <a:solidFill>
                  <a:srgbClr val="000000"/>
                </a:solidFill>
                <a:latin typeface="Arial" panose="020B0604020202020204" pitchFamily="34" charset="0"/>
              </a:rPr>
              <a:t>2</a:t>
            </a:r>
            <a:r>
              <a:rPr lang="ja-JP" altLang="en-US" sz="2800">
                <a:solidFill>
                  <a:srgbClr val="000000"/>
                </a:solidFill>
                <a:latin typeface="Arial" panose="020B0604020202020204" pitchFamily="34" charset="0"/>
              </a:rPr>
              <a:t>回、朝２時より水揚げ作業</a:t>
            </a:r>
            <a:endParaRPr lang="ja-JP" altLang="en-US" sz="2800"/>
          </a:p>
          <a:p>
            <a:endParaRPr lang="ja-JP" altLang="en-US" sz="2800"/>
          </a:p>
          <a:p>
            <a:br>
              <a:rPr lang="ja-JP" altLang="en-US" sz="2800"/>
            </a:br>
            <a:endParaRPr lang="ja-JP" altLang="en-US" sz="2800"/>
          </a:p>
        </p:txBody>
      </p:sp>
      <p:sp>
        <p:nvSpPr>
          <p:cNvPr id="27" name="正方形/長方形 26">
            <a:extLst>
              <a:ext uri="{FF2B5EF4-FFF2-40B4-BE49-F238E27FC236}">
                <a16:creationId xmlns:a16="http://schemas.microsoft.com/office/drawing/2014/main" id="{71117402-42B2-0243-A9F5-B46445CAA656}"/>
              </a:ext>
            </a:extLst>
          </p:cNvPr>
          <p:cNvSpPr/>
          <p:nvPr/>
        </p:nvSpPr>
        <p:spPr>
          <a:xfrm>
            <a:off x="11213352" y="13802025"/>
            <a:ext cx="7841673" cy="19950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0390ED86-B963-264E-8364-C078F0482421}"/>
              </a:ext>
            </a:extLst>
          </p:cNvPr>
          <p:cNvSpPr/>
          <p:nvPr/>
        </p:nvSpPr>
        <p:spPr>
          <a:xfrm>
            <a:off x="11172800" y="606814"/>
            <a:ext cx="10836275" cy="1384995"/>
          </a:xfrm>
          <a:prstGeom prst="rect">
            <a:avLst/>
          </a:prstGeom>
        </p:spPr>
        <p:txBody>
          <a:bodyPr>
            <a:spAutoFit/>
          </a:bodyPr>
          <a:lstStyle/>
          <a:p>
            <a:r>
              <a:rPr lang="ja-JP" altLang="en-US" sz="2800" b="1">
                <a:solidFill>
                  <a:srgbClr val="000000"/>
                </a:solidFill>
                <a:latin typeface="Arial" panose="020B0604020202020204" pitchFamily="34" charset="0"/>
              </a:rPr>
              <a:t>ホタテを育てている人</a:t>
            </a:r>
            <a:endParaRPr lang="ja-JP" altLang="en-US" sz="2800"/>
          </a:p>
          <a:p>
            <a:br>
              <a:rPr lang="ja-JP" altLang="en-US" sz="2800"/>
            </a:br>
            <a:endParaRPr lang="ja-JP" altLang="en-US" sz="2800"/>
          </a:p>
        </p:txBody>
      </p:sp>
      <p:pic>
        <p:nvPicPr>
          <p:cNvPr id="30" name="図 29">
            <a:extLst>
              <a:ext uri="{FF2B5EF4-FFF2-40B4-BE49-F238E27FC236}">
                <a16:creationId xmlns:a16="http://schemas.microsoft.com/office/drawing/2014/main" id="{62AD022B-EB8D-D34E-9D5D-1CF6A6C8EE55}"/>
              </a:ext>
            </a:extLst>
          </p:cNvPr>
          <p:cNvPicPr>
            <a:picLocks noChangeAspect="1"/>
          </p:cNvPicPr>
          <p:nvPr/>
        </p:nvPicPr>
        <p:blipFill rotWithShape="1">
          <a:blip r:embed="rId3">
            <a:extLst>
              <a:ext uri="{28A0092B-C50C-407E-A947-70E740481C1C}">
                <a14:useLocalDpi xmlns:a14="http://schemas.microsoft.com/office/drawing/2010/main" val="0"/>
              </a:ext>
            </a:extLst>
          </a:blip>
          <a:srcRect l="27473" t="10412" r="19811" b="1989"/>
          <a:stretch/>
        </p:blipFill>
        <p:spPr>
          <a:xfrm>
            <a:off x="10917715" y="1312858"/>
            <a:ext cx="4728195" cy="5244569"/>
          </a:xfrm>
          <a:prstGeom prst="rect">
            <a:avLst/>
          </a:prstGeom>
        </p:spPr>
      </p:pic>
      <p:sp>
        <p:nvSpPr>
          <p:cNvPr id="32" name="テキスト ボックス 31">
            <a:extLst>
              <a:ext uri="{FF2B5EF4-FFF2-40B4-BE49-F238E27FC236}">
                <a16:creationId xmlns:a16="http://schemas.microsoft.com/office/drawing/2014/main" id="{028222DE-9881-1144-B505-568EFBD33775}"/>
              </a:ext>
            </a:extLst>
          </p:cNvPr>
          <p:cNvSpPr txBox="1"/>
          <p:nvPr/>
        </p:nvSpPr>
        <p:spPr>
          <a:xfrm>
            <a:off x="15883898" y="1312858"/>
            <a:ext cx="4549107" cy="5262979"/>
          </a:xfrm>
          <a:prstGeom prst="rect">
            <a:avLst/>
          </a:prstGeom>
          <a:noFill/>
        </p:spPr>
        <p:txBody>
          <a:bodyPr wrap="square" rtlCol="0">
            <a:spAutoFit/>
          </a:bodyPr>
          <a:lstStyle/>
          <a:p>
            <a:r>
              <a:rPr lang="ja-JP" altLang="en-US" sz="2800" b="1" dirty="0">
                <a:latin typeface="Hiragino Kaku Gothic Pro W3" charset="-128"/>
                <a:ea typeface="Hiragino Kaku Gothic Pro W3" charset="-128"/>
                <a:cs typeface="Hiragino Kaku Gothic Pro W3" charset="-128"/>
              </a:rPr>
              <a:t>佐藤一さん（</a:t>
            </a:r>
            <a:r>
              <a:rPr lang="en-US" altLang="ja-JP" sz="2800" b="1" dirty="0">
                <a:latin typeface="Hiragino Kaku Gothic Pro W3" charset="-128"/>
                <a:ea typeface="Hiragino Kaku Gothic Pro W3" charset="-128"/>
                <a:cs typeface="Hiragino Kaku Gothic Pro W3" charset="-128"/>
              </a:rPr>
              <a:t>50</a:t>
            </a:r>
            <a:r>
              <a:rPr lang="ja-JP" altLang="en-US" sz="2800" b="1" dirty="0">
                <a:latin typeface="Hiragino Kaku Gothic Pro W3" charset="-128"/>
                <a:ea typeface="Hiragino Kaku Gothic Pro W3" charset="-128"/>
                <a:cs typeface="Hiragino Kaku Gothic Pro W3" charset="-128"/>
              </a:rPr>
              <a:t>歳）</a:t>
            </a:r>
          </a:p>
          <a:p>
            <a:r>
              <a:rPr lang="ja-JP" altLang="en-US" sz="2800" dirty="0">
                <a:latin typeface="Hiragino Kaku Gothic Pro W3" charset="-128"/>
                <a:ea typeface="Hiragino Kaku Gothic Pro W3" charset="-128"/>
                <a:cs typeface="Hiragino Kaku Gothic Pro W3" charset="-128"/>
              </a:rPr>
              <a:t>ホタテや銀ざけ、ホヤ養殖している佐藤さん。震災直後から　積極的に漁業を</a:t>
            </a:r>
            <a:r>
              <a:rPr lang="ja-JP" altLang="en-US" sz="2800">
                <a:latin typeface="Hiragino Kaku Gothic Pro W3" charset="-128"/>
                <a:ea typeface="Hiragino Kaku Gothic Pro W3" charset="-128"/>
                <a:cs typeface="Hiragino Kaku Gothic Pro W3" charset="-128"/>
              </a:rPr>
              <a:t>再開し新しい</a:t>
            </a:r>
            <a:r>
              <a:rPr lang="ja-JP" altLang="en-US" sz="2800" dirty="0">
                <a:latin typeface="Hiragino Kaku Gothic Pro W3" charset="-128"/>
                <a:ea typeface="Hiragino Kaku Gothic Pro W3" charset="-128"/>
                <a:cs typeface="Hiragino Kaku Gothic Pro W3" charset="-128"/>
              </a:rPr>
              <a:t>漁業のあり方に取り組み、生産者の会社「</a:t>
            </a:r>
            <a:r>
              <a:rPr lang="ja-JP" altLang="en-US" sz="2800">
                <a:latin typeface="Hiragino Kaku Gothic Pro W3" charset="-128"/>
                <a:ea typeface="Hiragino Kaku Gothic Pro W3" charset="-128"/>
                <a:cs typeface="Hiragino Kaku Gothic Pro W3" charset="-128"/>
              </a:rPr>
              <a:t>そだての住人</a:t>
            </a:r>
            <a:r>
              <a:rPr lang="ja-JP" altLang="en-US" sz="2800" dirty="0">
                <a:latin typeface="Hiragino Kaku Gothic Pro W3" charset="-128"/>
                <a:ea typeface="Hiragino Kaku Gothic Pro W3" charset="-128"/>
                <a:cs typeface="Hiragino Kaku Gothic Pro W3" charset="-128"/>
              </a:rPr>
              <a:t>」の代表を務める。海に</a:t>
            </a:r>
            <a:endParaRPr lang="en-US" altLang="ja-JP" sz="2800" dirty="0">
              <a:latin typeface="Hiragino Kaku Gothic Pro W3" charset="-128"/>
              <a:ea typeface="Hiragino Kaku Gothic Pro W3" charset="-128"/>
              <a:cs typeface="Hiragino Kaku Gothic Pro W3" charset="-128"/>
            </a:endParaRPr>
          </a:p>
          <a:p>
            <a:r>
              <a:rPr lang="ja-JP" altLang="en-US" sz="2800" dirty="0">
                <a:latin typeface="Hiragino Kaku Gothic Pro W3" charset="-128"/>
                <a:ea typeface="Hiragino Kaku Gothic Pro W3" charset="-128"/>
                <a:cs typeface="Hiragino Kaku Gothic Pro W3" charset="-128"/>
              </a:rPr>
              <a:t>真摯に向き合い、若手のスタッフと一緒になって美味しい魚介類を育てる素敵な漁師</a:t>
            </a:r>
            <a:r>
              <a:rPr lang="ja-JP" altLang="en-US" sz="2800">
                <a:latin typeface="Hiragino Kaku Gothic Pro W3" charset="-128"/>
                <a:ea typeface="Hiragino Kaku Gothic Pro W3" charset="-128"/>
                <a:cs typeface="Hiragino Kaku Gothic Pro W3" charset="-128"/>
              </a:rPr>
              <a:t>さん。</a:t>
            </a:r>
            <a:endParaRPr lang="ja-JP" altLang="en-US" sz="2800" dirty="0">
              <a:latin typeface="Hiragino Kaku Gothic Pro W3" charset="-128"/>
              <a:ea typeface="Hiragino Kaku Gothic Pro W3" charset="-128"/>
              <a:cs typeface="Hiragino Kaku Gothic Pro W3" charset="-128"/>
            </a:endParaRPr>
          </a:p>
        </p:txBody>
      </p:sp>
      <p:sp>
        <p:nvSpPr>
          <p:cNvPr id="33" name="正方形/長方形 32">
            <a:extLst>
              <a:ext uri="{FF2B5EF4-FFF2-40B4-BE49-F238E27FC236}">
                <a16:creationId xmlns:a16="http://schemas.microsoft.com/office/drawing/2014/main" id="{90198DF9-D9B3-2945-B5AF-3E9CF286DBAD}"/>
              </a:ext>
            </a:extLst>
          </p:cNvPr>
          <p:cNvSpPr/>
          <p:nvPr/>
        </p:nvSpPr>
        <p:spPr>
          <a:xfrm>
            <a:off x="11172799" y="7435502"/>
            <a:ext cx="10836275" cy="1384995"/>
          </a:xfrm>
          <a:prstGeom prst="rect">
            <a:avLst/>
          </a:prstGeom>
        </p:spPr>
        <p:txBody>
          <a:bodyPr>
            <a:spAutoFit/>
          </a:bodyPr>
          <a:lstStyle/>
          <a:p>
            <a:r>
              <a:rPr lang="ja-JP" altLang="en-US" sz="2800" b="1">
                <a:solidFill>
                  <a:srgbClr val="000000"/>
                </a:solidFill>
                <a:latin typeface="Arial" panose="020B0604020202020204" pitchFamily="34" charset="0"/>
              </a:rPr>
              <a:t>＜佐藤さんのある</a:t>
            </a:r>
            <a:r>
              <a:rPr lang="en-US" altLang="ja-JP" sz="2800" b="1" dirty="0">
                <a:solidFill>
                  <a:srgbClr val="000000"/>
                </a:solidFill>
                <a:latin typeface="Arial" panose="020B0604020202020204" pitchFamily="34" charset="0"/>
              </a:rPr>
              <a:t>1</a:t>
            </a:r>
            <a:r>
              <a:rPr lang="ja-JP" altLang="en-US" sz="2800" b="1">
                <a:solidFill>
                  <a:srgbClr val="000000"/>
                </a:solidFill>
                <a:latin typeface="Arial" panose="020B0604020202020204" pitchFamily="34" charset="0"/>
              </a:rPr>
              <a:t>日＞</a:t>
            </a:r>
            <a:endParaRPr lang="ja-JP" altLang="en-US" sz="2800" b="1"/>
          </a:p>
          <a:p>
            <a:br>
              <a:rPr lang="ja-JP" altLang="en-US" sz="2800" b="1"/>
            </a:br>
            <a:endParaRPr lang="ja-JP" altLang="en-US" sz="2800" b="1"/>
          </a:p>
        </p:txBody>
      </p:sp>
      <p:sp>
        <p:nvSpPr>
          <p:cNvPr id="34" name="正方形/長方形 33">
            <a:extLst>
              <a:ext uri="{FF2B5EF4-FFF2-40B4-BE49-F238E27FC236}">
                <a16:creationId xmlns:a16="http://schemas.microsoft.com/office/drawing/2014/main" id="{EA5782F1-1F63-2B4B-93E8-13ACF1503A62}"/>
              </a:ext>
            </a:extLst>
          </p:cNvPr>
          <p:cNvSpPr/>
          <p:nvPr/>
        </p:nvSpPr>
        <p:spPr>
          <a:xfrm>
            <a:off x="11172799" y="8418080"/>
            <a:ext cx="10836275" cy="4247317"/>
          </a:xfrm>
          <a:prstGeom prst="rect">
            <a:avLst/>
          </a:prstGeom>
        </p:spPr>
        <p:txBody>
          <a:bodyPr>
            <a:spAutoFit/>
          </a:bodyPr>
          <a:lstStyle/>
          <a:p>
            <a:r>
              <a:rPr lang="ja-JP" altLang="en-US">
                <a:solidFill>
                  <a:srgbClr val="000000"/>
                </a:solidFill>
                <a:latin typeface="Arial" panose="020B0604020202020204" pitchFamily="34" charset="0"/>
              </a:rPr>
              <a:t>午前１時半　起床</a:t>
            </a:r>
            <a:endParaRPr lang="ja-JP" altLang="en-US"/>
          </a:p>
          <a:p>
            <a:br>
              <a:rPr lang="ja-JP" altLang="en-US"/>
            </a:br>
            <a:r>
              <a:rPr lang="ja-JP" altLang="en-US">
                <a:solidFill>
                  <a:srgbClr val="000000"/>
                </a:solidFill>
                <a:latin typeface="Arial" panose="020B0604020202020204" pitchFamily="34" charset="0"/>
              </a:rPr>
              <a:t>午前２時半　船でいけすへ</a:t>
            </a:r>
            <a:endParaRPr lang="ja-JP" altLang="en-US"/>
          </a:p>
          <a:p>
            <a:br>
              <a:rPr lang="ja-JP" altLang="en-US"/>
            </a:br>
            <a:r>
              <a:rPr lang="ja-JP" altLang="en-US">
                <a:solidFill>
                  <a:srgbClr val="000000"/>
                </a:solidFill>
                <a:latin typeface="Arial" panose="020B0604020202020204" pitchFamily="34" charset="0"/>
              </a:rPr>
              <a:t>午前３時半　銀サケを水揚げ</a:t>
            </a:r>
            <a:endParaRPr lang="ja-JP" altLang="en-US"/>
          </a:p>
          <a:p>
            <a:br>
              <a:rPr lang="ja-JP" altLang="en-US"/>
            </a:br>
            <a:r>
              <a:rPr lang="ja-JP" altLang="en-US">
                <a:solidFill>
                  <a:srgbClr val="000000"/>
                </a:solidFill>
                <a:latin typeface="Arial" panose="020B0604020202020204" pitchFamily="34" charset="0"/>
              </a:rPr>
              <a:t>午前６時　　港に戻る</a:t>
            </a:r>
            <a:endParaRPr lang="ja-JP" altLang="en-US"/>
          </a:p>
          <a:p>
            <a:r>
              <a:rPr lang="ja-JP" altLang="en-US">
                <a:solidFill>
                  <a:srgbClr val="000000"/>
                </a:solidFill>
                <a:latin typeface="Arial" panose="020B0604020202020204" pitchFamily="34" charset="0"/>
              </a:rPr>
              <a:t>　　　　　　陸上で漁具の片付け</a:t>
            </a:r>
            <a:endParaRPr lang="ja-JP" altLang="en-US"/>
          </a:p>
          <a:p>
            <a:br>
              <a:rPr lang="ja-JP" altLang="en-US"/>
            </a:br>
            <a:r>
              <a:rPr lang="ja-JP" altLang="en-US">
                <a:solidFill>
                  <a:srgbClr val="000000"/>
                </a:solidFill>
                <a:latin typeface="Arial" panose="020B0604020202020204" pitchFamily="34" charset="0"/>
              </a:rPr>
              <a:t>午前</a:t>
            </a:r>
            <a:r>
              <a:rPr lang="en-US" altLang="ja-JP" dirty="0">
                <a:solidFill>
                  <a:srgbClr val="000000"/>
                </a:solidFill>
                <a:latin typeface="Arial" panose="020B0604020202020204" pitchFamily="34" charset="0"/>
              </a:rPr>
              <a:t>11</a:t>
            </a:r>
            <a:r>
              <a:rPr lang="ja-JP" altLang="en-US">
                <a:solidFill>
                  <a:srgbClr val="000000"/>
                </a:solidFill>
                <a:latin typeface="Arial" panose="020B0604020202020204" pitchFamily="34" charset="0"/>
              </a:rPr>
              <a:t>時 　　食事　　</a:t>
            </a:r>
            <a:endParaRPr lang="ja-JP" altLang="en-US"/>
          </a:p>
          <a:p>
            <a:r>
              <a:rPr lang="ja-JP" altLang="en-US">
                <a:solidFill>
                  <a:srgbClr val="000000"/>
                </a:solidFill>
                <a:latin typeface="Arial" panose="020B0604020202020204" pitchFamily="34" charset="0"/>
              </a:rPr>
              <a:t>午後</a:t>
            </a:r>
            <a:r>
              <a:rPr lang="en-US" altLang="ja-JP" dirty="0">
                <a:solidFill>
                  <a:srgbClr val="000000"/>
                </a:solidFill>
                <a:latin typeface="Arial" panose="020B0604020202020204" pitchFamily="34" charset="0"/>
              </a:rPr>
              <a:t>1</a:t>
            </a:r>
            <a:r>
              <a:rPr lang="ja-JP" altLang="en-US">
                <a:solidFill>
                  <a:srgbClr val="000000"/>
                </a:solidFill>
                <a:latin typeface="Arial" panose="020B0604020202020204" pitchFamily="34" charset="0"/>
              </a:rPr>
              <a:t>時　　　休憩</a:t>
            </a:r>
            <a:endParaRPr lang="ja-JP" altLang="en-US"/>
          </a:p>
          <a:p>
            <a:br>
              <a:rPr lang="ja-JP" altLang="en-US"/>
            </a:br>
            <a:r>
              <a:rPr lang="ja-JP" altLang="en-US">
                <a:solidFill>
                  <a:srgbClr val="000000"/>
                </a:solidFill>
                <a:latin typeface="Arial" panose="020B0604020202020204" pitchFamily="34" charset="0"/>
              </a:rPr>
              <a:t>午後７時　　就寝　</a:t>
            </a:r>
            <a:endParaRPr lang="ja-JP" altLang="en-US"/>
          </a:p>
          <a:p>
            <a:br>
              <a:rPr lang="ja-JP" altLang="en-US"/>
            </a:br>
            <a:endParaRPr lang="ja-JP" altLang="en-US"/>
          </a:p>
        </p:txBody>
      </p:sp>
      <p:grpSp>
        <p:nvGrpSpPr>
          <p:cNvPr id="35" name="図形グループ 7">
            <a:extLst>
              <a:ext uri="{FF2B5EF4-FFF2-40B4-BE49-F238E27FC236}">
                <a16:creationId xmlns:a16="http://schemas.microsoft.com/office/drawing/2014/main" id="{ACF631E0-A34D-3A49-9A5C-EE70CD8B11F1}"/>
              </a:ext>
            </a:extLst>
          </p:cNvPr>
          <p:cNvGrpSpPr/>
          <p:nvPr/>
        </p:nvGrpSpPr>
        <p:grpSpPr>
          <a:xfrm>
            <a:off x="15671141" y="7168165"/>
            <a:ext cx="5105248" cy="5531448"/>
            <a:chOff x="7945734" y="1520825"/>
            <a:chExt cx="1809886" cy="1902145"/>
          </a:xfrm>
        </p:grpSpPr>
        <p:grpSp>
          <p:nvGrpSpPr>
            <p:cNvPr id="36" name="図形グループ 4">
              <a:extLst>
                <a:ext uri="{FF2B5EF4-FFF2-40B4-BE49-F238E27FC236}">
                  <a16:creationId xmlns:a16="http://schemas.microsoft.com/office/drawing/2014/main" id="{A069D75D-5DDA-3046-9ED8-3B92BF783650}"/>
                </a:ext>
              </a:extLst>
            </p:cNvPr>
            <p:cNvGrpSpPr/>
            <p:nvPr/>
          </p:nvGrpSpPr>
          <p:grpSpPr>
            <a:xfrm>
              <a:off x="7945734" y="1520825"/>
              <a:ext cx="1809886" cy="1902145"/>
              <a:chOff x="7945734" y="1526855"/>
              <a:chExt cx="1809886" cy="1902145"/>
            </a:xfrm>
          </p:grpSpPr>
          <p:pic>
            <p:nvPicPr>
              <p:cNvPr id="38" name="図 37">
                <a:extLst>
                  <a:ext uri="{FF2B5EF4-FFF2-40B4-BE49-F238E27FC236}">
                    <a16:creationId xmlns:a16="http://schemas.microsoft.com/office/drawing/2014/main" id="{FF7AB4ED-6388-EC45-898D-CD7C0075F583}"/>
                  </a:ext>
                </a:extLst>
              </p:cNvPr>
              <p:cNvPicPr>
                <a:picLocks noChangeAspect="1"/>
              </p:cNvPicPr>
              <p:nvPr/>
            </p:nvPicPr>
            <p:blipFill rotWithShape="1">
              <a:blip r:embed="rId4">
                <a:extLst>
                  <a:ext uri="{28A0092B-C50C-407E-A947-70E740481C1C}">
                    <a14:useLocalDpi xmlns:a14="http://schemas.microsoft.com/office/drawing/2010/main" val="0"/>
                  </a:ext>
                </a:extLst>
              </a:blip>
              <a:srcRect t="5663"/>
              <a:stretch/>
            </p:blipFill>
            <p:spPr>
              <a:xfrm>
                <a:off x="7945734" y="1526855"/>
                <a:ext cx="1809886" cy="1139685"/>
              </a:xfrm>
              <a:prstGeom prst="rect">
                <a:avLst/>
              </a:prstGeom>
            </p:spPr>
          </p:pic>
          <p:pic>
            <p:nvPicPr>
              <p:cNvPr id="39" name="図 38">
                <a:extLst>
                  <a:ext uri="{FF2B5EF4-FFF2-40B4-BE49-F238E27FC236}">
                    <a16:creationId xmlns:a16="http://schemas.microsoft.com/office/drawing/2014/main" id="{2DEAFED2-A0E9-2B4B-BCC4-118590171520}"/>
                  </a:ext>
                </a:extLst>
              </p:cNvPr>
              <p:cNvPicPr>
                <a:picLocks noChangeAspect="1"/>
              </p:cNvPicPr>
              <p:nvPr/>
            </p:nvPicPr>
            <p:blipFill rotWithShape="1">
              <a:blip r:embed="rId5">
                <a:extLst>
                  <a:ext uri="{28A0092B-C50C-407E-A947-70E740481C1C}">
                    <a14:useLocalDpi xmlns:a14="http://schemas.microsoft.com/office/drawing/2010/main" val="0"/>
                  </a:ext>
                </a:extLst>
              </a:blip>
              <a:srcRect t="10282" r="7131" b="3599"/>
              <a:stretch/>
            </p:blipFill>
            <p:spPr>
              <a:xfrm>
                <a:off x="8740244" y="2723016"/>
                <a:ext cx="1015102" cy="705984"/>
              </a:xfrm>
              <a:prstGeom prst="rect">
                <a:avLst/>
              </a:prstGeom>
            </p:spPr>
          </p:pic>
        </p:grpSp>
        <p:pic>
          <p:nvPicPr>
            <p:cNvPr id="37" name="図 36">
              <a:extLst>
                <a:ext uri="{FF2B5EF4-FFF2-40B4-BE49-F238E27FC236}">
                  <a16:creationId xmlns:a16="http://schemas.microsoft.com/office/drawing/2014/main" id="{3B16B940-4690-3B43-9392-E4D56139AED4}"/>
                </a:ext>
              </a:extLst>
            </p:cNvPr>
            <p:cNvPicPr>
              <a:picLocks noChangeAspect="1"/>
            </p:cNvPicPr>
            <p:nvPr/>
          </p:nvPicPr>
          <p:blipFill rotWithShape="1">
            <a:blip r:embed="rId6"/>
            <a:srcRect l="26916"/>
            <a:stretch/>
          </p:blipFill>
          <p:spPr>
            <a:xfrm>
              <a:off x="7945734" y="2734621"/>
              <a:ext cx="748751" cy="684341"/>
            </a:xfrm>
            <a:prstGeom prst="rect">
              <a:avLst/>
            </a:prstGeom>
          </p:spPr>
        </p:pic>
      </p:grpSp>
      <p:sp>
        <p:nvSpPr>
          <p:cNvPr id="26" name="正方形/長方形 25">
            <a:extLst>
              <a:ext uri="{FF2B5EF4-FFF2-40B4-BE49-F238E27FC236}">
                <a16:creationId xmlns:a16="http://schemas.microsoft.com/office/drawing/2014/main" id="{BE550318-F669-574D-A8F8-15F2F9DCAAA4}"/>
              </a:ext>
            </a:extLst>
          </p:cNvPr>
          <p:cNvSpPr/>
          <p:nvPr/>
        </p:nvSpPr>
        <p:spPr>
          <a:xfrm>
            <a:off x="12365047" y="14464650"/>
            <a:ext cx="10836275" cy="1384995"/>
          </a:xfrm>
          <a:prstGeom prst="rect">
            <a:avLst/>
          </a:prstGeom>
        </p:spPr>
        <p:txBody>
          <a:bodyPr>
            <a:spAutoFit/>
          </a:bodyPr>
          <a:lstStyle/>
          <a:p>
            <a:r>
              <a:rPr lang="ja-JP" altLang="en-US" sz="2800" b="1">
                <a:solidFill>
                  <a:srgbClr val="000000"/>
                </a:solidFill>
                <a:latin typeface="Arial" panose="020B0604020202020204" pitchFamily="34" charset="0"/>
              </a:rPr>
              <a:t>白身の魚　　　　　赤身の魚</a:t>
            </a:r>
            <a:endParaRPr lang="ja-JP" altLang="en-US" sz="2800"/>
          </a:p>
          <a:p>
            <a:br>
              <a:rPr lang="ja-JP" altLang="en-US" sz="2800"/>
            </a:br>
            <a:endParaRPr lang="ja-JP" altLang="en-US" sz="2800"/>
          </a:p>
        </p:txBody>
      </p:sp>
      <p:sp>
        <p:nvSpPr>
          <p:cNvPr id="40" name="正方形/長方形 39">
            <a:extLst>
              <a:ext uri="{FF2B5EF4-FFF2-40B4-BE49-F238E27FC236}">
                <a16:creationId xmlns:a16="http://schemas.microsoft.com/office/drawing/2014/main" id="{5419C97B-8DBF-E54B-9366-A9623163B505}"/>
              </a:ext>
            </a:extLst>
          </p:cNvPr>
          <p:cNvSpPr/>
          <p:nvPr/>
        </p:nvSpPr>
        <p:spPr>
          <a:xfrm>
            <a:off x="10749106" y="13061687"/>
            <a:ext cx="10836275" cy="1200329"/>
          </a:xfrm>
          <a:prstGeom prst="rect">
            <a:avLst/>
          </a:prstGeom>
        </p:spPr>
        <p:txBody>
          <a:bodyPr>
            <a:spAutoFit/>
          </a:bodyPr>
          <a:lstStyle/>
          <a:p>
            <a:r>
              <a:rPr lang="en-US" altLang="ja-JP" sz="2400" b="1" dirty="0">
                <a:solidFill>
                  <a:srgbClr val="000000"/>
                </a:solidFill>
                <a:latin typeface="Arial" panose="020B0604020202020204" pitchFamily="34" charset="0"/>
              </a:rPr>
              <a:t>〈</a:t>
            </a:r>
            <a:r>
              <a:rPr lang="ja-JP" altLang="en-US" sz="2400" b="1">
                <a:solidFill>
                  <a:srgbClr val="000000"/>
                </a:solidFill>
                <a:latin typeface="Arial" panose="020B0604020202020204" pitchFamily="34" charset="0"/>
              </a:rPr>
              <a:t>銀サケは白身のお魚？赤身のお魚？どちらかに丸をつけてください</a:t>
            </a:r>
            <a:r>
              <a:rPr lang="en-US" altLang="ja-JP" sz="2400" b="1" dirty="0">
                <a:solidFill>
                  <a:srgbClr val="000000"/>
                </a:solidFill>
                <a:latin typeface="Arial" panose="020B0604020202020204" pitchFamily="34" charset="0"/>
              </a:rPr>
              <a:t>〉</a:t>
            </a:r>
            <a:endParaRPr lang="ja-JP" altLang="en-US" sz="2400"/>
          </a:p>
          <a:p>
            <a:br>
              <a:rPr lang="ja-JP" altLang="en-US" sz="2400"/>
            </a:br>
            <a:endParaRPr lang="ja-JP" altLang="en-US" sz="2400"/>
          </a:p>
        </p:txBody>
      </p:sp>
    </p:spTree>
    <p:extLst>
      <p:ext uri="{BB962C8B-B14F-4D97-AF65-F5344CB8AC3E}">
        <p14:creationId xmlns:p14="http://schemas.microsoft.com/office/powerpoint/2010/main" val="33043239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81</TotalTime>
  <Words>348</Words>
  <Application>Microsoft Macintosh PowerPoint</Application>
  <PresentationFormat>ユーザー設定</PresentationFormat>
  <Paragraphs>63</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Hiragino Kaku Gothic Pro W3</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孝則 山口</dc:creator>
  <cp:lastModifiedBy>孝則 山口</cp:lastModifiedBy>
  <cp:revision>7</cp:revision>
  <dcterms:created xsi:type="dcterms:W3CDTF">2020-11-25T01:10:46Z</dcterms:created>
  <dcterms:modified xsi:type="dcterms:W3CDTF">2020-11-25T02:32:24Z</dcterms:modified>
</cp:coreProperties>
</file>