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12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53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99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81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22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8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65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3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95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7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7D99-F93F-4B68-9AB0-C1314C707429}" type="datetimeFigureOut">
              <a:rPr kumimoji="1" lang="ja-JP" altLang="en-US" smtClean="0"/>
              <a:t>2015/10/12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D1EE-9EEC-46AC-B833-2DAB8FF3EB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6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長良八劔社　秋の例大祭（宵宮祭）町内巡行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4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長良八劔社　秋の例大祭（宵宮祭）町内巡行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長良八劔社　秋の例大祭（宵宮祭）町内巡行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画面に合わせる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長良八劔社　秋の例大祭（宵宮祭）町内巡行</vt:lpstr>
      <vt:lpstr>長良八劔社　秋の例大祭（宵宮祭）町内巡行</vt:lpstr>
      <vt:lpstr>長良八劔社　秋の例大祭（宵宮祭）町内巡行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民生児童委員による防犯・見守り活動</dc:title>
  <dc:creator>arakawa</dc:creator>
  <cp:lastModifiedBy>arakawa</cp:lastModifiedBy>
  <cp:revision>6</cp:revision>
  <dcterms:created xsi:type="dcterms:W3CDTF">2015-05-18T10:14:35Z</dcterms:created>
  <dcterms:modified xsi:type="dcterms:W3CDTF">2015-10-12T11:23:22Z</dcterms:modified>
</cp:coreProperties>
</file>