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112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553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099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1819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2220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2015/10/12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4896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2015/10/12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1656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2015/10/12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33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2015/10/12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5342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2015/10/12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6953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7D99-F93F-4B68-9AB0-C1314C707429}" type="datetimeFigureOut">
              <a:rPr kumimoji="1" lang="ja-JP" altLang="en-US" smtClean="0"/>
              <a:t>2015/10/12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4790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C7D99-F93F-4B68-9AB0-C1314C707429}" type="datetimeFigureOut">
              <a:rPr kumimoji="1" lang="ja-JP" altLang="en-US" smtClean="0"/>
              <a:t>2015/10/12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5D1EE-9EEC-46AC-B833-2DAB8FF3E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96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3200" dirty="0">
                <a:solidFill>
                  <a:prstClr val="black"/>
                </a:solidFill>
              </a:rPr>
              <a:t>長良八劔社　秋の例大祭（宵宮祭）町内巡行</a:t>
            </a:r>
            <a:endParaRPr kumimoji="1" lang="ja-JP" altLang="en-US" sz="36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776"/>
            <a:ext cx="9144000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49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 dirty="0">
                <a:solidFill>
                  <a:prstClr val="black"/>
                </a:solidFill>
              </a:rPr>
              <a:t>長良八劔社　秋の例大祭（宵宮祭）町内巡行</a:t>
            </a:r>
            <a:endParaRPr kumimoji="1" lang="ja-JP" altLang="en-US" sz="3200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55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3200" dirty="0">
                <a:solidFill>
                  <a:prstClr val="black"/>
                </a:solidFill>
              </a:rPr>
              <a:t>長良八劔社　秋の例大祭（宵宮祭）町内巡行</a:t>
            </a:r>
            <a:endParaRPr kumimoji="1" lang="ja-JP" altLang="en-US" sz="36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13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</Words>
  <Application>Microsoft Office PowerPoint</Application>
  <PresentationFormat>画面に合わせる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4" baseType="lpstr">
      <vt:lpstr>Office ​​テーマ</vt:lpstr>
      <vt:lpstr>長良八劔社　秋の例大祭（宵宮祭）町内巡行</vt:lpstr>
      <vt:lpstr>長良八劔社　秋の例大祭（宵宮祭）町内巡行</vt:lpstr>
      <vt:lpstr>長良八劔社　秋の例大祭（宵宮祭）町内巡行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民生児童委員による防犯・見守り活動</dc:title>
  <dc:creator>arakawa</dc:creator>
  <cp:lastModifiedBy>arakawa</cp:lastModifiedBy>
  <cp:revision>6</cp:revision>
  <dcterms:created xsi:type="dcterms:W3CDTF">2015-05-18T10:14:35Z</dcterms:created>
  <dcterms:modified xsi:type="dcterms:W3CDTF">2015-10-12T11:23:22Z</dcterms:modified>
</cp:coreProperties>
</file>