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9" r:id="rId3"/>
    <p:sldId id="260" r:id="rId4"/>
    <p:sldId id="261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2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77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13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12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4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85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77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7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82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86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5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9FBE45B-6108-4467-93EE-85E1C8097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8" y="42204"/>
            <a:ext cx="64644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1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8BD91E7-176C-4067-831D-C52A75F5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974" y="4797086"/>
            <a:ext cx="3124562" cy="41679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EEB6A54-078B-4C61-B322-736766045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" y="123227"/>
            <a:ext cx="5934373" cy="444877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58B68F-DF57-4F06-9A0F-463AD3A6AFD3}"/>
              </a:ext>
            </a:extLst>
          </p:cNvPr>
          <p:cNvSpPr txBox="1"/>
          <p:nvPr/>
        </p:nvSpPr>
        <p:spPr>
          <a:xfrm>
            <a:off x="3554967" y="5865404"/>
            <a:ext cx="3077059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第２回</a:t>
            </a:r>
            <a:r>
              <a:rPr kumimoji="1" lang="en-US" altLang="ja-JP" dirty="0"/>
              <a:t>WMG</a:t>
            </a:r>
            <a:r>
              <a:rPr kumimoji="1" lang="ja-JP" altLang="en-US" dirty="0"/>
              <a:t>研修会</a:t>
            </a:r>
            <a:endParaRPr kumimoji="1" lang="en-US" altLang="ja-JP" dirty="0"/>
          </a:p>
          <a:p>
            <a:r>
              <a:rPr kumimoji="1" lang="ja-JP" altLang="en-US" dirty="0"/>
              <a:t>予定通り開催しました。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実技講習会の為、会場参加のみとしました。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会場参加　　　　　　</a:t>
            </a:r>
            <a:r>
              <a:rPr kumimoji="1" lang="en-US" altLang="ja-JP" dirty="0"/>
              <a:t>21</a:t>
            </a:r>
            <a:r>
              <a:rPr kumimoji="1" lang="ja-JP" altLang="en-US" dirty="0"/>
              <a:t>名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713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9A4284F-AF7D-4186-9302-54DA22D11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9" y="4699373"/>
            <a:ext cx="5725206" cy="42919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E14686B-A8A5-4B32-81CB-70802F906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9" y="127373"/>
            <a:ext cx="5725204" cy="42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0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97545C-A546-4D0E-9769-DAB63548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0" y="126613"/>
            <a:ext cx="3165231" cy="42222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4BD3280-7437-460D-8106-A64B1D984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0" y="4572000"/>
            <a:ext cx="5795889" cy="43449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EDC5DC-7056-4CE3-B497-F379B9936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88" y="126612"/>
            <a:ext cx="3165231" cy="42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7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23</Words>
  <Application>Microsoft Office PowerPoint</Application>
  <PresentationFormat>画面に合わせる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tanba</dc:creator>
  <cp:lastModifiedBy>tanba</cp:lastModifiedBy>
  <cp:revision>3</cp:revision>
  <dcterms:created xsi:type="dcterms:W3CDTF">2022-04-05T16:12:27Z</dcterms:created>
  <dcterms:modified xsi:type="dcterms:W3CDTF">2022-04-05T16:43:48Z</dcterms:modified>
</cp:coreProperties>
</file>