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3" r:id="rId2"/>
  </p:sldIdLst>
  <p:sldSz cx="9601200" cy="12801600" type="A3"/>
  <p:notesSz cx="6735763" cy="9866313"/>
  <p:defaultTextStyle>
    <a:defPPr>
      <a:defRPr lang="ja-JP"/>
    </a:defPPr>
    <a:lvl1pPr marL="0" algn="l" defTabSz="610956" rtl="0" eaLnBrk="1" latinLnBrk="0" hangingPunct="1">
      <a:defRPr kumimoji="1" sz="2405" kern="1200">
        <a:solidFill>
          <a:schemeClr val="tx1"/>
        </a:solidFill>
        <a:latin typeface="+mn-lt"/>
        <a:ea typeface="+mn-ea"/>
        <a:cs typeface="+mn-cs"/>
      </a:defRPr>
    </a:lvl1pPr>
    <a:lvl2pPr marL="610956" algn="l" defTabSz="610956" rtl="0" eaLnBrk="1" latinLnBrk="0" hangingPunct="1">
      <a:defRPr kumimoji="1" sz="2405" kern="1200">
        <a:solidFill>
          <a:schemeClr val="tx1"/>
        </a:solidFill>
        <a:latin typeface="+mn-lt"/>
        <a:ea typeface="+mn-ea"/>
        <a:cs typeface="+mn-cs"/>
      </a:defRPr>
    </a:lvl2pPr>
    <a:lvl3pPr marL="1221913" algn="l" defTabSz="610956" rtl="0" eaLnBrk="1" latinLnBrk="0" hangingPunct="1">
      <a:defRPr kumimoji="1" sz="2405" kern="1200">
        <a:solidFill>
          <a:schemeClr val="tx1"/>
        </a:solidFill>
        <a:latin typeface="+mn-lt"/>
        <a:ea typeface="+mn-ea"/>
        <a:cs typeface="+mn-cs"/>
      </a:defRPr>
    </a:lvl3pPr>
    <a:lvl4pPr marL="1832869" algn="l" defTabSz="610956" rtl="0" eaLnBrk="1" latinLnBrk="0" hangingPunct="1">
      <a:defRPr kumimoji="1" sz="2405" kern="1200">
        <a:solidFill>
          <a:schemeClr val="tx1"/>
        </a:solidFill>
        <a:latin typeface="+mn-lt"/>
        <a:ea typeface="+mn-ea"/>
        <a:cs typeface="+mn-cs"/>
      </a:defRPr>
    </a:lvl4pPr>
    <a:lvl5pPr marL="2443825" algn="l" defTabSz="610956" rtl="0" eaLnBrk="1" latinLnBrk="0" hangingPunct="1">
      <a:defRPr kumimoji="1" sz="2405" kern="1200">
        <a:solidFill>
          <a:schemeClr val="tx1"/>
        </a:solidFill>
        <a:latin typeface="+mn-lt"/>
        <a:ea typeface="+mn-ea"/>
        <a:cs typeface="+mn-cs"/>
      </a:defRPr>
    </a:lvl5pPr>
    <a:lvl6pPr marL="3054782" algn="l" defTabSz="610956" rtl="0" eaLnBrk="1" latinLnBrk="0" hangingPunct="1">
      <a:defRPr kumimoji="1" sz="2405" kern="1200">
        <a:solidFill>
          <a:schemeClr val="tx1"/>
        </a:solidFill>
        <a:latin typeface="+mn-lt"/>
        <a:ea typeface="+mn-ea"/>
        <a:cs typeface="+mn-cs"/>
      </a:defRPr>
    </a:lvl6pPr>
    <a:lvl7pPr marL="3665738" algn="l" defTabSz="610956" rtl="0" eaLnBrk="1" latinLnBrk="0" hangingPunct="1">
      <a:defRPr kumimoji="1" sz="2405" kern="1200">
        <a:solidFill>
          <a:schemeClr val="tx1"/>
        </a:solidFill>
        <a:latin typeface="+mn-lt"/>
        <a:ea typeface="+mn-ea"/>
        <a:cs typeface="+mn-cs"/>
      </a:defRPr>
    </a:lvl7pPr>
    <a:lvl8pPr marL="4276695" algn="l" defTabSz="610956" rtl="0" eaLnBrk="1" latinLnBrk="0" hangingPunct="1">
      <a:defRPr kumimoji="1" sz="2405" kern="1200">
        <a:solidFill>
          <a:schemeClr val="tx1"/>
        </a:solidFill>
        <a:latin typeface="+mn-lt"/>
        <a:ea typeface="+mn-ea"/>
        <a:cs typeface="+mn-cs"/>
      </a:defRPr>
    </a:lvl8pPr>
    <a:lvl9pPr marL="4887651" algn="l" defTabSz="610956" rtl="0" eaLnBrk="1" latinLnBrk="0" hangingPunct="1">
      <a:defRPr kumimoji="1"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2" userDrawn="1">
          <p15:clr>
            <a:srgbClr val="A4A3A4"/>
          </p15:clr>
        </p15:guide>
        <p15:guide id="2" pos="3024" userDrawn="1">
          <p15:clr>
            <a:srgbClr val="A4A3A4"/>
          </p15:clr>
        </p15:guide>
        <p15:guide id="3" orient="horz"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9BD"/>
    <a:srgbClr val="0066CC"/>
    <a:srgbClr val="007A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0" autoAdjust="0"/>
    <p:restoredTop sz="94719"/>
  </p:normalViewPr>
  <p:slideViewPr>
    <p:cSldViewPr snapToGrid="0" snapToObjects="1">
      <p:cViewPr varScale="1">
        <p:scale>
          <a:sx n="64" d="100"/>
          <a:sy n="64" d="100"/>
        </p:scale>
        <p:origin x="3040" y="64"/>
      </p:cViewPr>
      <p:guideLst>
        <p:guide orient="horz" pos="3722"/>
        <p:guide pos="3024"/>
        <p:guide orient="horz"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822935A5-BA96-48D2-A14E-1269FA50F540}" type="datetimeFigureOut">
              <a:rPr kumimoji="1" lang="ja-JP" altLang="en-US" smtClean="0"/>
              <a:t>2022/4/12</a:t>
            </a:fld>
            <a:endParaRPr kumimoji="1" lang="ja-JP" altLang="en-US"/>
          </a:p>
        </p:txBody>
      </p:sp>
      <p:sp>
        <p:nvSpPr>
          <p:cNvPr id="4" name="スライド イメージ プレースホルダー 3"/>
          <p:cNvSpPr>
            <a:spLocks noGrp="1" noRot="1" noChangeAspect="1"/>
          </p:cNvSpPr>
          <p:nvPr>
            <p:ph type="sldImg" idx="2"/>
          </p:nvPr>
        </p:nvSpPr>
        <p:spPr>
          <a:xfrm>
            <a:off x="2120900" y="1233488"/>
            <a:ext cx="2493963"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262" y="4747760"/>
            <a:ext cx="5389240" cy="3884673"/>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26" y="9372445"/>
            <a:ext cx="2919565" cy="493868"/>
          </a:xfrm>
          <a:prstGeom prst="rect">
            <a:avLst/>
          </a:prstGeom>
        </p:spPr>
        <p:txBody>
          <a:bodyPr vert="horz" lIns="90763" tIns="45382" rIns="90763" bIns="45382" rtlCol="0" anchor="b"/>
          <a:lstStyle>
            <a:lvl1pPr algn="r">
              <a:defRPr sz="1200"/>
            </a:lvl1pPr>
          </a:lstStyle>
          <a:p>
            <a:fld id="{106FD124-73C1-4391-9DEB-8C68E14C1BD3}" type="slidenum">
              <a:rPr kumimoji="1" lang="ja-JP" altLang="en-US" smtClean="0"/>
              <a:t>‹#›</a:t>
            </a:fld>
            <a:endParaRPr kumimoji="1" lang="ja-JP" altLang="en-US"/>
          </a:p>
        </p:txBody>
      </p:sp>
    </p:spTree>
    <p:extLst>
      <p:ext uri="{BB962C8B-B14F-4D97-AF65-F5344CB8AC3E}">
        <p14:creationId xmlns:p14="http://schemas.microsoft.com/office/powerpoint/2010/main" val="20859640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defTabSz="907633">
              <a:defRPr/>
            </a:pPr>
            <a:endParaRPr lang="en-US" altLang="ja-JP"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4" name="スライド番号プレースホルダー 3"/>
          <p:cNvSpPr>
            <a:spLocks noGrp="1"/>
          </p:cNvSpPr>
          <p:nvPr>
            <p:ph type="sldNum" sz="quarter" idx="5"/>
          </p:nvPr>
        </p:nvSpPr>
        <p:spPr/>
        <p:txBody>
          <a:bodyPr/>
          <a:lstStyle/>
          <a:p>
            <a:fld id="{106FD124-73C1-4391-9DEB-8C68E14C1BD3}" type="slidenum">
              <a:rPr kumimoji="1" lang="ja-JP" altLang="en-US" smtClean="0"/>
              <a:t>1</a:t>
            </a:fld>
            <a:endParaRPr kumimoji="1" lang="ja-JP" altLang="en-US"/>
          </a:p>
        </p:txBody>
      </p:sp>
    </p:spTree>
    <p:extLst>
      <p:ext uri="{BB962C8B-B14F-4D97-AF65-F5344CB8AC3E}">
        <p14:creationId xmlns:p14="http://schemas.microsoft.com/office/powerpoint/2010/main" val="396370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90" y="3976797"/>
            <a:ext cx="8161020" cy="274404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590840" indent="0" algn="ctr">
              <a:buNone/>
              <a:defRPr>
                <a:solidFill>
                  <a:schemeClr val="tx1">
                    <a:tint val="75000"/>
                  </a:schemeClr>
                </a:solidFill>
              </a:defRPr>
            </a:lvl2pPr>
            <a:lvl3pPr marL="1181679" indent="0" algn="ctr">
              <a:buNone/>
              <a:defRPr>
                <a:solidFill>
                  <a:schemeClr val="tx1">
                    <a:tint val="75000"/>
                  </a:schemeClr>
                </a:solidFill>
              </a:defRPr>
            </a:lvl3pPr>
            <a:lvl4pPr marL="1772519" indent="0" algn="ctr">
              <a:buNone/>
              <a:defRPr>
                <a:solidFill>
                  <a:schemeClr val="tx1">
                    <a:tint val="75000"/>
                  </a:schemeClr>
                </a:solidFill>
              </a:defRPr>
            </a:lvl4pPr>
            <a:lvl5pPr marL="2363358" indent="0" algn="ctr">
              <a:buNone/>
              <a:defRPr>
                <a:solidFill>
                  <a:schemeClr val="tx1">
                    <a:tint val="75000"/>
                  </a:schemeClr>
                </a:solidFill>
              </a:defRPr>
            </a:lvl5pPr>
            <a:lvl6pPr marL="2954198" indent="0" algn="ctr">
              <a:buNone/>
              <a:defRPr>
                <a:solidFill>
                  <a:schemeClr val="tx1">
                    <a:tint val="75000"/>
                  </a:schemeClr>
                </a:solidFill>
              </a:defRPr>
            </a:lvl6pPr>
            <a:lvl7pPr marL="3545037" indent="0" algn="ctr">
              <a:buNone/>
              <a:defRPr>
                <a:solidFill>
                  <a:schemeClr val="tx1">
                    <a:tint val="75000"/>
                  </a:schemeClr>
                </a:solidFill>
              </a:defRPr>
            </a:lvl7pPr>
            <a:lvl8pPr marL="4135877" indent="0" algn="ctr">
              <a:buNone/>
              <a:defRPr>
                <a:solidFill>
                  <a:schemeClr val="tx1">
                    <a:tint val="75000"/>
                  </a:schemeClr>
                </a:solidFill>
              </a:defRPr>
            </a:lvl8pPr>
            <a:lvl9pPr marL="472671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81483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51408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2" y="684532"/>
            <a:ext cx="1620203" cy="1456182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60047" y="684532"/>
            <a:ext cx="4700588" cy="1456182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110627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50291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3"/>
            <a:ext cx="8161020" cy="2542540"/>
          </a:xfrm>
        </p:spPr>
        <p:txBody>
          <a:bodyPr anchor="t"/>
          <a:lstStyle>
            <a:lvl1pPr algn="l">
              <a:defRPr sz="516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8429" y="5425866"/>
            <a:ext cx="8161020" cy="2800348"/>
          </a:xfrm>
        </p:spPr>
        <p:txBody>
          <a:bodyPr anchor="b"/>
          <a:lstStyle>
            <a:lvl1pPr marL="0" indent="0">
              <a:buNone/>
              <a:defRPr sz="2585">
                <a:solidFill>
                  <a:schemeClr val="tx1">
                    <a:tint val="75000"/>
                  </a:schemeClr>
                </a:solidFill>
              </a:defRPr>
            </a:lvl1pPr>
            <a:lvl2pPr marL="590840" indent="0">
              <a:buNone/>
              <a:defRPr sz="2326">
                <a:solidFill>
                  <a:schemeClr val="tx1">
                    <a:tint val="75000"/>
                  </a:schemeClr>
                </a:solidFill>
              </a:defRPr>
            </a:lvl2pPr>
            <a:lvl3pPr marL="1181679" indent="0">
              <a:buNone/>
              <a:defRPr sz="2068">
                <a:solidFill>
                  <a:schemeClr val="tx1">
                    <a:tint val="75000"/>
                  </a:schemeClr>
                </a:solidFill>
              </a:defRPr>
            </a:lvl3pPr>
            <a:lvl4pPr marL="1772519" indent="0">
              <a:buNone/>
              <a:defRPr sz="1809">
                <a:solidFill>
                  <a:schemeClr val="tx1">
                    <a:tint val="75000"/>
                  </a:schemeClr>
                </a:solidFill>
              </a:defRPr>
            </a:lvl4pPr>
            <a:lvl5pPr marL="2363358" indent="0">
              <a:buNone/>
              <a:defRPr sz="1809">
                <a:solidFill>
                  <a:schemeClr val="tx1">
                    <a:tint val="75000"/>
                  </a:schemeClr>
                </a:solidFill>
              </a:defRPr>
            </a:lvl5pPr>
            <a:lvl6pPr marL="2954198" indent="0">
              <a:buNone/>
              <a:defRPr sz="1809">
                <a:solidFill>
                  <a:schemeClr val="tx1">
                    <a:tint val="75000"/>
                  </a:schemeClr>
                </a:solidFill>
              </a:defRPr>
            </a:lvl6pPr>
            <a:lvl7pPr marL="3545037" indent="0">
              <a:buNone/>
              <a:defRPr sz="1809">
                <a:solidFill>
                  <a:schemeClr val="tx1">
                    <a:tint val="75000"/>
                  </a:schemeClr>
                </a:solidFill>
              </a:defRPr>
            </a:lvl7pPr>
            <a:lvl8pPr marL="4135877" indent="0">
              <a:buNone/>
              <a:defRPr sz="1809">
                <a:solidFill>
                  <a:schemeClr val="tx1">
                    <a:tint val="75000"/>
                  </a:schemeClr>
                </a:solidFill>
              </a:defRPr>
            </a:lvl8pPr>
            <a:lvl9pPr marL="4726716" indent="0">
              <a:buNone/>
              <a:defRPr sz="180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119678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60047" y="3982721"/>
            <a:ext cx="3160395" cy="11263631"/>
          </a:xfrm>
        </p:spPr>
        <p:txBody>
          <a:bodyPr/>
          <a:lstStyle>
            <a:lvl1pPr>
              <a:defRPr sz="3618"/>
            </a:lvl1pPr>
            <a:lvl2pPr>
              <a:defRPr sz="3102"/>
            </a:lvl2pPr>
            <a:lvl3pPr>
              <a:defRPr sz="2585"/>
            </a:lvl3pPr>
            <a:lvl4pPr>
              <a:defRPr sz="2326"/>
            </a:lvl4pPr>
            <a:lvl5pPr>
              <a:defRPr sz="2326"/>
            </a:lvl5pPr>
            <a:lvl6pPr>
              <a:defRPr sz="2326"/>
            </a:lvl6pPr>
            <a:lvl7pPr>
              <a:defRPr sz="2326"/>
            </a:lvl7pPr>
            <a:lvl8pPr>
              <a:defRPr sz="2326"/>
            </a:lvl8pPr>
            <a:lvl9pPr>
              <a:defRPr sz="232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80462" y="3982721"/>
            <a:ext cx="3160395" cy="11263631"/>
          </a:xfrm>
        </p:spPr>
        <p:txBody>
          <a:bodyPr/>
          <a:lstStyle>
            <a:lvl1pPr>
              <a:defRPr sz="3618"/>
            </a:lvl1pPr>
            <a:lvl2pPr>
              <a:defRPr sz="3102"/>
            </a:lvl2pPr>
            <a:lvl3pPr>
              <a:defRPr sz="2585"/>
            </a:lvl3pPr>
            <a:lvl4pPr>
              <a:defRPr sz="2326"/>
            </a:lvl4pPr>
            <a:lvl5pPr>
              <a:defRPr sz="2326"/>
            </a:lvl5pPr>
            <a:lvl6pPr>
              <a:defRPr sz="2326"/>
            </a:lvl6pPr>
            <a:lvl7pPr>
              <a:defRPr sz="2326"/>
            </a:lvl7pPr>
            <a:lvl8pPr>
              <a:defRPr sz="2326"/>
            </a:lvl8pPr>
            <a:lvl9pPr>
              <a:defRPr sz="232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80081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0" y="512657"/>
            <a:ext cx="8641080" cy="21336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1" y="2865544"/>
            <a:ext cx="4242197" cy="1194223"/>
          </a:xfrm>
        </p:spPr>
        <p:txBody>
          <a:bodyPr anchor="b"/>
          <a:lstStyle>
            <a:lvl1pPr marL="0" indent="0">
              <a:buNone/>
              <a:defRPr sz="3102" b="1"/>
            </a:lvl1pPr>
            <a:lvl2pPr marL="590840" indent="0">
              <a:buNone/>
              <a:defRPr sz="2585" b="1"/>
            </a:lvl2pPr>
            <a:lvl3pPr marL="1181679" indent="0">
              <a:buNone/>
              <a:defRPr sz="2326" b="1"/>
            </a:lvl3pPr>
            <a:lvl4pPr marL="1772519" indent="0">
              <a:buNone/>
              <a:defRPr sz="2068" b="1"/>
            </a:lvl4pPr>
            <a:lvl5pPr marL="2363358" indent="0">
              <a:buNone/>
              <a:defRPr sz="2068" b="1"/>
            </a:lvl5pPr>
            <a:lvl6pPr marL="2954198" indent="0">
              <a:buNone/>
              <a:defRPr sz="2068" b="1"/>
            </a:lvl6pPr>
            <a:lvl7pPr marL="3545037" indent="0">
              <a:buNone/>
              <a:defRPr sz="2068" b="1"/>
            </a:lvl7pPr>
            <a:lvl8pPr marL="4135877" indent="0">
              <a:buNone/>
              <a:defRPr sz="2068" b="1"/>
            </a:lvl8pPr>
            <a:lvl9pPr marL="4726716" indent="0">
              <a:buNone/>
              <a:defRPr sz="206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0061" y="4059766"/>
            <a:ext cx="4242197" cy="7375738"/>
          </a:xfrm>
        </p:spPr>
        <p:txBody>
          <a:bodyPr/>
          <a:lstStyle>
            <a:lvl1pPr>
              <a:defRPr sz="3102"/>
            </a:lvl1pPr>
            <a:lvl2pPr>
              <a:defRPr sz="2585"/>
            </a:lvl2pPr>
            <a:lvl3pPr>
              <a:defRPr sz="2326"/>
            </a:lvl3pPr>
            <a:lvl4pPr>
              <a:defRPr sz="2068"/>
            </a:lvl4pPr>
            <a:lvl5pPr>
              <a:defRPr sz="2068"/>
            </a:lvl5pPr>
            <a:lvl6pPr>
              <a:defRPr sz="2068"/>
            </a:lvl6pPr>
            <a:lvl7pPr>
              <a:defRPr sz="2068"/>
            </a:lvl7pPr>
            <a:lvl8pPr>
              <a:defRPr sz="2068"/>
            </a:lvl8pPr>
            <a:lvl9pPr>
              <a:defRPr sz="20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77279" y="2865544"/>
            <a:ext cx="4243863" cy="1194223"/>
          </a:xfrm>
        </p:spPr>
        <p:txBody>
          <a:bodyPr anchor="b"/>
          <a:lstStyle>
            <a:lvl1pPr marL="0" indent="0">
              <a:buNone/>
              <a:defRPr sz="3102" b="1"/>
            </a:lvl1pPr>
            <a:lvl2pPr marL="590840" indent="0">
              <a:buNone/>
              <a:defRPr sz="2585" b="1"/>
            </a:lvl2pPr>
            <a:lvl3pPr marL="1181679" indent="0">
              <a:buNone/>
              <a:defRPr sz="2326" b="1"/>
            </a:lvl3pPr>
            <a:lvl4pPr marL="1772519" indent="0">
              <a:buNone/>
              <a:defRPr sz="2068" b="1"/>
            </a:lvl4pPr>
            <a:lvl5pPr marL="2363358" indent="0">
              <a:buNone/>
              <a:defRPr sz="2068" b="1"/>
            </a:lvl5pPr>
            <a:lvl6pPr marL="2954198" indent="0">
              <a:buNone/>
              <a:defRPr sz="2068" b="1"/>
            </a:lvl6pPr>
            <a:lvl7pPr marL="3545037" indent="0">
              <a:buNone/>
              <a:defRPr sz="2068" b="1"/>
            </a:lvl7pPr>
            <a:lvl8pPr marL="4135877" indent="0">
              <a:buNone/>
              <a:defRPr sz="2068" b="1"/>
            </a:lvl8pPr>
            <a:lvl9pPr marL="4726716" indent="0">
              <a:buNone/>
              <a:defRPr sz="206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77279" y="4059766"/>
            <a:ext cx="4243863" cy="7375738"/>
          </a:xfrm>
        </p:spPr>
        <p:txBody>
          <a:bodyPr/>
          <a:lstStyle>
            <a:lvl1pPr>
              <a:defRPr sz="3102"/>
            </a:lvl1pPr>
            <a:lvl2pPr>
              <a:defRPr sz="2585"/>
            </a:lvl2pPr>
            <a:lvl3pPr>
              <a:defRPr sz="2326"/>
            </a:lvl3pPr>
            <a:lvl4pPr>
              <a:defRPr sz="2068"/>
            </a:lvl4pPr>
            <a:lvl5pPr>
              <a:defRPr sz="2068"/>
            </a:lvl5pPr>
            <a:lvl6pPr>
              <a:defRPr sz="2068"/>
            </a:lvl6pPr>
            <a:lvl7pPr>
              <a:defRPr sz="2068"/>
            </a:lvl7pPr>
            <a:lvl8pPr>
              <a:defRPr sz="2068"/>
            </a:lvl8pPr>
            <a:lvl9pPr>
              <a:defRPr sz="20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23474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22283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15427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2" y="509695"/>
            <a:ext cx="3158729" cy="2169160"/>
          </a:xfrm>
        </p:spPr>
        <p:txBody>
          <a:bodyPr anchor="b"/>
          <a:lstStyle>
            <a:lvl1pPr algn="l">
              <a:defRPr sz="258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53804" y="509694"/>
            <a:ext cx="5367338" cy="10925812"/>
          </a:xfrm>
        </p:spPr>
        <p:txBody>
          <a:bodyPr/>
          <a:lstStyle>
            <a:lvl1pPr>
              <a:defRPr sz="4135"/>
            </a:lvl1pPr>
            <a:lvl2pPr>
              <a:defRPr sz="3618"/>
            </a:lvl2pPr>
            <a:lvl3pPr>
              <a:defRPr sz="3102"/>
            </a:lvl3pPr>
            <a:lvl4pPr>
              <a:defRPr sz="2585"/>
            </a:lvl4pPr>
            <a:lvl5pPr>
              <a:defRPr sz="2585"/>
            </a:lvl5pPr>
            <a:lvl6pPr>
              <a:defRPr sz="2585"/>
            </a:lvl6pPr>
            <a:lvl7pPr>
              <a:defRPr sz="2585"/>
            </a:lvl7pPr>
            <a:lvl8pPr>
              <a:defRPr sz="2585"/>
            </a:lvl8pPr>
            <a:lvl9pPr>
              <a:defRPr sz="258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0062" y="2678854"/>
            <a:ext cx="3158729" cy="8756651"/>
          </a:xfrm>
        </p:spPr>
        <p:txBody>
          <a:bodyPr/>
          <a:lstStyle>
            <a:lvl1pPr marL="0" indent="0">
              <a:buNone/>
              <a:defRPr sz="1809"/>
            </a:lvl1pPr>
            <a:lvl2pPr marL="590840" indent="0">
              <a:buNone/>
              <a:defRPr sz="1551"/>
            </a:lvl2pPr>
            <a:lvl3pPr marL="1181679" indent="0">
              <a:buNone/>
              <a:defRPr sz="1292"/>
            </a:lvl3pPr>
            <a:lvl4pPr marL="1772519" indent="0">
              <a:buNone/>
              <a:defRPr sz="1163"/>
            </a:lvl4pPr>
            <a:lvl5pPr marL="2363358" indent="0">
              <a:buNone/>
              <a:defRPr sz="1163"/>
            </a:lvl5pPr>
            <a:lvl6pPr marL="2954198" indent="0">
              <a:buNone/>
              <a:defRPr sz="1163"/>
            </a:lvl6pPr>
            <a:lvl7pPr marL="3545037" indent="0">
              <a:buNone/>
              <a:defRPr sz="1163"/>
            </a:lvl7pPr>
            <a:lvl8pPr marL="4135877" indent="0">
              <a:buNone/>
              <a:defRPr sz="1163"/>
            </a:lvl8pPr>
            <a:lvl9pPr marL="4726716" indent="0">
              <a:buNone/>
              <a:defRPr sz="11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24563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2" y="8961121"/>
            <a:ext cx="5760720" cy="1057912"/>
          </a:xfrm>
        </p:spPr>
        <p:txBody>
          <a:bodyPr anchor="b"/>
          <a:lstStyle>
            <a:lvl1pPr algn="l">
              <a:defRPr sz="2585" b="1"/>
            </a:lvl1pPr>
          </a:lstStyle>
          <a:p>
            <a:r>
              <a:rPr kumimoji="1" lang="ja-JP" altLang="en-US"/>
              <a:t>マスター タイトルの書式設定</a:t>
            </a:r>
          </a:p>
        </p:txBody>
      </p:sp>
      <p:sp>
        <p:nvSpPr>
          <p:cNvPr id="3" name="図プレースホルダー 2"/>
          <p:cNvSpPr>
            <a:spLocks noGrp="1"/>
          </p:cNvSpPr>
          <p:nvPr>
            <p:ph type="pic" idx="1"/>
          </p:nvPr>
        </p:nvSpPr>
        <p:spPr>
          <a:xfrm>
            <a:off x="1881902" y="1143846"/>
            <a:ext cx="5760720" cy="7680960"/>
          </a:xfrm>
        </p:spPr>
        <p:txBody>
          <a:bodyPr/>
          <a:lstStyle>
            <a:lvl1pPr marL="0" indent="0">
              <a:buNone/>
              <a:defRPr sz="4135"/>
            </a:lvl1pPr>
            <a:lvl2pPr marL="590840" indent="0">
              <a:buNone/>
              <a:defRPr sz="3618"/>
            </a:lvl2pPr>
            <a:lvl3pPr marL="1181679" indent="0">
              <a:buNone/>
              <a:defRPr sz="3102"/>
            </a:lvl3pPr>
            <a:lvl4pPr marL="1772519" indent="0">
              <a:buNone/>
              <a:defRPr sz="2585"/>
            </a:lvl4pPr>
            <a:lvl5pPr marL="2363358" indent="0">
              <a:buNone/>
              <a:defRPr sz="2585"/>
            </a:lvl5pPr>
            <a:lvl6pPr marL="2954198" indent="0">
              <a:buNone/>
              <a:defRPr sz="2585"/>
            </a:lvl6pPr>
            <a:lvl7pPr marL="3545037" indent="0">
              <a:buNone/>
              <a:defRPr sz="2585"/>
            </a:lvl7pPr>
            <a:lvl8pPr marL="4135877" indent="0">
              <a:buNone/>
              <a:defRPr sz="2585"/>
            </a:lvl8pPr>
            <a:lvl9pPr marL="4726716" indent="0">
              <a:buNone/>
              <a:defRPr sz="2585"/>
            </a:lvl9pPr>
          </a:lstStyle>
          <a:p>
            <a:endParaRPr kumimoji="1" lang="ja-JP" altLang="en-US"/>
          </a:p>
        </p:txBody>
      </p:sp>
      <p:sp>
        <p:nvSpPr>
          <p:cNvPr id="4" name="テキスト プレースホルダー 3"/>
          <p:cNvSpPr>
            <a:spLocks noGrp="1"/>
          </p:cNvSpPr>
          <p:nvPr>
            <p:ph type="body" sz="half" idx="2"/>
          </p:nvPr>
        </p:nvSpPr>
        <p:spPr>
          <a:xfrm>
            <a:off x="1881902" y="10019033"/>
            <a:ext cx="5760720" cy="1502408"/>
          </a:xfrm>
        </p:spPr>
        <p:txBody>
          <a:bodyPr/>
          <a:lstStyle>
            <a:lvl1pPr marL="0" indent="0">
              <a:buNone/>
              <a:defRPr sz="1809"/>
            </a:lvl1pPr>
            <a:lvl2pPr marL="590840" indent="0">
              <a:buNone/>
              <a:defRPr sz="1551"/>
            </a:lvl2pPr>
            <a:lvl3pPr marL="1181679" indent="0">
              <a:buNone/>
              <a:defRPr sz="1292"/>
            </a:lvl3pPr>
            <a:lvl4pPr marL="1772519" indent="0">
              <a:buNone/>
              <a:defRPr sz="1163"/>
            </a:lvl4pPr>
            <a:lvl5pPr marL="2363358" indent="0">
              <a:buNone/>
              <a:defRPr sz="1163"/>
            </a:lvl5pPr>
            <a:lvl6pPr marL="2954198" indent="0">
              <a:buNone/>
              <a:defRPr sz="1163"/>
            </a:lvl6pPr>
            <a:lvl7pPr marL="3545037" indent="0">
              <a:buNone/>
              <a:defRPr sz="1163"/>
            </a:lvl7pPr>
            <a:lvl8pPr marL="4135877" indent="0">
              <a:buNone/>
              <a:defRPr sz="1163"/>
            </a:lvl8pPr>
            <a:lvl9pPr marL="4726716" indent="0">
              <a:buNone/>
              <a:defRPr sz="11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2022/4/12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86263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7"/>
            <a:ext cx="8641080" cy="21336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987043"/>
            <a:ext cx="8641080" cy="84484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0060" y="11865189"/>
            <a:ext cx="2240280" cy="681566"/>
          </a:xfrm>
          <a:prstGeom prst="rect">
            <a:avLst/>
          </a:prstGeom>
        </p:spPr>
        <p:txBody>
          <a:bodyPr vert="horz" lIns="91440" tIns="45720" rIns="91440" bIns="45720" rtlCol="0" anchor="ctr"/>
          <a:lstStyle>
            <a:lvl1pPr algn="l">
              <a:defRPr sz="1551">
                <a:solidFill>
                  <a:schemeClr val="tx1">
                    <a:tint val="75000"/>
                  </a:schemeClr>
                </a:solidFill>
              </a:defRPr>
            </a:lvl1pPr>
          </a:lstStyle>
          <a:p>
            <a:fld id="{2DC5FB31-47B9-4049-BE3F-31EE6A82D0A3}" type="datetimeFigureOut">
              <a:rPr kumimoji="1" lang="ja-JP" altLang="en-US" smtClean="0"/>
              <a:t>2022/4/12</a:t>
            </a:fld>
            <a:endParaRPr kumimoji="1" lang="ja-JP" altLang="en-US"/>
          </a:p>
        </p:txBody>
      </p:sp>
      <p:sp>
        <p:nvSpPr>
          <p:cNvPr id="5" name="フッター プレースホルダー 4"/>
          <p:cNvSpPr>
            <a:spLocks noGrp="1"/>
          </p:cNvSpPr>
          <p:nvPr>
            <p:ph type="ftr" sz="quarter" idx="3"/>
          </p:nvPr>
        </p:nvSpPr>
        <p:spPr>
          <a:xfrm>
            <a:off x="3280410" y="11865189"/>
            <a:ext cx="3040380" cy="681566"/>
          </a:xfrm>
          <a:prstGeom prst="rect">
            <a:avLst/>
          </a:prstGeom>
        </p:spPr>
        <p:txBody>
          <a:bodyPr vert="horz" lIns="91440" tIns="45720" rIns="91440" bIns="45720" rtlCol="0" anchor="ctr"/>
          <a:lstStyle>
            <a:lvl1pPr algn="ctr">
              <a:defRPr sz="1551">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9"/>
            <a:ext cx="2240280" cy="681566"/>
          </a:xfrm>
          <a:prstGeom prst="rect">
            <a:avLst/>
          </a:prstGeom>
        </p:spPr>
        <p:txBody>
          <a:bodyPr vert="horz" lIns="91440" tIns="45720" rIns="91440" bIns="45720" rtlCol="0" anchor="ctr"/>
          <a:lstStyle>
            <a:lvl1pPr algn="r">
              <a:defRPr sz="1551">
                <a:solidFill>
                  <a:schemeClr val="tx1">
                    <a:tint val="75000"/>
                  </a:schemeClr>
                </a:solidFill>
              </a:defRPr>
            </a:lvl1p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1736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90840" rtl="0" eaLnBrk="1" latinLnBrk="0" hangingPunct="1">
        <a:spcBef>
          <a:spcPct val="0"/>
        </a:spcBef>
        <a:buNone/>
        <a:defRPr kumimoji="1" sz="5686" kern="1200">
          <a:solidFill>
            <a:schemeClr val="tx1"/>
          </a:solidFill>
          <a:latin typeface="+mj-lt"/>
          <a:ea typeface="+mj-ea"/>
          <a:cs typeface="+mj-cs"/>
        </a:defRPr>
      </a:lvl1pPr>
    </p:titleStyle>
    <p:bodyStyle>
      <a:lvl1pPr marL="443130" indent="-443130" algn="l" defTabSz="590840" rtl="0" eaLnBrk="1" latinLnBrk="0" hangingPunct="1">
        <a:spcBef>
          <a:spcPct val="20000"/>
        </a:spcBef>
        <a:buFont typeface="Arial"/>
        <a:buChar char="•"/>
        <a:defRPr kumimoji="1" sz="4135" kern="1200">
          <a:solidFill>
            <a:schemeClr val="tx1"/>
          </a:solidFill>
          <a:latin typeface="+mn-lt"/>
          <a:ea typeface="+mn-ea"/>
          <a:cs typeface="+mn-cs"/>
        </a:defRPr>
      </a:lvl1pPr>
      <a:lvl2pPr marL="960114" indent="-369275" algn="l" defTabSz="590840" rtl="0" eaLnBrk="1" latinLnBrk="0" hangingPunct="1">
        <a:spcBef>
          <a:spcPct val="20000"/>
        </a:spcBef>
        <a:buFont typeface="Arial"/>
        <a:buChar char="–"/>
        <a:defRPr kumimoji="1" sz="3618" kern="1200">
          <a:solidFill>
            <a:schemeClr val="tx1"/>
          </a:solidFill>
          <a:latin typeface="+mn-lt"/>
          <a:ea typeface="+mn-ea"/>
          <a:cs typeface="+mn-cs"/>
        </a:defRPr>
      </a:lvl2pPr>
      <a:lvl3pPr marL="1477099" indent="-295420" algn="l" defTabSz="590840" rtl="0" eaLnBrk="1" latinLnBrk="0" hangingPunct="1">
        <a:spcBef>
          <a:spcPct val="20000"/>
        </a:spcBef>
        <a:buFont typeface="Arial"/>
        <a:buChar char="•"/>
        <a:defRPr kumimoji="1" sz="3102" kern="1200">
          <a:solidFill>
            <a:schemeClr val="tx1"/>
          </a:solidFill>
          <a:latin typeface="+mn-lt"/>
          <a:ea typeface="+mn-ea"/>
          <a:cs typeface="+mn-cs"/>
        </a:defRPr>
      </a:lvl3pPr>
      <a:lvl4pPr marL="2067938"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4pPr>
      <a:lvl5pPr marL="2658778"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5pPr>
      <a:lvl6pPr marL="3249618"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6pPr>
      <a:lvl7pPr marL="3840457"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7pPr>
      <a:lvl8pPr marL="4431297"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8pPr>
      <a:lvl9pPr marL="5022136" indent="-295420" algn="l" defTabSz="590840" rtl="0" eaLnBrk="1" latinLnBrk="0" hangingPunct="1">
        <a:spcBef>
          <a:spcPct val="20000"/>
        </a:spcBef>
        <a:buFont typeface="Arial"/>
        <a:buChar char="•"/>
        <a:defRPr kumimoji="1" sz="2585" kern="1200">
          <a:solidFill>
            <a:schemeClr val="tx1"/>
          </a:solidFill>
          <a:latin typeface="+mn-lt"/>
          <a:ea typeface="+mn-ea"/>
          <a:cs typeface="+mn-cs"/>
        </a:defRPr>
      </a:lvl9pPr>
    </p:bodyStyle>
    <p:otherStyle>
      <a:defPPr>
        <a:defRPr lang="ja-JP"/>
      </a:defPPr>
      <a:lvl1pPr marL="0" algn="l" defTabSz="590840" rtl="0" eaLnBrk="1" latinLnBrk="0" hangingPunct="1">
        <a:defRPr kumimoji="1" sz="2326" kern="1200">
          <a:solidFill>
            <a:schemeClr val="tx1"/>
          </a:solidFill>
          <a:latin typeface="+mn-lt"/>
          <a:ea typeface="+mn-ea"/>
          <a:cs typeface="+mn-cs"/>
        </a:defRPr>
      </a:lvl1pPr>
      <a:lvl2pPr marL="590840" algn="l" defTabSz="590840" rtl="0" eaLnBrk="1" latinLnBrk="0" hangingPunct="1">
        <a:defRPr kumimoji="1" sz="2326" kern="1200">
          <a:solidFill>
            <a:schemeClr val="tx1"/>
          </a:solidFill>
          <a:latin typeface="+mn-lt"/>
          <a:ea typeface="+mn-ea"/>
          <a:cs typeface="+mn-cs"/>
        </a:defRPr>
      </a:lvl2pPr>
      <a:lvl3pPr marL="1181679" algn="l" defTabSz="590840" rtl="0" eaLnBrk="1" latinLnBrk="0" hangingPunct="1">
        <a:defRPr kumimoji="1" sz="2326" kern="1200">
          <a:solidFill>
            <a:schemeClr val="tx1"/>
          </a:solidFill>
          <a:latin typeface="+mn-lt"/>
          <a:ea typeface="+mn-ea"/>
          <a:cs typeface="+mn-cs"/>
        </a:defRPr>
      </a:lvl3pPr>
      <a:lvl4pPr marL="1772519" algn="l" defTabSz="590840" rtl="0" eaLnBrk="1" latinLnBrk="0" hangingPunct="1">
        <a:defRPr kumimoji="1" sz="2326" kern="1200">
          <a:solidFill>
            <a:schemeClr val="tx1"/>
          </a:solidFill>
          <a:latin typeface="+mn-lt"/>
          <a:ea typeface="+mn-ea"/>
          <a:cs typeface="+mn-cs"/>
        </a:defRPr>
      </a:lvl4pPr>
      <a:lvl5pPr marL="2363358" algn="l" defTabSz="590840" rtl="0" eaLnBrk="1" latinLnBrk="0" hangingPunct="1">
        <a:defRPr kumimoji="1" sz="2326" kern="1200">
          <a:solidFill>
            <a:schemeClr val="tx1"/>
          </a:solidFill>
          <a:latin typeface="+mn-lt"/>
          <a:ea typeface="+mn-ea"/>
          <a:cs typeface="+mn-cs"/>
        </a:defRPr>
      </a:lvl5pPr>
      <a:lvl6pPr marL="2954198" algn="l" defTabSz="590840" rtl="0" eaLnBrk="1" latinLnBrk="0" hangingPunct="1">
        <a:defRPr kumimoji="1" sz="2326" kern="1200">
          <a:solidFill>
            <a:schemeClr val="tx1"/>
          </a:solidFill>
          <a:latin typeface="+mn-lt"/>
          <a:ea typeface="+mn-ea"/>
          <a:cs typeface="+mn-cs"/>
        </a:defRPr>
      </a:lvl6pPr>
      <a:lvl7pPr marL="3545037" algn="l" defTabSz="590840" rtl="0" eaLnBrk="1" latinLnBrk="0" hangingPunct="1">
        <a:defRPr kumimoji="1" sz="2326" kern="1200">
          <a:solidFill>
            <a:schemeClr val="tx1"/>
          </a:solidFill>
          <a:latin typeface="+mn-lt"/>
          <a:ea typeface="+mn-ea"/>
          <a:cs typeface="+mn-cs"/>
        </a:defRPr>
      </a:lvl7pPr>
      <a:lvl8pPr marL="4135877" algn="l" defTabSz="590840" rtl="0" eaLnBrk="1" latinLnBrk="0" hangingPunct="1">
        <a:defRPr kumimoji="1" sz="2326" kern="1200">
          <a:solidFill>
            <a:schemeClr val="tx1"/>
          </a:solidFill>
          <a:latin typeface="+mn-lt"/>
          <a:ea typeface="+mn-ea"/>
          <a:cs typeface="+mn-cs"/>
        </a:defRPr>
      </a:lvl8pPr>
      <a:lvl9pPr marL="4726716" algn="l" defTabSz="590840" rtl="0" eaLnBrk="1" latinLnBrk="0" hangingPunct="1">
        <a:defRPr kumimoji="1" sz="23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bg1"/>
            </a:gs>
            <a:gs pos="72000">
              <a:schemeClr val="accent1">
                <a:lumMod val="45000"/>
                <a:lumOff val="55000"/>
              </a:schemeClr>
            </a:gs>
            <a:gs pos="57000">
              <a:schemeClr val="tx2">
                <a:lumMod val="20000"/>
                <a:lumOff val="80000"/>
              </a:schemeClr>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4" name="四角形: 角を丸くする 3"/>
          <p:cNvSpPr/>
          <p:nvPr/>
        </p:nvSpPr>
        <p:spPr>
          <a:xfrm>
            <a:off x="317616" y="2223324"/>
            <a:ext cx="8894065" cy="354861"/>
          </a:xfrm>
          <a:prstGeom prst="roundRect">
            <a:avLst>
              <a:gd name="adj" fmla="val 0"/>
            </a:avLst>
          </a:prstGeom>
          <a:solidFill>
            <a:srgbClr val="007AB7">
              <a:alpha val="81961"/>
            </a:srgbClr>
          </a:solidFill>
          <a:ln>
            <a:noFill/>
          </a:ln>
          <a:effectLst>
            <a:outerShdw blurRad="254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Yu Gothic UI" panose="020B0500000000000000" pitchFamily="50" charset="-128"/>
                <a:ea typeface="Yu Gothic UI" panose="020B0500000000000000" pitchFamily="50" charset="-128"/>
              </a:rPr>
              <a:t>2021</a:t>
            </a:r>
            <a:r>
              <a:rPr lang="ja-JP" altLang="en-US" sz="2000" b="1" dirty="0">
                <a:latin typeface="Yu Gothic UI" panose="020B0500000000000000" pitchFamily="50" charset="-128"/>
                <a:ea typeface="Yu Gothic UI" panose="020B0500000000000000" pitchFamily="50" charset="-128"/>
              </a:rPr>
              <a:t>年度 成果　</a:t>
            </a:r>
          </a:p>
        </p:txBody>
      </p:sp>
      <p:sp>
        <p:nvSpPr>
          <p:cNvPr id="17" name="四角形: 角を丸くする 16">
            <a:extLst>
              <a:ext uri="{FF2B5EF4-FFF2-40B4-BE49-F238E27FC236}">
                <a16:creationId xmlns:a16="http://schemas.microsoft.com/office/drawing/2014/main" xmlns="" id="{D8101F88-0647-45B5-8FEC-35348D4B8965}"/>
              </a:ext>
            </a:extLst>
          </p:cNvPr>
          <p:cNvSpPr/>
          <p:nvPr/>
        </p:nvSpPr>
        <p:spPr>
          <a:xfrm>
            <a:off x="7845392" y="1716392"/>
            <a:ext cx="1377988" cy="303357"/>
          </a:xfrm>
          <a:prstGeom prst="roundRect">
            <a:avLst>
              <a:gd name="adj" fmla="val 7851"/>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b="1" dirty="0">
                <a:solidFill>
                  <a:schemeClr val="accent6"/>
                </a:solidFill>
                <a:latin typeface="Yu Gothic UI" panose="020B0500000000000000" pitchFamily="50" charset="-128"/>
                <a:ea typeface="Yu Gothic UI" panose="020B0500000000000000" pitchFamily="50" charset="-128"/>
              </a:rPr>
              <a:t>OBS</a:t>
            </a:r>
            <a:r>
              <a:rPr lang="ja-JP" altLang="en-US" sz="1100" b="1" dirty="0">
                <a:solidFill>
                  <a:schemeClr val="accent6"/>
                </a:solidFill>
                <a:latin typeface="Yu Gothic UI" panose="020B0500000000000000" pitchFamily="50" charset="-128"/>
                <a:ea typeface="Yu Gothic UI" panose="020B0500000000000000" pitchFamily="50" charset="-128"/>
              </a:rPr>
              <a:t>大分放送</a:t>
            </a:r>
          </a:p>
        </p:txBody>
      </p:sp>
      <p:sp>
        <p:nvSpPr>
          <p:cNvPr id="18" name="四角形: 角を丸くする 17">
            <a:extLst>
              <a:ext uri="{FF2B5EF4-FFF2-40B4-BE49-F238E27FC236}">
                <a16:creationId xmlns:a16="http://schemas.microsoft.com/office/drawing/2014/main" xmlns="" id="{AB8BEB4F-F151-4B26-B0EF-3F4E754DC075}"/>
              </a:ext>
            </a:extLst>
          </p:cNvPr>
          <p:cNvSpPr/>
          <p:nvPr/>
        </p:nvSpPr>
        <p:spPr>
          <a:xfrm>
            <a:off x="7845392" y="452854"/>
            <a:ext cx="1377988" cy="1218695"/>
          </a:xfrm>
          <a:prstGeom prst="roundRect">
            <a:avLst>
              <a:gd name="adj" fmla="val 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92" b="1" dirty="0">
                <a:effectLst>
                  <a:outerShdw blurRad="50800" dist="38100" dir="2700000" algn="tl" rotWithShape="0">
                    <a:prstClr val="black">
                      <a:alpha val="40000"/>
                    </a:prstClr>
                  </a:outerShdw>
                </a:effectLst>
                <a:latin typeface="Yu Gothic UI" panose="020B0500000000000000" pitchFamily="50" charset="-128"/>
                <a:ea typeface="Yu Gothic UI" panose="020B0500000000000000" pitchFamily="50" charset="-128"/>
              </a:rPr>
              <a:t>※</a:t>
            </a:r>
            <a:r>
              <a:rPr lang="ja-JP" altLang="en-US" sz="1292" b="1" dirty="0">
                <a:effectLst>
                  <a:outerShdw blurRad="50800" dist="38100" dir="2700000" algn="tl" rotWithShape="0">
                    <a:prstClr val="black">
                      <a:alpha val="40000"/>
                    </a:prstClr>
                  </a:outerShdw>
                </a:effectLst>
                <a:latin typeface="Yu Gothic UI" panose="020B0500000000000000" pitchFamily="50" charset="-128"/>
                <a:ea typeface="Yu Gothic UI" panose="020B0500000000000000" pitchFamily="50" charset="-128"/>
              </a:rPr>
              <a:t>放送局ロゴ</a:t>
            </a:r>
            <a:r>
              <a:rPr lang="en-US" altLang="ja-JP" sz="1292" b="1" dirty="0">
                <a:effectLst>
                  <a:outerShdw blurRad="50800" dist="38100" dir="2700000" algn="tl" rotWithShape="0">
                    <a:prstClr val="black">
                      <a:alpha val="40000"/>
                    </a:prstClr>
                  </a:outerShdw>
                </a:effectLst>
                <a:latin typeface="Yu Gothic UI" panose="020B0500000000000000" pitchFamily="50" charset="-128"/>
                <a:ea typeface="Yu Gothic UI" panose="020B0500000000000000" pitchFamily="50" charset="-128"/>
              </a:rPr>
              <a:t>※</a:t>
            </a:r>
            <a:endParaRPr lang="ja-JP" altLang="en-US" sz="1292" b="1" dirty="0">
              <a:effectLst>
                <a:outerShdw blurRad="50800" dist="38100" dir="2700000" algn="tl" rotWithShape="0">
                  <a:prstClr val="black">
                    <a:alpha val="40000"/>
                  </a:prstClr>
                </a:outerShdw>
              </a:effectLst>
              <a:latin typeface="Yu Gothic UI" panose="020B0500000000000000" pitchFamily="50" charset="-128"/>
              <a:ea typeface="Yu Gothic UI" panose="020B0500000000000000" pitchFamily="50" charset="-128"/>
            </a:endParaRPr>
          </a:p>
        </p:txBody>
      </p:sp>
      <p:sp>
        <p:nvSpPr>
          <p:cNvPr id="21" name="四角形: 角を丸くする 20">
            <a:extLst>
              <a:ext uri="{FF2B5EF4-FFF2-40B4-BE49-F238E27FC236}">
                <a16:creationId xmlns:a16="http://schemas.microsoft.com/office/drawing/2014/main" xmlns="" id="{23264F1F-9C80-4900-8AA1-1C5FD934C452}"/>
              </a:ext>
            </a:extLst>
          </p:cNvPr>
          <p:cNvSpPr/>
          <p:nvPr/>
        </p:nvSpPr>
        <p:spPr>
          <a:xfrm>
            <a:off x="326014" y="2553820"/>
            <a:ext cx="8881170" cy="1902883"/>
          </a:xfrm>
          <a:prstGeom prst="roundRect">
            <a:avLst>
              <a:gd name="adj" fmla="val 0"/>
            </a:avLst>
          </a:prstGeom>
          <a:solidFill>
            <a:schemeClr val="bg1"/>
          </a:solidFill>
          <a:ln>
            <a:solidFill>
              <a:schemeClr val="bg1">
                <a:alpha val="81961"/>
              </a:schemeClr>
            </a:solidFill>
          </a:ln>
          <a:effectLst>
            <a:outerShdw dist="50800" dir="4500000" sx="101000" sy="101000" algn="tl" rotWithShape="0">
              <a:srgbClr val="3289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今年度は大分県出身の諫山氏が原作を務める「進撃の巨人」とのタイアップで幅広い世代に</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CFB</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事業を</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PR</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。特に巨人型回収</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BOX</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は、コミックス最終巻発売と同日だった事もありメディア露出効果は充分。</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TBS</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「あさチャン！」「アッコにおまかせ！」</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NHK</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「おはよう日本」等</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11</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媒体で露出。</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NHK</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公式</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SNS</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アカウントでも紹介・拡散。「進撃の巨人」のコンテンツ力を武器に、</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TVCM</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や</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HP</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、ごみ箱・</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BOX</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パネルといった造形物・事前・事後調査等、多角的な展開を実施。昨年度と比べても当事業の存在感・注目度を高める事に成功。また、海岸清掃イベントでノベルティを進撃グッズに設定し多くの応募を得た他、サッカー</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J1</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ホーム戦開催時、試合会場までごみを拾い歩くと試合を無料観戦できるイベントを開催。ごみ拾い参加促進にも注力。</a:t>
            </a:r>
            <a:endPar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22" name="四角形: 角を丸くする 21">
            <a:extLst>
              <a:ext uri="{FF2B5EF4-FFF2-40B4-BE49-F238E27FC236}">
                <a16:creationId xmlns:a16="http://schemas.microsoft.com/office/drawing/2014/main" xmlns="" id="{ED36A3F5-DA7E-4DC9-94F7-F41831383E78}"/>
              </a:ext>
            </a:extLst>
          </p:cNvPr>
          <p:cNvSpPr/>
          <p:nvPr/>
        </p:nvSpPr>
        <p:spPr>
          <a:xfrm>
            <a:off x="497143" y="7756107"/>
            <a:ext cx="8635412" cy="354861"/>
          </a:xfrm>
          <a:prstGeom prst="roundRect">
            <a:avLst>
              <a:gd name="adj" fmla="val 0"/>
            </a:avLst>
          </a:prstGeom>
          <a:solidFill>
            <a:srgbClr val="007AB7">
              <a:alpha val="8196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Yu Gothic UI" panose="020B0500000000000000" pitchFamily="50" charset="-128"/>
                <a:ea typeface="Yu Gothic UI" panose="020B0500000000000000" pitchFamily="50" charset="-128"/>
              </a:rPr>
              <a:t>メディア露出</a:t>
            </a:r>
            <a:endParaRPr lang="en-US" altLang="ja-JP" sz="2000" b="1" dirty="0">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xmlns="" id="{FC1ACF48-CCBA-419E-999C-6B4920014E74}"/>
              </a:ext>
            </a:extLst>
          </p:cNvPr>
          <p:cNvSpPr txBox="1"/>
          <p:nvPr/>
        </p:nvSpPr>
        <p:spPr>
          <a:xfrm>
            <a:off x="234888" y="6336253"/>
            <a:ext cx="2088000" cy="1446550"/>
          </a:xfrm>
          <a:prstGeom prst="rect">
            <a:avLst/>
          </a:prstGeom>
          <a:noFill/>
        </p:spPr>
        <p:txBody>
          <a:bodyPr wrap="square" rtlCol="0">
            <a:spAutoFit/>
          </a:bodyPr>
          <a:lstStyle/>
          <a:p>
            <a:pPr algn="ct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マンガ・アニメ連携</a:t>
            </a:r>
            <a:r>
              <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企業連携</a:t>
            </a:r>
            <a:r>
              <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行動変容促進モデル</a:t>
            </a:r>
            <a:endPar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endParaRPr>
          </a:p>
          <a:p>
            <a:pPr algn="ct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進撃の巨人型空容器回収</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BOX</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を製作し、原作者の出身地・日田市に設置。設置場所は調査兵団</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地元大学生</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による調査後選定。メディア露出多。</a:t>
            </a:r>
            <a:endPar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xmlns="" id="{2CA7B1EE-5F90-4FBB-BCB2-F49084DEF391}"/>
              </a:ext>
            </a:extLst>
          </p:cNvPr>
          <p:cNvSpPr txBox="1"/>
          <p:nvPr/>
        </p:nvSpPr>
        <p:spPr>
          <a:xfrm>
            <a:off x="2587103" y="6374197"/>
            <a:ext cx="2088000" cy="1446550"/>
          </a:xfrm>
          <a:prstGeom prst="rect">
            <a:avLst/>
          </a:prstGeom>
          <a:noFill/>
        </p:spPr>
        <p:txBody>
          <a:bodyPr wrap="square" rtlCol="0">
            <a:spAutoFit/>
          </a:bodyPr>
          <a:lstStyle/>
          <a:p>
            <a:pPr algn="ct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マンガ・アニメ連携</a:t>
            </a:r>
            <a:r>
              <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企業連携</a:t>
            </a:r>
            <a:r>
              <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行動変容促進モデル</a:t>
            </a:r>
            <a:endPar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endParaRPr>
          </a:p>
          <a:p>
            <a:pPr algn="ct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大分駅前に巨人型ごみ箱を</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BOX</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と併設。巨人型</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BOX</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と比較しての改善効果を図るため事前・事後調査も実施。作品になぞらえた趣旨説明ボード設置。</a:t>
            </a:r>
            <a:endPar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xmlns="" id="{C339947D-7BAF-4DFE-BD90-8850CE8970E2}"/>
              </a:ext>
            </a:extLst>
          </p:cNvPr>
          <p:cNvSpPr txBox="1"/>
          <p:nvPr/>
        </p:nvSpPr>
        <p:spPr>
          <a:xfrm>
            <a:off x="7291533" y="6374197"/>
            <a:ext cx="2088000" cy="1415772"/>
          </a:xfrm>
          <a:prstGeom prst="rect">
            <a:avLst/>
          </a:prstGeom>
          <a:noFill/>
        </p:spPr>
        <p:txBody>
          <a:bodyPr wrap="square" rtlCol="0">
            <a:spAutoFit/>
          </a:bodyPr>
          <a:lstStyle/>
          <a:p>
            <a:pPr algn="ct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スポーツ・企業連携モデル</a:t>
            </a:r>
            <a:endPar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endParaRPr>
          </a:p>
          <a:p>
            <a:pPr algn="ct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8/21</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J1</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大分トリニータホーム戦開催時に、昭和電工ドーム大分までごみ拾いで無料観戦できるイベントを実施。スタート地点からの行程は約</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2km</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と長いが、親子連れを中心に多くの参加。</a:t>
            </a:r>
            <a:endPar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27" name="正方形/長方形 26">
            <a:extLst>
              <a:ext uri="{FF2B5EF4-FFF2-40B4-BE49-F238E27FC236}">
                <a16:creationId xmlns:a16="http://schemas.microsoft.com/office/drawing/2014/main" xmlns="" id="{D3C47613-1D83-41B3-BF0F-36B5829C6ED5}"/>
              </a:ext>
            </a:extLst>
          </p:cNvPr>
          <p:cNvSpPr/>
          <p:nvPr/>
        </p:nvSpPr>
        <p:spPr>
          <a:xfrm>
            <a:off x="215632" y="4706383"/>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＜写真を貼る＞</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xmlns="" id="{953B92C1-5D00-40B4-9A2F-3C6B4E73FF5F}"/>
              </a:ext>
            </a:extLst>
          </p:cNvPr>
          <p:cNvSpPr txBox="1"/>
          <p:nvPr/>
        </p:nvSpPr>
        <p:spPr>
          <a:xfrm>
            <a:off x="4939318" y="6374197"/>
            <a:ext cx="2088000" cy="1446550"/>
          </a:xfrm>
          <a:prstGeom prst="rect">
            <a:avLst/>
          </a:prstGeom>
          <a:noFill/>
        </p:spPr>
        <p:txBody>
          <a:bodyPr wrap="square" rtlCol="0">
            <a:spAutoFit/>
          </a:bodyPr>
          <a:lstStyle/>
          <a:p>
            <a:pPr algn="ct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マンガ・アニメ連携</a:t>
            </a:r>
            <a:r>
              <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400" b="1" dirty="0">
                <a:solidFill>
                  <a:schemeClr val="tx1">
                    <a:lumMod val="85000"/>
                    <a:lumOff val="15000"/>
                  </a:schemeClr>
                </a:solidFill>
                <a:latin typeface="Yu Gothic UI" panose="020B0500000000000000" pitchFamily="50" charset="-128"/>
                <a:ea typeface="Yu Gothic UI" panose="020B0500000000000000" pitchFamily="50" charset="-128"/>
              </a:rPr>
              <a:t>自治体連携モデル</a:t>
            </a:r>
            <a:endParaRPr lang="en-US" altLang="ja-JP" sz="1400" b="1" dirty="0">
              <a:solidFill>
                <a:schemeClr val="tx1">
                  <a:lumMod val="85000"/>
                  <a:lumOff val="15000"/>
                </a:schemeClr>
              </a:solidFill>
              <a:latin typeface="Yu Gothic UI" panose="020B0500000000000000" pitchFamily="50" charset="-128"/>
              <a:ea typeface="Yu Gothic UI" panose="020B0500000000000000" pitchFamily="50" charset="-128"/>
            </a:endParaRPr>
          </a:p>
          <a:p>
            <a:pPr algn="ct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5/30</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に「ごみ拾いウォーキング</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in</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田ノ浦」を実施。コロナ禍で厳戒態勢の中、</a:t>
            </a:r>
            <a:r>
              <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rPr>
              <a:t>200</a:t>
            </a:r>
            <a:r>
              <a:rPr lang="ja-JP" altLang="en-US" sz="1200" dirty="0">
                <a:solidFill>
                  <a:schemeClr val="tx1">
                    <a:lumMod val="85000"/>
                    <a:lumOff val="15000"/>
                  </a:schemeClr>
                </a:solidFill>
                <a:latin typeface="Yu Gothic UI" panose="020B0500000000000000" pitchFamily="50" charset="-128"/>
                <a:ea typeface="Yu Gothic UI" panose="020B0500000000000000" pitchFamily="50" charset="-128"/>
              </a:rPr>
              <a:t>名の上限を超える応募。ノベルティの「進撃の海拾人マフラータオル」が人気。</a:t>
            </a:r>
            <a:endParaRPr lang="en-US" altLang="ja-JP" sz="1200"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xmlns="" id="{54E8D612-2528-425C-8FC5-926315D2709A}"/>
              </a:ext>
            </a:extLst>
          </p:cNvPr>
          <p:cNvSpPr txBox="1"/>
          <p:nvPr/>
        </p:nvSpPr>
        <p:spPr>
          <a:xfrm>
            <a:off x="393562" y="9952975"/>
            <a:ext cx="2088000" cy="276999"/>
          </a:xfrm>
          <a:prstGeom prst="rect">
            <a:avLst/>
          </a:prstGeom>
          <a:noFill/>
        </p:spPr>
        <p:txBody>
          <a:bodyPr wrap="square" rtlCol="0">
            <a:spAutoFit/>
          </a:bodyPr>
          <a:lstStyle/>
          <a:p>
            <a:pPr algn="ct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6/11</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 </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NHK</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「おはよう日本」</a:t>
            </a:r>
            <a:endPar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xmlns="" id="{C211D0A1-8983-4F5F-BDB5-95509FFC6421}"/>
              </a:ext>
            </a:extLst>
          </p:cNvPr>
          <p:cNvSpPr txBox="1"/>
          <p:nvPr/>
        </p:nvSpPr>
        <p:spPr>
          <a:xfrm>
            <a:off x="2666284" y="9952975"/>
            <a:ext cx="2088000" cy="276999"/>
          </a:xfrm>
          <a:prstGeom prst="rect">
            <a:avLst/>
          </a:prstGeom>
          <a:noFill/>
        </p:spPr>
        <p:txBody>
          <a:bodyPr wrap="square" rtlCol="0">
            <a:spAutoFit/>
          </a:bodyPr>
          <a:lstStyle/>
          <a:p>
            <a:pPr algn="ct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6/13</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 </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TBS</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「アッコにおまかせ！」</a:t>
            </a:r>
            <a:endPar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xmlns="" id="{6A3C2DA7-BC85-4701-92EB-B1838FC018C1}"/>
              </a:ext>
            </a:extLst>
          </p:cNvPr>
          <p:cNvSpPr txBox="1"/>
          <p:nvPr/>
        </p:nvSpPr>
        <p:spPr>
          <a:xfrm>
            <a:off x="4782534" y="9960997"/>
            <a:ext cx="2444537" cy="276999"/>
          </a:xfrm>
          <a:prstGeom prst="rect">
            <a:avLst/>
          </a:prstGeom>
          <a:noFill/>
        </p:spPr>
        <p:txBody>
          <a:bodyPr wrap="square" rtlCol="0">
            <a:spAutoFit/>
          </a:bodyPr>
          <a:lstStyle/>
          <a:p>
            <a:pPr algn="ct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6/9</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 </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TOS</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「ゆ～わくワイド</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&amp;</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ニュース」</a:t>
            </a:r>
            <a:endPar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xmlns="" id="{8EB60BAE-D770-473E-B11B-685880A7A271}"/>
              </a:ext>
            </a:extLst>
          </p:cNvPr>
          <p:cNvSpPr txBox="1"/>
          <p:nvPr/>
        </p:nvSpPr>
        <p:spPr>
          <a:xfrm>
            <a:off x="7163548" y="9952975"/>
            <a:ext cx="2088000" cy="430887"/>
          </a:xfrm>
          <a:prstGeom prst="rect">
            <a:avLst/>
          </a:prstGeom>
          <a:noFill/>
        </p:spPr>
        <p:txBody>
          <a:bodyPr wrap="square" rtlCol="0">
            <a:spAutoFit/>
          </a:bodyPr>
          <a:lstStyle/>
          <a:p>
            <a:pPr algn="ct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9/14</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 </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nippon.com</a:t>
            </a:r>
          </a:p>
          <a:p>
            <a:pPr algn="ct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英語</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スペイン語</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a:t>
            </a:r>
            <a:r>
              <a:rPr lang="ja-JP" altLang="en-US" sz="1000" b="1" dirty="0">
                <a:solidFill>
                  <a:schemeClr val="tx1">
                    <a:lumMod val="85000"/>
                    <a:lumOff val="15000"/>
                  </a:schemeClr>
                </a:solidFill>
                <a:latin typeface="Yu Gothic UI" panose="020B0500000000000000" pitchFamily="50" charset="-128"/>
                <a:ea typeface="Yu Gothic UI" panose="020B0500000000000000" pitchFamily="50" charset="-128"/>
              </a:rPr>
              <a:t>アラビア語で配信</a:t>
            </a:r>
            <a:r>
              <a:rPr lang="en-US" altLang="ja-JP" sz="1000" b="1" dirty="0">
                <a:solidFill>
                  <a:schemeClr val="tx1">
                    <a:lumMod val="85000"/>
                    <a:lumOff val="15000"/>
                  </a:schemeClr>
                </a:solidFill>
                <a:latin typeface="Yu Gothic UI" panose="020B0500000000000000" pitchFamily="50" charset="-128"/>
                <a:ea typeface="Yu Gothic UI" panose="020B0500000000000000" pitchFamily="50" charset="-128"/>
              </a:rPr>
              <a:t>)</a:t>
            </a:r>
          </a:p>
        </p:txBody>
      </p:sp>
      <p:grpSp>
        <p:nvGrpSpPr>
          <p:cNvPr id="3" name="グループ化 2">
            <a:extLst>
              <a:ext uri="{FF2B5EF4-FFF2-40B4-BE49-F238E27FC236}">
                <a16:creationId xmlns:a16="http://schemas.microsoft.com/office/drawing/2014/main" xmlns="" id="{5585064D-73D8-4298-8077-50F7EB425C9F}"/>
              </a:ext>
            </a:extLst>
          </p:cNvPr>
          <p:cNvGrpSpPr/>
          <p:nvPr/>
        </p:nvGrpSpPr>
        <p:grpSpPr>
          <a:xfrm>
            <a:off x="1386692" y="452853"/>
            <a:ext cx="6385705" cy="1566896"/>
            <a:chOff x="496631" y="275053"/>
            <a:chExt cx="7028258" cy="1566896"/>
          </a:xfrm>
        </p:grpSpPr>
        <p:sp>
          <p:nvSpPr>
            <p:cNvPr id="16" name="四角形: 角を丸くする 15">
              <a:extLst>
                <a:ext uri="{FF2B5EF4-FFF2-40B4-BE49-F238E27FC236}">
                  <a16:creationId xmlns:a16="http://schemas.microsoft.com/office/drawing/2014/main" xmlns="" id="{93CD24A4-B459-48E4-A877-1E87FFE696AB}"/>
                </a:ext>
              </a:extLst>
            </p:cNvPr>
            <p:cNvSpPr/>
            <p:nvPr/>
          </p:nvSpPr>
          <p:spPr>
            <a:xfrm>
              <a:off x="496631" y="275053"/>
              <a:ext cx="7028258" cy="1566896"/>
            </a:xfrm>
            <a:prstGeom prst="roundRect">
              <a:avLst>
                <a:gd name="adj" fmla="val 0"/>
              </a:avLst>
            </a:prstGeom>
            <a:solidFill>
              <a:srgbClr val="007AB7">
                <a:alpha val="8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3108" b="1" dirty="0">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xmlns="" id="{ABB94835-6851-4F62-8A14-5A721C2C34C1}"/>
                </a:ext>
              </a:extLst>
            </p:cNvPr>
            <p:cNvSpPr txBox="1"/>
            <p:nvPr/>
          </p:nvSpPr>
          <p:spPr>
            <a:xfrm>
              <a:off x="876521" y="529714"/>
              <a:ext cx="5721985" cy="523220"/>
            </a:xfrm>
            <a:prstGeom prst="rect">
              <a:avLst/>
            </a:prstGeom>
            <a:noFill/>
          </p:spPr>
          <p:txBody>
            <a:bodyPr wrap="none" rtlCol="0">
              <a:spAutoFit/>
            </a:bodyPr>
            <a:lstStyle/>
            <a:p>
              <a:r>
                <a:rPr kumimoji="1" lang="en-US" altLang="ja-JP" sz="2800" dirty="0">
                  <a:solidFill>
                    <a:schemeClr val="bg1"/>
                  </a:solidFill>
                  <a:latin typeface="Yu Gothic UI Semibold" panose="020B0700000000000000" pitchFamily="50" charset="-128"/>
                  <a:ea typeface="Yu Gothic UI Semibold" panose="020B0700000000000000" pitchFamily="50" charset="-128"/>
                </a:rPr>
                <a:t>CHANGE</a:t>
              </a:r>
              <a:r>
                <a:rPr lang="ja-JP" altLang="en-US" sz="2800" dirty="0">
                  <a:solidFill>
                    <a:schemeClr val="bg1"/>
                  </a:solidFill>
                  <a:latin typeface="Yu Gothic UI Semibold" panose="020B0700000000000000" pitchFamily="50" charset="-128"/>
                  <a:ea typeface="Yu Gothic UI Semibold" panose="020B0700000000000000" pitchFamily="50" charset="-128"/>
                </a:rPr>
                <a:t> </a:t>
              </a:r>
              <a:r>
                <a:rPr lang="en-US" altLang="ja-JP" sz="2800" dirty="0">
                  <a:solidFill>
                    <a:schemeClr val="bg1"/>
                  </a:solidFill>
                  <a:latin typeface="Yu Gothic UI Semibold" panose="020B0700000000000000" pitchFamily="50" charset="-128"/>
                  <a:ea typeface="Yu Gothic UI Semibold" panose="020B0700000000000000" pitchFamily="50" charset="-128"/>
                </a:rPr>
                <a:t>FOR</a:t>
              </a:r>
              <a:r>
                <a:rPr lang="ja-JP" altLang="en-US" sz="2800" dirty="0">
                  <a:solidFill>
                    <a:schemeClr val="bg1"/>
                  </a:solidFill>
                  <a:latin typeface="Yu Gothic UI Semibold" panose="020B0700000000000000" pitchFamily="50" charset="-128"/>
                  <a:ea typeface="Yu Gothic UI Semibold" panose="020B0700000000000000" pitchFamily="50" charset="-128"/>
                </a:rPr>
                <a:t> </a:t>
              </a:r>
              <a:r>
                <a:rPr lang="en-US" altLang="ja-JP" sz="2800" dirty="0">
                  <a:solidFill>
                    <a:schemeClr val="bg1"/>
                  </a:solidFill>
                  <a:latin typeface="Yu Gothic UI Semibold" panose="020B0700000000000000" pitchFamily="50" charset="-128"/>
                  <a:ea typeface="Yu Gothic UI Semibold" panose="020B0700000000000000" pitchFamily="50" charset="-128"/>
                </a:rPr>
                <a:t>THE</a:t>
              </a:r>
              <a:r>
                <a:rPr lang="ja-JP" altLang="en-US" sz="2800" dirty="0">
                  <a:solidFill>
                    <a:schemeClr val="bg1"/>
                  </a:solidFill>
                  <a:latin typeface="Yu Gothic UI Semibold" panose="020B0700000000000000" pitchFamily="50" charset="-128"/>
                  <a:ea typeface="Yu Gothic UI Semibold" panose="020B0700000000000000" pitchFamily="50" charset="-128"/>
                </a:rPr>
                <a:t> </a:t>
              </a:r>
              <a:r>
                <a:rPr lang="en-US" altLang="ja-JP" sz="2800" dirty="0">
                  <a:solidFill>
                    <a:schemeClr val="bg1"/>
                  </a:solidFill>
                  <a:latin typeface="Yu Gothic UI Semibold" panose="020B0700000000000000" pitchFamily="50" charset="-128"/>
                  <a:ea typeface="Yu Gothic UI Semibold" panose="020B0700000000000000" pitchFamily="50" charset="-128"/>
                </a:rPr>
                <a:t>BLUE</a:t>
              </a:r>
              <a:r>
                <a:rPr lang="ja-JP" altLang="en-US" sz="2800" dirty="0">
                  <a:solidFill>
                    <a:schemeClr val="bg1"/>
                  </a:solidFill>
                  <a:latin typeface="Yu Gothic UI Semibold" panose="020B0700000000000000" pitchFamily="50" charset="-128"/>
                  <a:ea typeface="Yu Gothic UI Semibold" panose="020B0700000000000000" pitchFamily="50" charset="-128"/>
                </a:rPr>
                <a:t> </a:t>
              </a:r>
              <a:r>
                <a:rPr lang="en-US" altLang="ja-JP" sz="2800" dirty="0">
                  <a:solidFill>
                    <a:schemeClr val="bg1"/>
                  </a:solidFill>
                  <a:latin typeface="Yu Gothic UI Semibold" panose="020B0700000000000000" pitchFamily="50" charset="-128"/>
                  <a:ea typeface="Yu Gothic UI Semibold" panose="020B0700000000000000" pitchFamily="50" charset="-128"/>
                </a:rPr>
                <a:t>in</a:t>
              </a:r>
              <a:r>
                <a:rPr lang="ja-JP" altLang="en-US" sz="2800" dirty="0">
                  <a:solidFill>
                    <a:schemeClr val="bg1"/>
                  </a:solidFill>
                  <a:latin typeface="Yu Gothic UI Semibold" panose="020B0700000000000000" pitchFamily="50" charset="-128"/>
                  <a:ea typeface="Yu Gothic UI Semibold" panose="020B0700000000000000" pitchFamily="50" charset="-128"/>
                </a:rPr>
                <a:t>大分</a:t>
              </a:r>
              <a:endParaRPr kumimoji="1" lang="ja-JP" altLang="en-US" sz="2800" dirty="0">
                <a:solidFill>
                  <a:schemeClr val="bg1"/>
                </a:solidFill>
                <a:latin typeface="Yu Gothic UI Semibold" panose="020B0700000000000000" pitchFamily="50" charset="-128"/>
                <a:ea typeface="Yu Gothic UI Semibold" panose="020B0700000000000000" pitchFamily="50" charset="-128"/>
              </a:endParaRPr>
            </a:p>
          </p:txBody>
        </p:sp>
        <p:sp>
          <p:nvSpPr>
            <p:cNvPr id="33" name="テキスト ボックス 32">
              <a:extLst>
                <a:ext uri="{FF2B5EF4-FFF2-40B4-BE49-F238E27FC236}">
                  <a16:creationId xmlns:a16="http://schemas.microsoft.com/office/drawing/2014/main" xmlns="" id="{E3FC5A73-5C60-4CB2-BE9A-8028C662ACB1}"/>
                </a:ext>
              </a:extLst>
            </p:cNvPr>
            <p:cNvSpPr txBox="1"/>
            <p:nvPr/>
          </p:nvSpPr>
          <p:spPr>
            <a:xfrm>
              <a:off x="1968746" y="1241496"/>
              <a:ext cx="5556143" cy="400110"/>
            </a:xfrm>
            <a:prstGeom prst="rect">
              <a:avLst/>
            </a:prstGeom>
            <a:noFill/>
          </p:spPr>
          <p:txBody>
            <a:bodyPr wrap="none" rtlCol="0">
              <a:spAutoFit/>
            </a:bodyPr>
            <a:lstStyle/>
            <a:p>
              <a:r>
                <a:rPr lang="en-US" altLang="ja-JP" sz="2000" dirty="0">
                  <a:solidFill>
                    <a:schemeClr val="bg1"/>
                  </a:solidFill>
                  <a:latin typeface="Yu Gothic UI Semibold" panose="020B0700000000000000" pitchFamily="50" charset="-128"/>
                  <a:ea typeface="Yu Gothic UI Semibold" panose="020B0700000000000000" pitchFamily="50" charset="-128"/>
                </a:rPr>
                <a:t>CHANGE FOR THE BLUE in</a:t>
              </a:r>
              <a:r>
                <a:rPr lang="ja-JP" altLang="en-US" sz="2000" dirty="0">
                  <a:solidFill>
                    <a:schemeClr val="bg1"/>
                  </a:solidFill>
                  <a:latin typeface="Yu Gothic UI Semibold" panose="020B0700000000000000" pitchFamily="50" charset="-128"/>
                  <a:ea typeface="Yu Gothic UI Semibold" panose="020B0700000000000000" pitchFamily="50" charset="-128"/>
                </a:rPr>
                <a:t>大分実行委員会</a:t>
              </a:r>
              <a:endParaRPr kumimoji="1" lang="ja-JP" altLang="en-US" sz="2000" dirty="0">
                <a:solidFill>
                  <a:schemeClr val="bg1"/>
                </a:solidFill>
                <a:latin typeface="Yu Gothic UI Semibold" panose="020B0700000000000000" pitchFamily="50" charset="-128"/>
                <a:ea typeface="Yu Gothic UI Semibold" panose="020B0700000000000000" pitchFamily="50" charset="-128"/>
              </a:endParaRPr>
            </a:p>
          </p:txBody>
        </p:sp>
      </p:grpSp>
      <p:sp>
        <p:nvSpPr>
          <p:cNvPr id="37" name="テキスト ボックス 36">
            <a:extLst>
              <a:ext uri="{FF2B5EF4-FFF2-40B4-BE49-F238E27FC236}">
                <a16:creationId xmlns:a16="http://schemas.microsoft.com/office/drawing/2014/main" xmlns="" id="{C6148272-54DC-BE4F-891A-57E4A783DDC9}"/>
              </a:ext>
            </a:extLst>
          </p:cNvPr>
          <p:cNvSpPr txBox="1"/>
          <p:nvPr/>
        </p:nvSpPr>
        <p:spPr>
          <a:xfrm>
            <a:off x="5313916" y="10369836"/>
            <a:ext cx="4086566" cy="276999"/>
          </a:xfrm>
          <a:prstGeom prst="rect">
            <a:avLst/>
          </a:prstGeom>
          <a:noFill/>
        </p:spPr>
        <p:txBody>
          <a:bodyPr wrap="square" rtlCol="0">
            <a:spAutoFit/>
          </a:bodyPr>
          <a:lstStyle/>
          <a:p>
            <a:pPr algn="ct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その他：</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TV14</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本　</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WEB89</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本　新聞</a:t>
            </a:r>
            <a:r>
              <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rPr>
              <a:t>11</a:t>
            </a:r>
            <a:r>
              <a:rPr lang="ja-JP" altLang="en-US" sz="1200" b="1" dirty="0">
                <a:solidFill>
                  <a:schemeClr val="tx1">
                    <a:lumMod val="85000"/>
                    <a:lumOff val="15000"/>
                  </a:schemeClr>
                </a:solidFill>
                <a:latin typeface="Yu Gothic UI" panose="020B0500000000000000" pitchFamily="50" charset="-128"/>
                <a:ea typeface="Yu Gothic UI" panose="020B0500000000000000" pitchFamily="50" charset="-128"/>
              </a:rPr>
              <a:t>紙　掲載　</a:t>
            </a:r>
            <a:endParaRPr lang="en-US" altLang="ja-JP" sz="1200" b="1"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45" name="正方形/長方形 44">
            <a:extLst>
              <a:ext uri="{FF2B5EF4-FFF2-40B4-BE49-F238E27FC236}">
                <a16:creationId xmlns:a16="http://schemas.microsoft.com/office/drawing/2014/main" xmlns="" id="{417CFFA8-3427-400A-9F5D-AC26DAB7F56A}"/>
              </a:ext>
            </a:extLst>
          </p:cNvPr>
          <p:cNvSpPr/>
          <p:nvPr/>
        </p:nvSpPr>
        <p:spPr>
          <a:xfrm>
            <a:off x="2542049" y="4706383"/>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＜写真を貼る＞</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46" name="正方形/長方形 45">
            <a:extLst>
              <a:ext uri="{FF2B5EF4-FFF2-40B4-BE49-F238E27FC236}">
                <a16:creationId xmlns:a16="http://schemas.microsoft.com/office/drawing/2014/main" xmlns="" id="{50AB1462-316B-472F-AC7E-DCA80A0FDA29}"/>
              </a:ext>
            </a:extLst>
          </p:cNvPr>
          <p:cNvSpPr/>
          <p:nvPr/>
        </p:nvSpPr>
        <p:spPr>
          <a:xfrm>
            <a:off x="4868466" y="4706383"/>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＜写真を貼る＞</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47" name="正方形/長方形 46">
            <a:extLst>
              <a:ext uri="{FF2B5EF4-FFF2-40B4-BE49-F238E27FC236}">
                <a16:creationId xmlns:a16="http://schemas.microsoft.com/office/drawing/2014/main" xmlns="" id="{BA9C6724-9295-4A45-8A5C-E960A9070CE5}"/>
              </a:ext>
            </a:extLst>
          </p:cNvPr>
          <p:cNvSpPr/>
          <p:nvPr/>
        </p:nvSpPr>
        <p:spPr>
          <a:xfrm>
            <a:off x="7194884" y="4706383"/>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＜写真を貼る＞</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48" name="正方形/長方形 47">
            <a:extLst>
              <a:ext uri="{FF2B5EF4-FFF2-40B4-BE49-F238E27FC236}">
                <a16:creationId xmlns:a16="http://schemas.microsoft.com/office/drawing/2014/main" xmlns="" id="{3D957EBA-43EB-4A94-A1B7-4F5D489AAAB5}"/>
              </a:ext>
            </a:extLst>
          </p:cNvPr>
          <p:cNvSpPr/>
          <p:nvPr/>
        </p:nvSpPr>
        <p:spPr>
          <a:xfrm>
            <a:off x="215632" y="8294457"/>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＜露出キャプチャ＞</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49" name="正方形/長方形 48">
            <a:extLst>
              <a:ext uri="{FF2B5EF4-FFF2-40B4-BE49-F238E27FC236}">
                <a16:creationId xmlns:a16="http://schemas.microsoft.com/office/drawing/2014/main" xmlns="" id="{D13CA9C2-DA68-4E0F-8F11-D9617C4222EE}"/>
              </a:ext>
            </a:extLst>
          </p:cNvPr>
          <p:cNvSpPr/>
          <p:nvPr/>
        </p:nvSpPr>
        <p:spPr>
          <a:xfrm>
            <a:off x="2542049" y="8294457"/>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＜露出キャプチャ＞</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50" name="正方形/長方形 49">
            <a:extLst>
              <a:ext uri="{FF2B5EF4-FFF2-40B4-BE49-F238E27FC236}">
                <a16:creationId xmlns:a16="http://schemas.microsoft.com/office/drawing/2014/main" xmlns="" id="{6D3E84B8-231A-4916-B1E4-050B3CDC5C21}"/>
              </a:ext>
            </a:extLst>
          </p:cNvPr>
          <p:cNvSpPr/>
          <p:nvPr/>
        </p:nvSpPr>
        <p:spPr>
          <a:xfrm>
            <a:off x="4868466" y="8294457"/>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＜露出キャプチャ＞</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51" name="正方形/長方形 50">
            <a:extLst>
              <a:ext uri="{FF2B5EF4-FFF2-40B4-BE49-F238E27FC236}">
                <a16:creationId xmlns:a16="http://schemas.microsoft.com/office/drawing/2014/main" xmlns="" id="{EBB5E95B-6520-422A-B30F-A0B9B61F3FD2}"/>
              </a:ext>
            </a:extLst>
          </p:cNvPr>
          <p:cNvSpPr/>
          <p:nvPr/>
        </p:nvSpPr>
        <p:spPr>
          <a:xfrm>
            <a:off x="7194884" y="8294457"/>
            <a:ext cx="2190684" cy="1643013"/>
          </a:xfrm>
          <a:prstGeom prst="rect">
            <a:avLst/>
          </a:prstGeom>
          <a:solidFill>
            <a:schemeClr val="bg1">
              <a:lumMod val="85000"/>
              <a:alpha val="81961"/>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Yu Gothic UI" panose="020B0500000000000000" pitchFamily="50" charset="-128"/>
                <a:ea typeface="Yu Gothic UI" panose="020B0500000000000000" pitchFamily="50" charset="-128"/>
              </a:rPr>
              <a:t>＜露出キャプチャ＞</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41" name="四角形: 角を丸くする 20">
            <a:extLst>
              <a:ext uri="{FF2B5EF4-FFF2-40B4-BE49-F238E27FC236}">
                <a16:creationId xmlns:a16="http://schemas.microsoft.com/office/drawing/2014/main" xmlns="" id="{E5BA623E-F36F-2841-967E-D23768BF65D6}"/>
              </a:ext>
            </a:extLst>
          </p:cNvPr>
          <p:cNvSpPr/>
          <p:nvPr/>
        </p:nvSpPr>
        <p:spPr>
          <a:xfrm>
            <a:off x="358673" y="11043239"/>
            <a:ext cx="8852784" cy="1586326"/>
          </a:xfrm>
          <a:prstGeom prst="roundRect">
            <a:avLst>
              <a:gd name="adj" fmla="val 0"/>
            </a:avLst>
          </a:prstGeom>
          <a:solidFill>
            <a:schemeClr val="bg1"/>
          </a:solidFill>
          <a:ln>
            <a:solidFill>
              <a:schemeClr val="bg1">
                <a:alpha val="81961"/>
              </a:schemeClr>
            </a:solidFill>
          </a:ln>
          <a:effectLst>
            <a:outerShdw dist="50800" dir="4500000" sx="101000" sy="101000" algn="tl" rotWithShape="0">
              <a:srgbClr val="3289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今年度は「進撃の巨人」のコンテンツ力でインパクトある活動を実施出来たのではないかと思う反面、事業実施に至ったバックグラウンド、趣旨説明や調査結果の周知までうまく伝わらなかった。ストーリーになぞらえた趣旨説明ボード等も作成したが、その部分はメディアではあまり取り上げられなかった。次年度も進撃と</a:t>
            </a:r>
            <a:r>
              <a:rPr lang="ja-JP" altLang="en-US" sz="1600" dirty="0" smtClean="0">
                <a:solidFill>
                  <a:schemeClr val="tx1">
                    <a:lumMod val="85000"/>
                    <a:lumOff val="15000"/>
                  </a:schemeClr>
                </a:solidFill>
                <a:latin typeface="Yu Gothic UI" panose="020B0500000000000000" pitchFamily="50" charset="-128"/>
                <a:ea typeface="Yu Gothic UI" panose="020B0500000000000000" pitchFamily="50" charset="-128"/>
              </a:rPr>
              <a:t>タイアップとなるが、</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事業の実施意図が伝わるよう、情報更新型の取組を実施して</a:t>
            </a:r>
            <a:r>
              <a:rPr lang="ja-JP" altLang="en-US" sz="1600" dirty="0" smtClean="0">
                <a:solidFill>
                  <a:schemeClr val="tx1">
                    <a:lumMod val="85000"/>
                    <a:lumOff val="15000"/>
                  </a:schemeClr>
                </a:solidFill>
                <a:latin typeface="Yu Gothic UI" panose="020B0500000000000000" pitchFamily="50" charset="-128"/>
                <a:ea typeface="Yu Gothic UI" panose="020B0500000000000000" pitchFamily="50" charset="-128"/>
              </a:rPr>
              <a:t>いく</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予定</a:t>
            </a:r>
            <a:r>
              <a:rPr lang="ja-JP" altLang="en-US" sz="1600" dirty="0" smtClean="0">
                <a:solidFill>
                  <a:schemeClr val="tx1">
                    <a:lumMod val="85000"/>
                    <a:lumOff val="15000"/>
                  </a:schemeClr>
                </a:solidFill>
                <a:latin typeface="Yu Gothic UI" panose="020B0500000000000000" pitchFamily="50" charset="-128"/>
                <a:ea typeface="Yu Gothic UI" panose="020B0500000000000000" pitchFamily="50" charset="-128"/>
              </a:rPr>
              <a:t>。</a:t>
            </a:r>
            <a:r>
              <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rPr>
              <a:t>HP</a:t>
            </a:r>
            <a:r>
              <a:rPr lang="ja-JP" altLang="en-US" sz="1600" dirty="0">
                <a:solidFill>
                  <a:schemeClr val="tx1">
                    <a:lumMod val="85000"/>
                    <a:lumOff val="15000"/>
                  </a:schemeClr>
                </a:solidFill>
                <a:latin typeface="Yu Gothic UI" panose="020B0500000000000000" pitchFamily="50" charset="-128"/>
                <a:ea typeface="Yu Gothic UI" panose="020B0500000000000000" pitchFamily="50" charset="-128"/>
              </a:rPr>
              <a:t>や実際のデザイン部分で、定点での改善状況を周知させ、事業自体への注目・関心を高めていきたい。</a:t>
            </a:r>
            <a:endParaRPr lang="en-US" altLang="ja-JP" sz="1600" dirty="0">
              <a:solidFill>
                <a:schemeClr val="tx1">
                  <a:lumMod val="85000"/>
                  <a:lumOff val="15000"/>
                </a:schemeClr>
              </a:solidFill>
              <a:latin typeface="Yu Gothic UI" panose="020B0500000000000000" pitchFamily="50" charset="-128"/>
              <a:ea typeface="Yu Gothic UI" panose="020B0500000000000000" pitchFamily="50" charset="-128"/>
            </a:endParaRPr>
          </a:p>
        </p:txBody>
      </p:sp>
      <p:sp>
        <p:nvSpPr>
          <p:cNvPr id="42" name="四角形: 角を丸くする 3">
            <a:extLst>
              <a:ext uri="{FF2B5EF4-FFF2-40B4-BE49-F238E27FC236}">
                <a16:creationId xmlns:a16="http://schemas.microsoft.com/office/drawing/2014/main" xmlns="" id="{BFBC0246-05CD-6643-A268-9049EC22E26B}"/>
              </a:ext>
            </a:extLst>
          </p:cNvPr>
          <p:cNvSpPr/>
          <p:nvPr/>
        </p:nvSpPr>
        <p:spPr>
          <a:xfrm>
            <a:off x="350274" y="10722724"/>
            <a:ext cx="8894065" cy="354861"/>
          </a:xfrm>
          <a:prstGeom prst="roundRect">
            <a:avLst>
              <a:gd name="adj" fmla="val 0"/>
            </a:avLst>
          </a:prstGeom>
          <a:solidFill>
            <a:srgbClr val="007AB7">
              <a:alpha val="8196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Yu Gothic UI" panose="020B0500000000000000" pitchFamily="50" charset="-128"/>
                <a:ea typeface="Yu Gothic UI" panose="020B0500000000000000" pitchFamily="50" charset="-128"/>
              </a:rPr>
              <a:t>2021</a:t>
            </a:r>
            <a:r>
              <a:rPr lang="ja-JP" altLang="en-US" sz="2000" b="1">
                <a:latin typeface="Yu Gothic UI" panose="020B0500000000000000" pitchFamily="50" charset="-128"/>
                <a:ea typeface="Yu Gothic UI" panose="020B0500000000000000" pitchFamily="50" charset="-128"/>
              </a:rPr>
              <a:t>年度の課題とこれからの展望</a:t>
            </a:r>
            <a:endParaRPr lang="en-US" altLang="ja-JP" sz="2000" b="1" dirty="0">
              <a:latin typeface="Yu Gothic UI" panose="020B0500000000000000" pitchFamily="50" charset="-128"/>
              <a:ea typeface="Yu Gothic UI" panose="020B0500000000000000" pitchFamily="50" charset="-128"/>
            </a:endParaRPr>
          </a:p>
        </p:txBody>
      </p:sp>
      <p:pic>
        <p:nvPicPr>
          <p:cNvPr id="9" name="図 8">
            <a:extLst>
              <a:ext uri="{FF2B5EF4-FFF2-40B4-BE49-F238E27FC236}">
                <a16:creationId xmlns:a16="http://schemas.microsoft.com/office/drawing/2014/main" xmlns="" id="{A69D46D5-337A-1A4D-BAD7-261EF3D6272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3728" y="4715211"/>
            <a:ext cx="2189250" cy="1641938"/>
          </a:xfrm>
          <a:prstGeom prst="rect">
            <a:avLst/>
          </a:prstGeom>
        </p:spPr>
      </p:pic>
      <p:pic>
        <p:nvPicPr>
          <p:cNvPr id="10" name="図 9">
            <a:extLst>
              <a:ext uri="{FF2B5EF4-FFF2-40B4-BE49-F238E27FC236}">
                <a16:creationId xmlns:a16="http://schemas.microsoft.com/office/drawing/2014/main" xmlns="" id="{36971E3A-2497-7541-96B8-B4953231064A}"/>
              </a:ext>
            </a:extLst>
          </p:cNvPr>
          <p:cNvPicPr>
            <a:picLocks noChangeAspect="1"/>
          </p:cNvPicPr>
          <p:nvPr/>
        </p:nvPicPr>
        <p:blipFill>
          <a:blip r:embed="rId4"/>
          <a:stretch>
            <a:fillRect/>
          </a:stretch>
        </p:blipFill>
        <p:spPr>
          <a:xfrm>
            <a:off x="326014" y="454971"/>
            <a:ext cx="999719" cy="1564778"/>
          </a:xfrm>
          <a:prstGeom prst="rect">
            <a:avLst/>
          </a:prstGeom>
        </p:spPr>
      </p:pic>
      <p:sp>
        <p:nvSpPr>
          <p:cNvPr id="11" name="フリーフォーム 10">
            <a:extLst>
              <a:ext uri="{FF2B5EF4-FFF2-40B4-BE49-F238E27FC236}">
                <a16:creationId xmlns:a16="http://schemas.microsoft.com/office/drawing/2014/main" xmlns="" id="{6B7FEF57-A98C-BB44-BB2E-84B3FD57114C}"/>
              </a:ext>
            </a:extLst>
          </p:cNvPr>
          <p:cNvSpPr/>
          <p:nvPr/>
        </p:nvSpPr>
        <p:spPr>
          <a:xfrm rot="10800000">
            <a:off x="30480" y="-12137"/>
            <a:ext cx="9570720" cy="137931"/>
          </a:xfrm>
          <a:custGeom>
            <a:avLst/>
            <a:gdLst>
              <a:gd name="connsiteX0" fmla="*/ 0 w 9570720"/>
              <a:gd name="connsiteY0" fmla="*/ 213471 h 213471"/>
              <a:gd name="connsiteX1" fmla="*/ 1158240 w 9570720"/>
              <a:gd name="connsiteY1" fmla="*/ 15351 h 213471"/>
              <a:gd name="connsiteX2" fmla="*/ 2316480 w 9570720"/>
              <a:gd name="connsiteY2" fmla="*/ 198231 h 213471"/>
              <a:gd name="connsiteX3" fmla="*/ 3261360 w 9570720"/>
              <a:gd name="connsiteY3" fmla="*/ 111 h 213471"/>
              <a:gd name="connsiteX4" fmla="*/ 4693920 w 9570720"/>
              <a:gd name="connsiteY4" fmla="*/ 198231 h 213471"/>
              <a:gd name="connsiteX5" fmla="*/ 5730240 w 9570720"/>
              <a:gd name="connsiteY5" fmla="*/ 111 h 213471"/>
              <a:gd name="connsiteX6" fmla="*/ 7056120 w 9570720"/>
              <a:gd name="connsiteY6" fmla="*/ 167751 h 213471"/>
              <a:gd name="connsiteX7" fmla="*/ 8427720 w 9570720"/>
              <a:gd name="connsiteY7" fmla="*/ 15351 h 213471"/>
              <a:gd name="connsiteX8" fmla="*/ 9570720 w 9570720"/>
              <a:gd name="connsiteY8" fmla="*/ 198231 h 2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0720" h="213471">
                <a:moveTo>
                  <a:pt x="0" y="213471"/>
                </a:moveTo>
                <a:cubicBezTo>
                  <a:pt x="386080" y="115681"/>
                  <a:pt x="772160" y="17891"/>
                  <a:pt x="1158240" y="15351"/>
                </a:cubicBezTo>
                <a:cubicBezTo>
                  <a:pt x="1544320" y="12811"/>
                  <a:pt x="1965960" y="200771"/>
                  <a:pt x="2316480" y="198231"/>
                </a:cubicBezTo>
                <a:cubicBezTo>
                  <a:pt x="2667000" y="195691"/>
                  <a:pt x="2865120" y="111"/>
                  <a:pt x="3261360" y="111"/>
                </a:cubicBezTo>
                <a:cubicBezTo>
                  <a:pt x="3657600" y="111"/>
                  <a:pt x="4282440" y="198231"/>
                  <a:pt x="4693920" y="198231"/>
                </a:cubicBezTo>
                <a:cubicBezTo>
                  <a:pt x="5105400" y="198231"/>
                  <a:pt x="5336540" y="5191"/>
                  <a:pt x="5730240" y="111"/>
                </a:cubicBezTo>
                <a:cubicBezTo>
                  <a:pt x="6123940" y="-4969"/>
                  <a:pt x="6606540" y="165211"/>
                  <a:pt x="7056120" y="167751"/>
                </a:cubicBezTo>
                <a:cubicBezTo>
                  <a:pt x="7505700" y="170291"/>
                  <a:pt x="8008620" y="10271"/>
                  <a:pt x="8427720" y="15351"/>
                </a:cubicBezTo>
                <a:cubicBezTo>
                  <a:pt x="8846820" y="20431"/>
                  <a:pt x="9208770" y="109331"/>
                  <a:pt x="9570720" y="198231"/>
                </a:cubicBezTo>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xmlns="" id="{4EB404B9-E917-4FDD-807B-143AF3778440}"/>
              </a:ext>
            </a:extLst>
          </p:cNvPr>
          <p:cNvPicPr>
            <a:picLocks noChangeAspect="1"/>
          </p:cNvPicPr>
          <p:nvPr/>
        </p:nvPicPr>
        <p:blipFill>
          <a:blip r:embed="rId5"/>
          <a:stretch>
            <a:fillRect/>
          </a:stretch>
        </p:blipFill>
        <p:spPr>
          <a:xfrm>
            <a:off x="7869349" y="707513"/>
            <a:ext cx="1344932" cy="733243"/>
          </a:xfrm>
          <a:prstGeom prst="rect">
            <a:avLst/>
          </a:prstGeom>
        </p:spPr>
      </p:pic>
      <p:pic>
        <p:nvPicPr>
          <p:cNvPr id="43" name="図 42">
            <a:extLst>
              <a:ext uri="{FF2B5EF4-FFF2-40B4-BE49-F238E27FC236}">
                <a16:creationId xmlns:a16="http://schemas.microsoft.com/office/drawing/2014/main" xmlns="" id="{0BD38FB6-171F-45EF-BD5F-4876A59D652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49651" y="4694315"/>
            <a:ext cx="2190238" cy="1641938"/>
          </a:xfrm>
          <a:prstGeom prst="rect">
            <a:avLst/>
          </a:prstGeom>
        </p:spPr>
      </p:pic>
      <p:pic>
        <p:nvPicPr>
          <p:cNvPr id="52" name="図 51">
            <a:extLst>
              <a:ext uri="{FF2B5EF4-FFF2-40B4-BE49-F238E27FC236}">
                <a16:creationId xmlns:a16="http://schemas.microsoft.com/office/drawing/2014/main" xmlns="" id="{99E6D364-41D5-44A9-91CA-BD44908246E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81971" y="4702116"/>
            <a:ext cx="2190238" cy="1641938"/>
          </a:xfrm>
          <a:prstGeom prst="rect">
            <a:avLst/>
          </a:prstGeom>
        </p:spPr>
      </p:pic>
      <p:pic>
        <p:nvPicPr>
          <p:cNvPr id="53" name="図 52">
            <a:extLst>
              <a:ext uri="{FF2B5EF4-FFF2-40B4-BE49-F238E27FC236}">
                <a16:creationId xmlns:a16="http://schemas.microsoft.com/office/drawing/2014/main" xmlns="" id="{E4A0AEC3-0B70-4226-AFB4-7640676A377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171150" y="4715211"/>
            <a:ext cx="2190238" cy="1641938"/>
          </a:xfrm>
          <a:prstGeom prst="rect">
            <a:avLst/>
          </a:prstGeom>
        </p:spPr>
      </p:pic>
      <p:pic>
        <p:nvPicPr>
          <p:cNvPr id="55" name="図 54">
            <a:extLst>
              <a:ext uri="{FF2B5EF4-FFF2-40B4-BE49-F238E27FC236}">
                <a16:creationId xmlns:a16="http://schemas.microsoft.com/office/drawing/2014/main" xmlns="" id="{0A2241DD-B7D5-4A7C-A435-8E1AED5BBB64}"/>
              </a:ext>
            </a:extLst>
          </p:cNvPr>
          <p:cNvPicPr>
            <a:picLocks noChangeAspect="1"/>
          </p:cNvPicPr>
          <p:nvPr/>
        </p:nvPicPr>
        <p:blipFill rotWithShape="1">
          <a:blip r:embed="rId9"/>
          <a:srcRect l="12945" r="12945"/>
          <a:stretch/>
        </p:blipFill>
        <p:spPr>
          <a:xfrm>
            <a:off x="4868466" y="8274270"/>
            <a:ext cx="2190684" cy="1661925"/>
          </a:xfrm>
          <a:prstGeom prst="rect">
            <a:avLst/>
          </a:prstGeom>
        </p:spPr>
      </p:pic>
      <p:pic>
        <p:nvPicPr>
          <p:cNvPr id="12" name="図 11">
            <a:extLst>
              <a:ext uri="{FF2B5EF4-FFF2-40B4-BE49-F238E27FC236}">
                <a16:creationId xmlns:a16="http://schemas.microsoft.com/office/drawing/2014/main" xmlns="" id="{C0000224-1DAC-47B3-81BB-84D14A3A42E7}"/>
              </a:ext>
            </a:extLst>
          </p:cNvPr>
          <p:cNvPicPr>
            <a:picLocks noChangeAspect="1"/>
          </p:cNvPicPr>
          <p:nvPr/>
        </p:nvPicPr>
        <p:blipFill>
          <a:blip r:embed="rId10"/>
          <a:stretch>
            <a:fillRect/>
          </a:stretch>
        </p:blipFill>
        <p:spPr>
          <a:xfrm>
            <a:off x="165441" y="8294457"/>
            <a:ext cx="2252014" cy="1661925"/>
          </a:xfrm>
          <a:prstGeom prst="rect">
            <a:avLst/>
          </a:prstGeom>
        </p:spPr>
      </p:pic>
      <p:pic>
        <p:nvPicPr>
          <p:cNvPr id="8" name="図 7">
            <a:extLst>
              <a:ext uri="{FF2B5EF4-FFF2-40B4-BE49-F238E27FC236}">
                <a16:creationId xmlns:a16="http://schemas.microsoft.com/office/drawing/2014/main" xmlns="" id="{99EF23D1-6E23-EE43-8682-6B9A10F08FA8}"/>
              </a:ext>
            </a:extLst>
          </p:cNvPr>
          <p:cNvPicPr>
            <a:picLocks noChangeAspect="1"/>
          </p:cNvPicPr>
          <p:nvPr/>
        </p:nvPicPr>
        <p:blipFill rotWithShape="1">
          <a:blip r:embed="rId11"/>
          <a:srcRect l="12633" r="12633"/>
          <a:stretch/>
        </p:blipFill>
        <p:spPr>
          <a:xfrm>
            <a:off x="2535761" y="8275545"/>
            <a:ext cx="2190684" cy="1661925"/>
          </a:xfrm>
          <a:prstGeom prst="rect">
            <a:avLst/>
          </a:prstGeom>
        </p:spPr>
      </p:pic>
      <p:pic>
        <p:nvPicPr>
          <p:cNvPr id="14" name="図 13">
            <a:extLst>
              <a:ext uri="{FF2B5EF4-FFF2-40B4-BE49-F238E27FC236}">
                <a16:creationId xmlns:a16="http://schemas.microsoft.com/office/drawing/2014/main" xmlns="" id="{5E122568-B246-43F1-9B7D-9EA051059298}"/>
              </a:ext>
            </a:extLst>
          </p:cNvPr>
          <p:cNvPicPr>
            <a:picLocks noChangeAspect="1"/>
          </p:cNvPicPr>
          <p:nvPr/>
        </p:nvPicPr>
        <p:blipFill>
          <a:blip r:embed="rId12"/>
          <a:srcRect/>
          <a:stretch/>
        </p:blipFill>
        <p:spPr>
          <a:xfrm>
            <a:off x="7188848" y="8302209"/>
            <a:ext cx="2190685" cy="1658787"/>
          </a:xfrm>
          <a:prstGeom prst="rect">
            <a:avLst/>
          </a:prstGeom>
        </p:spPr>
      </p:pic>
    </p:spTree>
    <p:extLst>
      <p:ext uri="{BB962C8B-B14F-4D97-AF65-F5344CB8AC3E}">
        <p14:creationId xmlns:p14="http://schemas.microsoft.com/office/powerpoint/2010/main" val="714571050"/>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5895</TotalTime>
  <Words>606</Words>
  <Application>Microsoft Office PowerPoint</Application>
  <PresentationFormat>A3 297x420 mm</PresentationFormat>
  <Paragraphs>32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Yu Gothic UI</vt:lpstr>
      <vt:lpstr>Yu Gothic UI Semibold</vt:lpstr>
      <vt:lpstr>游ゴシック</vt:lpstr>
      <vt:lpstr>Arial</vt:lpstr>
      <vt:lpstr>ホワイト</vt:lpstr>
      <vt:lpstr>PowerPoint プレゼンテーション</vt:lpstr>
    </vt:vector>
  </TitlesOfParts>
  <Company>環境メディアフォーラム</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里村 真菜美</dc:creator>
  <cp:lastModifiedBy>SYSTEM2000_user</cp:lastModifiedBy>
  <cp:revision>101</cp:revision>
  <cp:lastPrinted>2021-11-09T09:30:49Z</cp:lastPrinted>
  <dcterms:created xsi:type="dcterms:W3CDTF">2017-10-20T06:50:39Z</dcterms:created>
  <dcterms:modified xsi:type="dcterms:W3CDTF">2022-04-12T07:21:12Z</dcterms:modified>
</cp:coreProperties>
</file>