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328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53032-5D56-4101-B1A0-40A3100A1E8C}" type="datetimeFigureOut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E93A16-1514-4AD1-B2DF-81000A513E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93A16-1514-4AD1-B2DF-81000A513EE5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93A16-1514-4AD1-B2DF-81000A513EE5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90C4C-2741-4CCE-9641-0829F3CFD3D0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6F76-7A2A-4A00-A439-AC713C871D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F2605-319D-4585-B57A-6663C08A8DE7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6F76-7A2A-4A00-A439-AC713C871D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E04F9-6AE2-4CE6-BB7B-A30D4E38C468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6F76-7A2A-4A00-A439-AC713C871D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8CEF-7B98-4A61-80A9-945469425DB7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6F76-7A2A-4A00-A439-AC713C871D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F6138-21E1-4EF2-B201-5A4EC8EEC8F2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6F76-7A2A-4A00-A439-AC713C871D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C3B84-B5DD-4C7F-A319-ADA55F7C0F17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6F76-7A2A-4A00-A439-AC713C871D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5B97-9273-455A-AE74-58470B4DE8B2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6F76-7A2A-4A00-A439-AC713C871D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204EC-1107-44A7-9F7A-EB662F8EC8AF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6F76-7A2A-4A00-A439-AC713C871D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BD13A-625C-4D9C-BEEB-9E744E25DD6E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6F76-7A2A-4A00-A439-AC713C871D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5D18A-1DD2-4DD2-962C-3F4A461E49BF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6F76-7A2A-4A00-A439-AC713C871D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3C6A-C73A-47D8-93B4-306F1314ACB6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6F76-7A2A-4A00-A439-AC713C871D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555B-DF3A-4889-AC96-10351190D462}" type="datetime1">
              <a:rPr kumimoji="1" lang="ja-JP" altLang="en-US" smtClean="0"/>
              <a:pPr/>
              <a:t>2013/12/30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06F76-7A2A-4A00-A439-AC713C871D4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64704" y="395536"/>
            <a:ext cx="48245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33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</a:t>
            </a:r>
            <a:r>
              <a:rPr kumimoji="1" lang="en-US" altLang="ja-JP" sz="2400" b="1" dirty="0" smtClean="0">
                <a:solidFill>
                  <a:srgbClr val="33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kumimoji="1" lang="ja-JP" altLang="en-US" sz="2400" b="1" dirty="0" smtClean="0">
                <a:solidFill>
                  <a:srgbClr val="33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回</a:t>
            </a:r>
            <a:r>
              <a:rPr kumimoji="1" lang="en-US" altLang="ja-JP" sz="2400" b="1" dirty="0" smtClean="0">
                <a:solidFill>
                  <a:srgbClr val="33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SKY</a:t>
            </a:r>
            <a:r>
              <a:rPr kumimoji="1" lang="ja-JP" altLang="en-US" sz="2400" b="1" dirty="0" smtClean="0">
                <a:solidFill>
                  <a:srgbClr val="33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研修会</a:t>
            </a:r>
            <a:endParaRPr kumimoji="1" lang="en-US" altLang="ja-JP" sz="2400" b="1" dirty="0" smtClean="0">
              <a:solidFill>
                <a:srgbClr val="33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ja-JP" altLang="en-US" dirty="0">
                <a:solidFill>
                  <a:srgbClr val="3399FF"/>
                </a:solidFill>
              </a:rPr>
              <a:t>　</a:t>
            </a:r>
            <a:r>
              <a:rPr lang="ja-JP" altLang="en-US" dirty="0" smtClean="0">
                <a:solidFill>
                  <a:srgbClr val="3399FF"/>
                </a:solidFill>
              </a:rPr>
              <a:t>　</a:t>
            </a:r>
            <a:endParaRPr kumimoji="1" lang="ja-JP" altLang="en-US" dirty="0">
              <a:solidFill>
                <a:srgbClr val="3399FF"/>
              </a:solidFill>
            </a:endParaRPr>
          </a:p>
        </p:txBody>
      </p:sp>
      <p:pic>
        <p:nvPicPr>
          <p:cNvPr id="1026" name="Picture 2" descr="C:\Users\Akiko Ino\Dropbox\sky\写真\第１回研修会\DSCN002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4664" y="1331640"/>
            <a:ext cx="2400267" cy="1800200"/>
          </a:xfrm>
          <a:prstGeom prst="rect">
            <a:avLst/>
          </a:prstGeom>
          <a:noFill/>
        </p:spPr>
      </p:pic>
      <p:pic>
        <p:nvPicPr>
          <p:cNvPr id="1027" name="Picture 3" descr="C:\Users\Akiko Ino\Dropbox\sky\写真\第１回研修会\DSCN002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0648" y="3563888"/>
            <a:ext cx="2415075" cy="1811306"/>
          </a:xfrm>
          <a:prstGeom prst="rect">
            <a:avLst/>
          </a:prstGeom>
          <a:noFill/>
        </p:spPr>
      </p:pic>
      <p:pic>
        <p:nvPicPr>
          <p:cNvPr id="1028" name="Picture 4" descr="C:\Users\Akiko Ino\Dropbox\sky\写真\第１回研修会\DSCN002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6992" y="3563888"/>
            <a:ext cx="2197993" cy="1648495"/>
          </a:xfrm>
          <a:prstGeom prst="rect">
            <a:avLst/>
          </a:prstGeom>
          <a:noFill/>
        </p:spPr>
      </p:pic>
      <p:pic>
        <p:nvPicPr>
          <p:cNvPr id="1029" name="Picture 5" descr="C:\Users\Akiko Ino\Dropbox\sky\写真\第１回研修会\DSCN0035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0648" y="6516216"/>
            <a:ext cx="2966079" cy="2224559"/>
          </a:xfrm>
          <a:prstGeom prst="rect">
            <a:avLst/>
          </a:prstGeom>
          <a:noFill/>
        </p:spPr>
      </p:pic>
      <p:sp>
        <p:nvSpPr>
          <p:cNvPr id="17" name="テキスト ボックス 16"/>
          <p:cNvSpPr txBox="1"/>
          <p:nvPr/>
        </p:nvSpPr>
        <p:spPr>
          <a:xfrm>
            <a:off x="548680" y="550810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 smtClean="0"/>
              <a:t>受付風景</a:t>
            </a:r>
            <a:endParaRPr kumimoji="1" lang="ja-JP" altLang="en-US" b="1" u="sng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284984" y="5364088"/>
            <a:ext cx="2808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u="sng" dirty="0" smtClean="0"/>
              <a:t>世話人代表あいさつ</a:t>
            </a:r>
            <a:endParaRPr kumimoji="1" lang="en-US" altLang="ja-JP" sz="1600" b="1" u="sng" dirty="0" smtClean="0"/>
          </a:p>
          <a:p>
            <a:r>
              <a:rPr lang="en-US" altLang="ja-JP" sz="1400" dirty="0"/>
              <a:t>SKY</a:t>
            </a:r>
            <a:r>
              <a:rPr lang="ja-JP" altLang="en-US" sz="1400" dirty="0"/>
              <a:t>発足の</a:t>
            </a:r>
            <a:r>
              <a:rPr lang="ja-JP" altLang="en-US" sz="1400" dirty="0" smtClean="0"/>
              <a:t>経緯説明</a:t>
            </a:r>
            <a:endParaRPr lang="en-US" altLang="ja-JP" sz="1400" dirty="0" smtClean="0"/>
          </a:p>
          <a:p>
            <a:r>
              <a:rPr kumimoji="1" lang="ja-JP" altLang="en-US" sz="1400" dirty="0" smtClean="0"/>
              <a:t>世話人</a:t>
            </a:r>
            <a:r>
              <a:rPr kumimoji="1" lang="ja-JP" altLang="en-US" sz="1400" dirty="0"/>
              <a:t>紹介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429000" y="6732240"/>
            <a:ext cx="342900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 smtClean="0"/>
              <a:t>研修開始</a:t>
            </a:r>
            <a:endParaRPr kumimoji="1" lang="en-US" altLang="ja-JP" b="1" u="sng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講師　川村三希子先生</a:t>
            </a:r>
            <a:endParaRPr kumimoji="1" lang="en-US" altLang="ja-JP" dirty="0" smtClean="0"/>
          </a:p>
          <a:p>
            <a:r>
              <a:rPr lang="ja-JP" altLang="en-US" dirty="0" smtClean="0"/>
              <a:t>　</a:t>
            </a:r>
            <a:endParaRPr lang="en-US" altLang="ja-JP" dirty="0" smtClean="0"/>
          </a:p>
          <a:p>
            <a:r>
              <a:rPr kumimoji="1" lang="ja-JP" altLang="en-US" b="1" dirty="0" smtClean="0"/>
              <a:t>前半：講義</a:t>
            </a:r>
            <a:endParaRPr kumimoji="1" lang="en-US" altLang="ja-JP" b="1" dirty="0" smtClean="0"/>
          </a:p>
          <a:p>
            <a:r>
              <a:rPr kumimoji="1" lang="ja-JP" altLang="en-US" sz="1600" dirty="0" smtClean="0"/>
              <a:t>架空事例を使用して、全人的ケアのゴール設定について考えました</a:t>
            </a:r>
            <a:endParaRPr kumimoji="1" lang="ja-JP" altLang="en-US" sz="16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68960" y="1691680"/>
            <a:ext cx="3024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2013.7.6</a:t>
            </a:r>
            <a:r>
              <a:rPr lang="ja-JP" altLang="en-US" dirty="0" smtClean="0"/>
              <a:t>　</a:t>
            </a:r>
            <a:endParaRPr lang="en-US" altLang="ja-JP" dirty="0" smtClean="0"/>
          </a:p>
          <a:p>
            <a:r>
              <a:rPr lang="en-US" altLang="ja-JP" dirty="0"/>
              <a:t>13</a:t>
            </a:r>
            <a:r>
              <a:rPr lang="ja-JP" altLang="en-US" dirty="0"/>
              <a:t>：</a:t>
            </a:r>
            <a:r>
              <a:rPr lang="en-US" altLang="ja-JP" dirty="0"/>
              <a:t>00</a:t>
            </a:r>
            <a:r>
              <a:rPr lang="ja-JP" altLang="en-US" dirty="0"/>
              <a:t>～</a:t>
            </a:r>
            <a:r>
              <a:rPr lang="en-US" altLang="ja-JP" dirty="0"/>
              <a:t>17</a:t>
            </a:r>
            <a:r>
              <a:rPr lang="ja-JP" altLang="en-US" dirty="0"/>
              <a:t>：</a:t>
            </a:r>
            <a:r>
              <a:rPr lang="en-US" altLang="ja-JP" dirty="0"/>
              <a:t>30</a:t>
            </a:r>
            <a:r>
              <a:rPr lang="ja-JP" altLang="en-US" dirty="0" smtClean="0"/>
              <a:t>　</a:t>
            </a:r>
            <a:endParaRPr lang="en-US" altLang="ja-JP" dirty="0" smtClean="0"/>
          </a:p>
          <a:p>
            <a:r>
              <a:rPr lang="en-US" altLang="ja-JP" dirty="0" smtClean="0"/>
              <a:t>TKP</a:t>
            </a:r>
            <a:r>
              <a:rPr lang="ja-JP" altLang="en-US" dirty="0" smtClean="0"/>
              <a:t>カンファレンスセンター</a:t>
            </a:r>
            <a:r>
              <a:rPr lang="en-US" altLang="ja-JP" dirty="0" smtClean="0"/>
              <a:t>6</a:t>
            </a:r>
            <a:r>
              <a:rPr lang="ja-JP" altLang="en-US" dirty="0" smtClean="0"/>
              <a:t>階</a:t>
            </a:r>
            <a:endParaRPr kumimoji="1" lang="ja-JP" altLang="en-US" dirty="0"/>
          </a:p>
        </p:txBody>
      </p:sp>
      <p:pic>
        <p:nvPicPr>
          <p:cNvPr id="22" name="図 21" descr="support-logo_1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57192" y="323528"/>
            <a:ext cx="1172047" cy="1228696"/>
          </a:xfrm>
          <a:prstGeom prst="rect">
            <a:avLst/>
          </a:prstGeom>
        </p:spPr>
      </p:pic>
      <p:sp>
        <p:nvSpPr>
          <p:cNvPr id="23" name="スライド番号プレースホル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6F76-7A2A-4A00-A439-AC713C871D40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 descr="C:\Users\Akiko Ino\Dropbox\sky\写真\第１回研修会\DSCN004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5024" y="6372200"/>
            <a:ext cx="2486026" cy="1864519"/>
          </a:xfrm>
          <a:prstGeom prst="rect">
            <a:avLst/>
          </a:prstGeom>
          <a:noFill/>
        </p:spPr>
      </p:pic>
      <p:pic>
        <p:nvPicPr>
          <p:cNvPr id="3" name="Picture 12" descr="C:\Users\Akiko Ino\Dropbox\sky\写真\第１回研修会\DSCN005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5144" y="4427984"/>
            <a:ext cx="1935022" cy="1451267"/>
          </a:xfrm>
          <a:prstGeom prst="rect">
            <a:avLst/>
          </a:prstGeom>
          <a:noFill/>
        </p:spPr>
      </p:pic>
      <p:pic>
        <p:nvPicPr>
          <p:cNvPr id="4" name="Picture 9" descr="C:\Users\Akiko Ino\Dropbox\sky\写真\第１回研修会\DSCN006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40968" y="1763688"/>
            <a:ext cx="2130425" cy="1597819"/>
          </a:xfrm>
          <a:prstGeom prst="rect">
            <a:avLst/>
          </a:prstGeom>
          <a:noFill/>
        </p:spPr>
      </p:pic>
      <p:pic>
        <p:nvPicPr>
          <p:cNvPr id="5" name="Picture 11" descr="C:\Users\Akiko Ino\Dropbox\sky\写真\第１回研修会\DSCN0057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8640" y="4283968"/>
            <a:ext cx="2130425" cy="1597819"/>
          </a:xfrm>
          <a:prstGeom prst="rect">
            <a:avLst/>
          </a:prstGeom>
          <a:noFill/>
        </p:spPr>
      </p:pic>
      <p:pic>
        <p:nvPicPr>
          <p:cNvPr id="6" name="Picture 8" descr="C:\Users\Akiko Ino\Dropbox\sky\写真\第１回研修会\DSCN006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2696" y="1763688"/>
            <a:ext cx="2130425" cy="1597819"/>
          </a:xfrm>
          <a:prstGeom prst="rect">
            <a:avLst/>
          </a:prstGeom>
          <a:noFill/>
        </p:spPr>
      </p:pic>
      <p:pic>
        <p:nvPicPr>
          <p:cNvPr id="8" name="Picture 6" descr="C:\Users\Akiko Ino\Dropbox\sky\写真\第１回研修会\DSCN0030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80728" y="6372200"/>
            <a:ext cx="2582036" cy="1936527"/>
          </a:xfrm>
          <a:prstGeom prst="rect">
            <a:avLst/>
          </a:prstGeom>
          <a:noFill/>
        </p:spPr>
      </p:pic>
      <p:pic>
        <p:nvPicPr>
          <p:cNvPr id="9" name="Picture 7" descr="C:\Users\Akiko Ino\Dropbox\sky\写真\第１回研修会\DSCN0046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348880" y="3851920"/>
            <a:ext cx="2582036" cy="1936527"/>
          </a:xfrm>
          <a:prstGeom prst="rect">
            <a:avLst/>
          </a:prstGeom>
          <a:noFill/>
        </p:spPr>
      </p:pic>
      <p:sp>
        <p:nvSpPr>
          <p:cNvPr id="10" name="テキスト ボックス 9"/>
          <p:cNvSpPr txBox="1"/>
          <p:nvPr/>
        </p:nvSpPr>
        <p:spPr>
          <a:xfrm>
            <a:off x="620688" y="323528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 smtClean="0"/>
              <a:t>後半：事例検討</a:t>
            </a:r>
            <a:endParaRPr kumimoji="1" lang="en-US" altLang="ja-JP" b="1" u="sng" dirty="0" smtClean="0"/>
          </a:p>
          <a:p>
            <a:r>
              <a:rPr lang="en-US" altLang="ja-JP" dirty="0"/>
              <a:t>2</a:t>
            </a:r>
            <a:r>
              <a:rPr lang="ja-JP" altLang="en-US" dirty="0"/>
              <a:t>名</a:t>
            </a:r>
            <a:r>
              <a:rPr lang="ja-JP" altLang="en-US" dirty="0" smtClean="0"/>
              <a:t>の事例提供者の事例を使用して、アセスメント、ケアの方向性についてグループワークを行い、発表して共有しました。</a:t>
            </a:r>
            <a:endParaRPr lang="en-US" altLang="ja-JP" dirty="0" smtClean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484784" y="3419872"/>
            <a:ext cx="41044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事例提供者によるプレゼンテーション</a:t>
            </a:r>
            <a:endParaRPr kumimoji="1" lang="ja-JP" altLang="en-US" sz="1400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276872" y="5868144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グループワーク風景</a:t>
            </a:r>
            <a:endParaRPr kumimoji="1" lang="ja-JP" altLang="en-US" sz="1400" b="1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484784" y="8388424"/>
            <a:ext cx="360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各グループからの発表、全体での共有風景</a:t>
            </a:r>
            <a:endParaRPr kumimoji="1" lang="ja-JP" altLang="en-US" sz="1400" b="1" dirty="0"/>
          </a:p>
        </p:txBody>
      </p:sp>
      <p:sp>
        <p:nvSpPr>
          <p:cNvPr id="14" name="スライド番号プレースホルダ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06F76-7A2A-4A00-A439-AC713C871D40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72</Words>
  <Application>Microsoft Office PowerPoint</Application>
  <PresentationFormat>画面に合わせる (4:3)</PresentationFormat>
  <Paragraphs>24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スライド 1</vt:lpstr>
      <vt:lpstr>スライド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Akiko Ino</dc:creator>
  <cp:lastModifiedBy>Akiko Ino</cp:lastModifiedBy>
  <cp:revision>5</cp:revision>
  <dcterms:created xsi:type="dcterms:W3CDTF">2013-12-30T01:45:32Z</dcterms:created>
  <dcterms:modified xsi:type="dcterms:W3CDTF">2013-12-30T02:32:51Z</dcterms:modified>
</cp:coreProperties>
</file>