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69" d="100"/>
          <a:sy n="69" d="100"/>
        </p:scale>
        <p:origin x="20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7DBD-B15B-4568-BCEC-4E92DC61EFE9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DEC6-BB25-42F6-85B9-C5F7FDE1E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80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7DBD-B15B-4568-BCEC-4E92DC61EFE9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DEC6-BB25-42F6-85B9-C5F7FDE1E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714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7DBD-B15B-4568-BCEC-4E92DC61EFE9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DEC6-BB25-42F6-85B9-C5F7FDE1E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53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7DBD-B15B-4568-BCEC-4E92DC61EFE9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DEC6-BB25-42F6-85B9-C5F7FDE1E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9331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7DBD-B15B-4568-BCEC-4E92DC61EFE9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DEC6-BB25-42F6-85B9-C5F7FDE1E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6206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7DBD-B15B-4568-BCEC-4E92DC61EFE9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DEC6-BB25-42F6-85B9-C5F7FDE1E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52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7DBD-B15B-4568-BCEC-4E92DC61EFE9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DEC6-BB25-42F6-85B9-C5F7FDE1E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0314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7DBD-B15B-4568-BCEC-4E92DC61EFE9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DEC6-BB25-42F6-85B9-C5F7FDE1E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761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7DBD-B15B-4568-BCEC-4E92DC61EFE9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DEC6-BB25-42F6-85B9-C5F7FDE1E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330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7DBD-B15B-4568-BCEC-4E92DC61EFE9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DEC6-BB25-42F6-85B9-C5F7FDE1E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469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7DBD-B15B-4568-BCEC-4E92DC61EFE9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DEC6-BB25-42F6-85B9-C5F7FDE1E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745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C7DBD-B15B-4568-BCEC-4E92DC61EFE9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FDEC6-BB25-42F6-85B9-C5F7FDE1E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992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12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89" y="2305856"/>
            <a:ext cx="3048000" cy="2028825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686" y="2305854"/>
            <a:ext cx="3048000" cy="2028825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571" y="7026686"/>
            <a:ext cx="3048000" cy="2028825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571" y="4847150"/>
            <a:ext cx="3048000" cy="2028825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686" y="119867"/>
            <a:ext cx="3048000" cy="2028825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674" y="7026685"/>
            <a:ext cx="3048000" cy="2028825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282674" y="327692"/>
            <a:ext cx="284244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・子供用</a:t>
            </a:r>
            <a:r>
              <a:rPr kumimoji="1" lang="ja-JP" altLang="en-US" dirty="0" smtClean="0"/>
              <a:t>ﾗｲﾌｼﾞｬｹｯﾄ　</a:t>
            </a:r>
            <a:r>
              <a:rPr kumimoji="1" lang="en-US" altLang="ja-JP" dirty="0" smtClean="0"/>
              <a:t>90</a:t>
            </a:r>
            <a:r>
              <a:rPr kumimoji="1" lang="ja-JP" altLang="en-US" dirty="0" smtClean="0"/>
              <a:t>着</a:t>
            </a:r>
            <a:endParaRPr kumimoji="1" lang="en-US" altLang="ja-JP" dirty="0" smtClean="0"/>
          </a:p>
          <a:p>
            <a:r>
              <a:rPr lang="ja-JP" altLang="en-US" dirty="0" smtClean="0"/>
              <a:t>・大人用</a:t>
            </a:r>
            <a:r>
              <a:rPr lang="ja-JP" altLang="en-US" dirty="0"/>
              <a:t>ﾗｲﾌｼﾞｬｹｯﾄ　</a:t>
            </a:r>
            <a:r>
              <a:rPr lang="en-US" altLang="ja-JP" dirty="0" smtClean="0"/>
              <a:t>2</a:t>
            </a:r>
            <a:r>
              <a:rPr lang="en-US" altLang="ja-JP" dirty="0"/>
              <a:t>0</a:t>
            </a:r>
            <a:r>
              <a:rPr lang="ja-JP" altLang="en-US" dirty="0" smtClean="0"/>
              <a:t>着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桟橋では大人も子供も全員</a:t>
            </a:r>
            <a:endParaRPr lang="en-US" altLang="ja-JP" dirty="0" smtClean="0"/>
          </a:p>
          <a:p>
            <a:r>
              <a:rPr lang="ja-JP" altLang="en-US" dirty="0" smtClean="0"/>
              <a:t>ﾗｲﾌｼﾞｬｹｯﾄ</a:t>
            </a:r>
            <a:r>
              <a:rPr lang="ja-JP" altLang="en-US" dirty="0"/>
              <a:t>着用</a:t>
            </a:r>
            <a:endParaRPr lang="en-US" altLang="ja-JP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82674" y="4847150"/>
            <a:ext cx="21707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・ｲﾍﾞﾝﾄﾊﾞﾅｰ　　　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枚</a:t>
            </a:r>
            <a:endParaRPr kumimoji="1" lang="en-US" altLang="ja-JP" dirty="0" smtClean="0"/>
          </a:p>
          <a:p>
            <a:r>
              <a:rPr lang="ja-JP" altLang="en-US" dirty="0" smtClean="0"/>
              <a:t>・ｲﾍﾞﾝﾄ看板　　　</a:t>
            </a:r>
            <a:r>
              <a:rPr lang="en-US" altLang="ja-JP" dirty="0" smtClean="0"/>
              <a:t>1</a:t>
            </a:r>
            <a:r>
              <a:rPr lang="ja-JP" altLang="en-US" dirty="0" smtClean="0"/>
              <a:t>枚</a:t>
            </a:r>
            <a:endParaRPr lang="en-US" altLang="ja-JP" dirty="0" smtClean="0"/>
          </a:p>
          <a:p>
            <a:r>
              <a:rPr kumimoji="1" lang="ja-JP" altLang="en-US" dirty="0" smtClean="0"/>
              <a:t>・説明用パネル　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枚</a:t>
            </a:r>
            <a:endParaRPr kumimoji="1" lang="en-US" altLang="ja-JP" dirty="0" smtClean="0"/>
          </a:p>
          <a:p>
            <a:r>
              <a:rPr lang="ja-JP" altLang="en-US" dirty="0" smtClean="0"/>
              <a:t>・ﾊﾟｲﾌﾟｲｽ</a:t>
            </a:r>
            <a:r>
              <a:rPr lang="ja-JP" altLang="en-US" dirty="0" smtClean="0"/>
              <a:t>　</a:t>
            </a:r>
            <a:r>
              <a:rPr lang="ja-JP" altLang="en-US" dirty="0" smtClean="0"/>
              <a:t>　　　</a:t>
            </a:r>
            <a:r>
              <a:rPr lang="en-US" altLang="ja-JP" dirty="0" smtClean="0"/>
              <a:t>30</a:t>
            </a:r>
            <a:r>
              <a:rPr lang="ja-JP" altLang="en-US" dirty="0" smtClean="0"/>
              <a:t>脚</a:t>
            </a:r>
            <a:endParaRPr lang="en-US" altLang="ja-JP" dirty="0" smtClean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588491" y="4939483"/>
            <a:ext cx="1619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</a:rPr>
              <a:t>イベントバナー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692686" y="8622966"/>
            <a:ext cx="1410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</a:rPr>
              <a:t>イベント看板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692686" y="3879528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</a:rPr>
              <a:t>子供用</a:t>
            </a:r>
            <a:r>
              <a:rPr lang="ja-JP" altLang="en-US" b="1" dirty="0">
                <a:solidFill>
                  <a:srgbClr val="FF0000"/>
                </a:solidFill>
              </a:rPr>
              <a:t>ﾗｲﾌｼﾞｬｹｯﾄ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741621" y="1712686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大人</a:t>
            </a:r>
            <a:r>
              <a:rPr lang="ja-JP" altLang="en-US" b="1" dirty="0" smtClean="0">
                <a:solidFill>
                  <a:srgbClr val="FF0000"/>
                </a:solidFill>
              </a:rPr>
              <a:t>用</a:t>
            </a:r>
            <a:r>
              <a:rPr lang="ja-JP" altLang="en-US" b="1" dirty="0">
                <a:solidFill>
                  <a:srgbClr val="FF0000"/>
                </a:solidFill>
              </a:rPr>
              <a:t>ﾗｲﾌｼﾞｬｹｯﾄ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45140" y="8190130"/>
            <a:ext cx="978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ﾊﾟｲﾌﾟｲｽ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20449" y="7054410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</a:rPr>
              <a:t>説明用</a:t>
            </a:r>
            <a:r>
              <a:rPr lang="ja-JP" altLang="en-US" b="1" dirty="0">
                <a:solidFill>
                  <a:srgbClr val="FF0000"/>
                </a:solidFill>
              </a:rPr>
              <a:t>パネル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094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168" y="4636518"/>
            <a:ext cx="3048000" cy="228600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168" y="7008708"/>
            <a:ext cx="3048000" cy="2028825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50" y="7008707"/>
            <a:ext cx="3048000" cy="2028825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2023" y="2265696"/>
            <a:ext cx="3048000" cy="2028825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05" y="2293343"/>
            <a:ext cx="3048000" cy="2028825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2023" y="150681"/>
            <a:ext cx="3048000" cy="2028825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620449" y="857590"/>
            <a:ext cx="25106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・</a:t>
            </a:r>
            <a:r>
              <a:rPr kumimoji="1" lang="ja-JP" altLang="en-US" dirty="0" smtClean="0"/>
              <a:t>説明用</a:t>
            </a:r>
            <a:r>
              <a:rPr kumimoji="1" lang="ja-JP" altLang="en-US" dirty="0" smtClean="0"/>
              <a:t>パネル</a:t>
            </a:r>
            <a:endParaRPr kumimoji="1" lang="en-US" altLang="ja-JP" dirty="0" smtClean="0"/>
          </a:p>
          <a:p>
            <a:r>
              <a:rPr lang="ja-JP" altLang="en-US" dirty="0"/>
              <a:t>・</a:t>
            </a:r>
            <a:r>
              <a:rPr lang="ja-JP" altLang="en-US" dirty="0" smtClean="0"/>
              <a:t>お絵描き用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　　画用紙</a:t>
            </a:r>
            <a:r>
              <a:rPr lang="ja-JP" altLang="en-US" dirty="0" smtClean="0"/>
              <a:t>＆クレヨン</a:t>
            </a:r>
            <a:endParaRPr kumimoji="1" lang="en-US" altLang="ja-JP" dirty="0" smtClean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20449" y="5572954"/>
            <a:ext cx="19816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・</a:t>
            </a:r>
            <a:r>
              <a:rPr kumimoji="1" lang="ja-JP" altLang="en-US" dirty="0" smtClean="0"/>
              <a:t>テント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張り</a:t>
            </a:r>
            <a:endParaRPr lang="en-US" altLang="ja-JP" dirty="0"/>
          </a:p>
          <a:p>
            <a:r>
              <a:rPr lang="ja-JP" altLang="en-US" dirty="0" smtClean="0"/>
              <a:t>・</a:t>
            </a:r>
            <a:r>
              <a:rPr lang="ja-JP" altLang="en-US" dirty="0" smtClean="0"/>
              <a:t>ｸｰﾗｰ</a:t>
            </a:r>
            <a:r>
              <a:rPr lang="en-US" altLang="ja-JP" dirty="0" smtClean="0"/>
              <a:t>BOX</a:t>
            </a:r>
            <a:r>
              <a:rPr lang="ja-JP" altLang="en-US" dirty="0" smtClean="0"/>
              <a:t>　</a:t>
            </a:r>
            <a:r>
              <a:rPr lang="en-US" altLang="ja-JP" dirty="0" smtClean="0"/>
              <a:t>2</a:t>
            </a:r>
            <a:r>
              <a:rPr lang="ja-JP" altLang="en-US" dirty="0" smtClean="0"/>
              <a:t>個</a:t>
            </a:r>
            <a:endParaRPr lang="en-US" altLang="ja-JP" dirty="0" smtClean="0"/>
          </a:p>
          <a:p>
            <a:r>
              <a:rPr lang="ja-JP" altLang="en-US" dirty="0"/>
              <a:t>・</a:t>
            </a:r>
            <a:r>
              <a:rPr lang="ja-JP" altLang="en-US" dirty="0" smtClean="0"/>
              <a:t>ｳｫｰﾀｰｻｰﾊﾞｰ</a:t>
            </a:r>
            <a:r>
              <a:rPr lang="en-US" altLang="ja-JP" dirty="0" smtClean="0"/>
              <a:t>3</a:t>
            </a:r>
            <a:r>
              <a:rPr lang="ja-JP" altLang="en-US" dirty="0" smtClean="0"/>
              <a:t>個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20449" y="7054410"/>
            <a:ext cx="2068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</a:rPr>
              <a:t>ワンタッチテント</a:t>
            </a:r>
            <a:r>
              <a:rPr lang="en-US" altLang="ja-JP" b="1" dirty="0" smtClean="0">
                <a:solidFill>
                  <a:srgbClr val="FF0000"/>
                </a:solidFill>
              </a:rPr>
              <a:t>3</a:t>
            </a:r>
            <a:r>
              <a:rPr lang="ja-JP" altLang="en-US" b="1" dirty="0" smtClean="0">
                <a:solidFill>
                  <a:srgbClr val="FF0000"/>
                </a:solidFill>
              </a:rPr>
              <a:t>張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278049" y="8384446"/>
            <a:ext cx="1638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</a:rPr>
              <a:t>ｸｰﾗｰ</a:t>
            </a:r>
            <a:r>
              <a:rPr lang="en-US" altLang="ja-JP" b="1" dirty="0" smtClean="0">
                <a:solidFill>
                  <a:srgbClr val="FF0000"/>
                </a:solidFill>
              </a:rPr>
              <a:t>BOX</a:t>
            </a:r>
            <a:r>
              <a:rPr lang="ja-JP" altLang="en-US" b="1" dirty="0" smtClean="0">
                <a:solidFill>
                  <a:srgbClr val="FF0000"/>
                </a:solidFill>
              </a:rPr>
              <a:t>　</a:t>
            </a:r>
            <a:r>
              <a:rPr lang="en-US" altLang="ja-JP" b="1" dirty="0" smtClean="0">
                <a:solidFill>
                  <a:srgbClr val="FF0000"/>
                </a:solidFill>
              </a:rPr>
              <a:t>2</a:t>
            </a:r>
            <a:r>
              <a:rPr lang="ja-JP" altLang="en-US" b="1" dirty="0" smtClean="0">
                <a:solidFill>
                  <a:srgbClr val="FF0000"/>
                </a:solidFill>
              </a:rPr>
              <a:t>個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278049" y="4636518"/>
            <a:ext cx="2034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</a:rPr>
              <a:t>ｳｫｰﾀｰ</a:t>
            </a:r>
            <a:r>
              <a:rPr lang="ja-JP" altLang="en-US" b="1" dirty="0">
                <a:solidFill>
                  <a:srgbClr val="FF0000"/>
                </a:solidFill>
              </a:rPr>
              <a:t>ｻｰﾊﾞｰ</a:t>
            </a:r>
            <a:r>
              <a:rPr lang="ja-JP" altLang="en-US" b="1" dirty="0" smtClean="0">
                <a:solidFill>
                  <a:srgbClr val="FF0000"/>
                </a:solidFill>
              </a:rPr>
              <a:t>　</a:t>
            </a:r>
            <a:r>
              <a:rPr lang="en-US" altLang="ja-JP" b="1" dirty="0" smtClean="0">
                <a:solidFill>
                  <a:srgbClr val="FF0000"/>
                </a:solidFill>
              </a:rPr>
              <a:t>3</a:t>
            </a:r>
            <a:r>
              <a:rPr lang="ja-JP" altLang="en-US" b="1" dirty="0" smtClean="0">
                <a:solidFill>
                  <a:srgbClr val="FF0000"/>
                </a:solidFill>
              </a:rPr>
              <a:t>個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475955" y="2293343"/>
            <a:ext cx="2064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</a:rPr>
              <a:t>説明用</a:t>
            </a:r>
            <a:r>
              <a:rPr lang="ja-JP" altLang="en-US" b="1" dirty="0">
                <a:solidFill>
                  <a:srgbClr val="FF0000"/>
                </a:solidFill>
              </a:rPr>
              <a:t>パネル</a:t>
            </a:r>
            <a:r>
              <a:rPr lang="ja-JP" altLang="en-US" b="1" dirty="0" smtClean="0">
                <a:solidFill>
                  <a:srgbClr val="FF0000"/>
                </a:solidFill>
              </a:rPr>
              <a:t>　</a:t>
            </a:r>
            <a:r>
              <a:rPr lang="en-US" altLang="ja-JP" b="1" dirty="0" smtClean="0">
                <a:solidFill>
                  <a:srgbClr val="FF0000"/>
                </a:solidFill>
              </a:rPr>
              <a:t>2</a:t>
            </a:r>
            <a:r>
              <a:rPr lang="ja-JP" altLang="en-US" b="1" dirty="0" smtClean="0">
                <a:solidFill>
                  <a:srgbClr val="FF0000"/>
                </a:solidFill>
              </a:rPr>
              <a:t>枚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21026" y="3925189"/>
            <a:ext cx="3020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</a:rPr>
              <a:t>お絵描き用画用紙＆クレヨン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738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39</Words>
  <Application>Microsoft Office PowerPoint</Application>
  <PresentationFormat>画面に合わせる (4:3)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末安郁郎</dc:creator>
  <cp:lastModifiedBy>末安郁郎</cp:lastModifiedBy>
  <cp:revision>5</cp:revision>
  <dcterms:created xsi:type="dcterms:W3CDTF">2017-07-27T08:45:26Z</dcterms:created>
  <dcterms:modified xsi:type="dcterms:W3CDTF">2017-08-04T05:25:51Z</dcterms:modified>
</cp:coreProperties>
</file>