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8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25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77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13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12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46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85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577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70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82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48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86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1836E-BAF3-476E-A3C2-8FB8A75365DB}" type="datetimeFigureOut">
              <a:rPr kumimoji="1" lang="ja-JP" altLang="en-US" smtClean="0"/>
              <a:t>2022/4/6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18F2-A879-4044-90DF-CE3749D4A1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54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5B6797F-A73A-4E27-8EAC-8E33DBD05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4" y="80406"/>
            <a:ext cx="6330672" cy="89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48">
            <a:extLst>
              <a:ext uri="{FF2B5EF4-FFF2-40B4-BE49-F238E27FC236}">
                <a16:creationId xmlns:a16="http://schemas.microsoft.com/office/drawing/2014/main" id="{A9C3607B-6CC9-4193-8F71-312FAC809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24" y="143845"/>
            <a:ext cx="3077059" cy="410459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5BA171-F315-4D4F-B46B-7BCCF878E6C4}"/>
              </a:ext>
            </a:extLst>
          </p:cNvPr>
          <p:cNvSpPr txBox="1"/>
          <p:nvPr/>
        </p:nvSpPr>
        <p:spPr>
          <a:xfrm>
            <a:off x="3633230" y="718815"/>
            <a:ext cx="3077059" cy="286232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WMG</a:t>
            </a:r>
            <a:r>
              <a:rPr kumimoji="1" lang="ja-JP" altLang="en-US" dirty="0"/>
              <a:t>はコロナウイルスの</a:t>
            </a:r>
            <a:endParaRPr kumimoji="1" lang="en-US" altLang="ja-JP" dirty="0"/>
          </a:p>
          <a:p>
            <a:r>
              <a:rPr kumimoji="1" lang="ja-JP" altLang="en-US" dirty="0"/>
              <a:t>影響で残念ながら再延期となりましたが研修会は</a:t>
            </a:r>
            <a:endParaRPr kumimoji="1" lang="en-US" altLang="ja-JP" dirty="0"/>
          </a:p>
          <a:p>
            <a:r>
              <a:rPr kumimoji="1" lang="ja-JP" altLang="en-US" dirty="0"/>
              <a:t>予定通り開催しました。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聴講者　　　　　　　</a:t>
            </a:r>
            <a:r>
              <a:rPr kumimoji="1" lang="en-US" altLang="ja-JP" dirty="0"/>
              <a:t>63</a:t>
            </a:r>
            <a:r>
              <a:rPr kumimoji="1" lang="ja-JP" altLang="en-US" dirty="0"/>
              <a:t>名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会場参加　　　　　　</a:t>
            </a:r>
            <a:r>
              <a:rPr kumimoji="1" lang="en-US" altLang="ja-JP" dirty="0"/>
              <a:t>15</a:t>
            </a:r>
            <a:r>
              <a:rPr kumimoji="1" lang="ja-JP" altLang="en-US" dirty="0"/>
              <a:t>名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オンライン参加　　　</a:t>
            </a:r>
            <a:r>
              <a:rPr kumimoji="1" lang="en-US" altLang="ja-JP" dirty="0"/>
              <a:t>48</a:t>
            </a:r>
            <a:r>
              <a:rPr kumimoji="1" lang="ja-JP" altLang="en-US" dirty="0"/>
              <a:t>名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44B993-2970-449D-8177-B192D5AF8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23" y="4370304"/>
            <a:ext cx="6175922" cy="462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75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6F5587F-29B5-45AE-AE28-2FAEBB099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6" y="4656408"/>
            <a:ext cx="5887027" cy="441327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7938F5F-E809-4668-BEA0-BCD1B2A5F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6" y="116517"/>
            <a:ext cx="5887027" cy="44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45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31</Words>
  <Application>Microsoft Office PowerPoint</Application>
  <PresentationFormat>画面に合わせる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tanba</dc:creator>
  <cp:lastModifiedBy>tanba</cp:lastModifiedBy>
  <cp:revision>3</cp:revision>
  <dcterms:created xsi:type="dcterms:W3CDTF">2022-04-05T16:12:27Z</dcterms:created>
  <dcterms:modified xsi:type="dcterms:W3CDTF">2022-04-05T16:39:39Z</dcterms:modified>
</cp:coreProperties>
</file>