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6858000" cy="9144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C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-582" y="-10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C049768-B41E-4817-8ED3-33313FBE3485}" type="datetimeFigureOut">
              <a:rPr kumimoji="1" lang="ja-JP" altLang="en-US" smtClean="0"/>
              <a:pPr/>
              <a:t>2013/12/30</a:t>
            </a:fld>
            <a:endParaRPr kumimoji="1"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2143125" y="685800"/>
            <a:ext cx="25717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E97879C-F1EA-4F3B-B0EB-712BE2A8247E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>
          <a:xfrm>
            <a:off x="2143125" y="685800"/>
            <a:ext cx="2571750" cy="3429000"/>
          </a:xfrm>
        </p:spPr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97879C-F1EA-4F3B-B0EB-712BE2A8247E}" type="slidenum">
              <a:rPr kumimoji="1" lang="ja-JP" altLang="en-US" smtClean="0"/>
              <a:pPr/>
              <a:t>1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97879C-F1EA-4F3B-B0EB-712BE2A8247E}" type="slidenum">
              <a:rPr kumimoji="1" lang="ja-JP" altLang="en-US" smtClean="0"/>
              <a:pPr/>
              <a:t>2</a:t>
            </a:fld>
            <a:endParaRPr kumimoji="1" lang="ja-JP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 サブタイトルの書式設定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88432A-79B0-4C52-9B5C-772BCA92550D}" type="datetime1">
              <a:rPr kumimoji="1" lang="ja-JP" altLang="en-US" smtClean="0"/>
              <a:pPr/>
              <a:t>2013/12/30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F8D752-A6D0-44CC-AF34-8BF71FB08C6F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AB354-5C2D-4152-882F-A3E78F0BE891}" type="datetime1">
              <a:rPr kumimoji="1" lang="ja-JP" altLang="en-US" smtClean="0"/>
              <a:pPr/>
              <a:t>2013/12/30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F8D752-A6D0-44CC-AF34-8BF71FB08C6F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257175" y="488951"/>
            <a:ext cx="3357563" cy="10401300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9CC36C-9438-4DD0-8D55-542C5AF114AA}" type="datetime1">
              <a:rPr kumimoji="1" lang="ja-JP" altLang="en-US" smtClean="0"/>
              <a:pPr/>
              <a:t>2013/12/30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F8D752-A6D0-44CC-AF34-8BF71FB08C6F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36A95E-F224-4BEB-9C38-A8BF2524E92E}" type="datetime1">
              <a:rPr kumimoji="1" lang="ja-JP" altLang="en-US" smtClean="0"/>
              <a:pPr/>
              <a:t>2013/12/30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F8D752-A6D0-44CC-AF34-8BF71FB08C6F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1B5C7-DE5C-4265-990C-A18F45805998}" type="datetime1">
              <a:rPr kumimoji="1" lang="ja-JP" altLang="en-US" smtClean="0"/>
              <a:pPr/>
              <a:t>2013/12/30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F8D752-A6D0-44CC-AF34-8BF71FB08C6F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257175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2628900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58B7B4-AC89-497D-A9E9-CAE24DDEE421}" type="datetime1">
              <a:rPr kumimoji="1" lang="ja-JP" altLang="en-US" smtClean="0"/>
              <a:pPr/>
              <a:t>2013/12/30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F8D752-A6D0-44CC-AF34-8BF71FB08C6F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76E1E8-63E0-4BC6-9A9E-5AE11C90587E}" type="datetime1">
              <a:rPr kumimoji="1" lang="ja-JP" altLang="en-US" smtClean="0"/>
              <a:pPr/>
              <a:t>2013/12/30</a:t>
            </a:fld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F8D752-A6D0-44CC-AF34-8BF71FB08C6F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8DA57E-19AA-4FD3-8FB7-305275699C35}" type="datetime1">
              <a:rPr kumimoji="1" lang="ja-JP" altLang="en-US" smtClean="0"/>
              <a:pPr/>
              <a:t>2013/12/30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F8D752-A6D0-44CC-AF34-8BF71FB08C6F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873DDE-80A0-4969-AB1D-B358B90DDF91}" type="datetime1">
              <a:rPr kumimoji="1" lang="ja-JP" altLang="en-US" smtClean="0"/>
              <a:pPr/>
              <a:t>2013/12/30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F8D752-A6D0-44CC-AF34-8BF71FB08C6F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3C6925-45C4-4A77-9C4E-FF4DFCAB97C3}" type="datetime1">
              <a:rPr kumimoji="1" lang="ja-JP" altLang="en-US" smtClean="0"/>
              <a:pPr/>
              <a:t>2013/12/30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F8D752-A6D0-44CC-AF34-8BF71FB08C6F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A8A6BD-D982-445A-8C09-0902C847FC73}" type="datetime1">
              <a:rPr kumimoji="1" lang="ja-JP" altLang="en-US" smtClean="0"/>
              <a:pPr/>
              <a:t>2013/12/30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F8D752-A6D0-44CC-AF34-8BF71FB08C6F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3E23E6-C812-4935-BBE4-8C25E77D2BC0}" type="datetime1">
              <a:rPr kumimoji="1" lang="ja-JP" altLang="en-US" smtClean="0"/>
              <a:pPr/>
              <a:t>2013/12/30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F8D752-A6D0-44CC-AF34-8BF71FB08C6F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5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Akiko Ino\Dropbox\sky\写真\第2回研修会\DSCN0084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32656" y="1475656"/>
            <a:ext cx="2660915" cy="1995686"/>
          </a:xfrm>
          <a:prstGeom prst="rect">
            <a:avLst/>
          </a:prstGeom>
          <a:noFill/>
        </p:spPr>
      </p:pic>
      <p:pic>
        <p:nvPicPr>
          <p:cNvPr id="1028" name="Picture 4" descr="C:\Users\Akiko Ino\Dropbox\sky\写真\第2回研修会\DSCN0080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60648" y="4139952"/>
            <a:ext cx="2924944" cy="2193708"/>
          </a:xfrm>
          <a:prstGeom prst="rect">
            <a:avLst/>
          </a:prstGeom>
          <a:noFill/>
        </p:spPr>
      </p:pic>
      <p:sp>
        <p:nvSpPr>
          <p:cNvPr id="8" name="テキスト ボックス 7"/>
          <p:cNvSpPr txBox="1"/>
          <p:nvPr/>
        </p:nvSpPr>
        <p:spPr>
          <a:xfrm>
            <a:off x="188640" y="395536"/>
            <a:ext cx="626469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b="1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第</a:t>
            </a:r>
            <a:r>
              <a:rPr kumimoji="1" lang="en-US" altLang="ja-JP" sz="2400" b="1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</a:t>
            </a:r>
            <a:r>
              <a:rPr kumimoji="1" lang="ja-JP" altLang="en-US" sz="2400" b="1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回</a:t>
            </a:r>
            <a:r>
              <a:rPr kumimoji="1" lang="en-US" altLang="ja-JP" sz="2400" b="1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SKY</a:t>
            </a:r>
            <a:r>
              <a:rPr kumimoji="1" lang="ja-JP" altLang="en-US" sz="2400" b="1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研修会</a:t>
            </a:r>
            <a:endParaRPr kumimoji="1" lang="en-US" altLang="ja-JP" sz="2400" b="1" dirty="0" smtClean="0">
              <a:solidFill>
                <a:srgbClr val="00B0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ja-JP" altLang="en-US" sz="24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　</a:t>
            </a:r>
            <a:r>
              <a:rPr lang="ja-JP" altLang="en-US" sz="2000" b="1" dirty="0" smtClean="0">
                <a:solidFill>
                  <a:srgbClr val="0066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症状マネジメントモデルを元にした症状への看護介入</a:t>
            </a:r>
            <a:endParaRPr kumimoji="1" lang="ja-JP" altLang="en-US" sz="2000" b="1" dirty="0">
              <a:solidFill>
                <a:srgbClr val="0066C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テキスト ボックス 8"/>
          <p:cNvSpPr txBox="1"/>
          <p:nvPr/>
        </p:nvSpPr>
        <p:spPr>
          <a:xfrm>
            <a:off x="3284984" y="2267744"/>
            <a:ext cx="288032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 smtClean="0"/>
              <a:t>2013.11</a:t>
            </a:r>
            <a:r>
              <a:rPr lang="en-US" altLang="ja-JP" dirty="0" smtClean="0"/>
              <a:t>.30</a:t>
            </a:r>
          </a:p>
          <a:p>
            <a:r>
              <a:rPr lang="en-US" altLang="ja-JP" dirty="0" smtClean="0"/>
              <a:t>10:00</a:t>
            </a:r>
            <a:r>
              <a:rPr lang="ja-JP" altLang="en-US" dirty="0" smtClean="0"/>
              <a:t>～</a:t>
            </a:r>
            <a:r>
              <a:rPr lang="en-US" altLang="ja-JP" dirty="0" smtClean="0"/>
              <a:t>17:00</a:t>
            </a:r>
          </a:p>
          <a:p>
            <a:r>
              <a:rPr kumimoji="1" lang="en-US" altLang="ja-JP" dirty="0"/>
              <a:t>TKP</a:t>
            </a:r>
            <a:r>
              <a:rPr kumimoji="1" lang="ja-JP" altLang="en-US" dirty="0"/>
              <a:t>カンファレンスセンター</a:t>
            </a:r>
            <a:endParaRPr kumimoji="1" lang="en-US" altLang="ja-JP" dirty="0" smtClean="0"/>
          </a:p>
          <a:p>
            <a:endParaRPr kumimoji="1" lang="ja-JP" altLang="en-US" dirty="0"/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3356992" y="4788024"/>
            <a:ext cx="26642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/>
              <a:t>講師：荒尾春惠先生</a:t>
            </a:r>
            <a:endParaRPr kumimoji="1" lang="en-US" altLang="ja-JP" dirty="0" smtClean="0"/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3573016" y="5652120"/>
            <a:ext cx="26642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/>
              <a:t>前半：講義</a:t>
            </a:r>
            <a:endParaRPr kumimoji="1" lang="en-US" altLang="ja-JP" dirty="0" smtClean="0"/>
          </a:p>
          <a:p>
            <a:r>
              <a:rPr lang="ja-JP" altLang="en-US" dirty="0" smtClean="0"/>
              <a:t>後半：事例検討</a:t>
            </a:r>
            <a:endParaRPr kumimoji="1" lang="ja-JP" altLang="en-US" dirty="0"/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332656" y="6660232"/>
            <a:ext cx="597666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b="1" dirty="0" smtClean="0"/>
              <a:t>症状マネジメントの統合的</a:t>
            </a:r>
            <a:r>
              <a:rPr lang="ja-JP" altLang="en-US" b="1" dirty="0" smtClean="0"/>
              <a:t>アプローチ</a:t>
            </a:r>
            <a:endParaRPr lang="en-US" altLang="ja-JP" b="1" dirty="0" smtClean="0"/>
          </a:p>
          <a:p>
            <a:r>
              <a:rPr kumimoji="1" lang="en-US" altLang="ja-JP" u="sng" dirty="0" smtClean="0"/>
              <a:t>The  Integrated Approach to Symptom Management   (IASM)</a:t>
            </a:r>
            <a:r>
              <a:rPr kumimoji="1" lang="ja-JP" altLang="en-US" dirty="0" smtClean="0"/>
              <a:t>のモデルを使用して、架空事例のアセスメントと看護介入の実際を考えました。</a:t>
            </a:r>
            <a:endParaRPr kumimoji="1" lang="en-US" altLang="ja-JP" dirty="0" smtClean="0"/>
          </a:p>
          <a:p>
            <a:endParaRPr lang="en-US" altLang="ja-JP" dirty="0"/>
          </a:p>
          <a:p>
            <a:r>
              <a:rPr kumimoji="1" lang="ja-JP" altLang="en-US" dirty="0" smtClean="0"/>
              <a:t>後半は、</a:t>
            </a:r>
            <a:r>
              <a:rPr kumimoji="1" lang="en-US" altLang="ja-JP" dirty="0" smtClean="0"/>
              <a:t>2</a:t>
            </a:r>
            <a:r>
              <a:rPr kumimoji="1" lang="ja-JP" altLang="en-US" dirty="0" smtClean="0"/>
              <a:t>名の事例提供者の実際の事例から、</a:t>
            </a:r>
            <a:r>
              <a:rPr kumimoji="1" lang="en-US" altLang="ja-JP" dirty="0" smtClean="0"/>
              <a:t>IASM</a:t>
            </a:r>
            <a:r>
              <a:rPr kumimoji="1" lang="ja-JP" altLang="en-US" dirty="0" smtClean="0"/>
              <a:t>の枠組みに基づいて、グループワークを行い、内容を共有しました。</a:t>
            </a:r>
            <a:endParaRPr kumimoji="1" lang="en-US" altLang="ja-JP" dirty="0" smtClean="0"/>
          </a:p>
          <a:p>
            <a:endParaRPr kumimoji="1" lang="ja-JP" altLang="en-US" dirty="0"/>
          </a:p>
        </p:txBody>
      </p:sp>
      <p:sp>
        <p:nvSpPr>
          <p:cNvPr id="13" name="スライド番号プレースホルダ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F8D752-A6D0-44CC-AF34-8BF71FB08C6F}" type="slidenum">
              <a:rPr kumimoji="1" lang="ja-JP" altLang="en-US" smtClean="0"/>
              <a:pPr/>
              <a:t>1</a:t>
            </a:fld>
            <a:endParaRPr kumimoji="1" lang="ja-JP" altLang="en-US"/>
          </a:p>
        </p:txBody>
      </p:sp>
      <p:pic>
        <p:nvPicPr>
          <p:cNvPr id="14" name="図 13" descr="support-logo_1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5373216" y="1331640"/>
            <a:ext cx="1172047" cy="1228696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3" descr="C:\Users\Akiko Ino\Dropbox\sky\写真\第2回研修会\DSCN0076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04664" y="971600"/>
            <a:ext cx="3528392" cy="2646294"/>
          </a:xfrm>
          <a:prstGeom prst="rect">
            <a:avLst/>
          </a:prstGeom>
          <a:noFill/>
        </p:spPr>
      </p:pic>
      <p:pic>
        <p:nvPicPr>
          <p:cNvPr id="4" name="Picture 2" descr="C:\Users\Akiko Ino\Dropbox\sky\写真\第2回研修会\DSCN0083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04664" y="4139952"/>
            <a:ext cx="3525011" cy="2643758"/>
          </a:xfrm>
          <a:prstGeom prst="rect">
            <a:avLst/>
          </a:prstGeom>
          <a:noFill/>
        </p:spPr>
      </p:pic>
      <p:sp>
        <p:nvSpPr>
          <p:cNvPr id="5" name="テキスト ボックス 4"/>
          <p:cNvSpPr txBox="1"/>
          <p:nvPr/>
        </p:nvSpPr>
        <p:spPr>
          <a:xfrm>
            <a:off x="4149080" y="1403648"/>
            <a:ext cx="23042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b="1" u="sng" dirty="0" smtClean="0"/>
              <a:t>講義風景</a:t>
            </a:r>
            <a:endParaRPr kumimoji="1" lang="ja-JP" altLang="en-US" b="1" u="sng" dirty="0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4221088" y="4860032"/>
            <a:ext cx="17281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b="1" u="sng" dirty="0" smtClean="0"/>
              <a:t>事例検討風景</a:t>
            </a:r>
            <a:endParaRPr kumimoji="1" lang="ja-JP" altLang="en-US" b="1" u="sng" dirty="0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F8D752-A6D0-44CC-AF34-8BF71FB08C6F}" type="slidenum">
              <a:rPr kumimoji="1" lang="ja-JP" altLang="en-US" smtClean="0"/>
              <a:pPr/>
              <a:t>2</a:t>
            </a:fld>
            <a:endParaRPr kumimoji="1" lang="ja-JP" altLang="en-US"/>
          </a:p>
        </p:txBody>
      </p:sp>
      <p:pic>
        <p:nvPicPr>
          <p:cNvPr id="8" name="図 7" descr="support-logo_1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5517232" y="179512"/>
            <a:ext cx="1172047" cy="1228696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</TotalTime>
  <Words>93</Words>
  <Application>Microsoft Office PowerPoint</Application>
  <PresentationFormat>画面に合わせる (4:3)</PresentationFormat>
  <Paragraphs>18</Paragraphs>
  <Slides>2</Slides>
  <Notes>2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3" baseType="lpstr">
      <vt:lpstr>Office テーマ</vt:lpstr>
      <vt:lpstr>スライド 1</vt:lpstr>
      <vt:lpstr>スライド 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Akiko Ino</dc:creator>
  <cp:lastModifiedBy>Akiko Ino</cp:lastModifiedBy>
  <cp:revision>5</cp:revision>
  <dcterms:created xsi:type="dcterms:W3CDTF">2013-12-30T03:11:31Z</dcterms:created>
  <dcterms:modified xsi:type="dcterms:W3CDTF">2013-12-30T04:11:30Z</dcterms:modified>
</cp:coreProperties>
</file>