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49768-B41E-4817-8ED3-33313FBE3485}" type="datetimeFigureOut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7879C-F1EA-4F3B-B0EB-712BE2A8247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7879C-F1EA-4F3B-B0EB-712BE2A8247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7879C-F1EA-4F3B-B0EB-712BE2A8247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432A-79B0-4C52-9B5C-772BCA92550D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B354-5C2D-4152-882F-A3E78F0BE891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C36C-9438-4DD0-8D55-542C5AF114AA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A95E-F224-4BEB-9C38-A8BF2524E92E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B5C7-DE5C-4265-990C-A18F45805998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B7B4-AC89-497D-A9E9-CAE24DDEE421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E1E8-63E0-4BC6-9A9E-5AE11C90587E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A57E-19AA-4FD3-8FB7-305275699C35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3DDE-80A0-4969-AB1D-B358B90DDF91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6925-45C4-4A77-9C4E-FF4DFCAB97C3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8A6BD-D982-445A-8C09-0902C847FC73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E23E6-C812-4935-BBE4-8C25E77D2BC0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D752-A6D0-44CC-AF34-8BF71FB08C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iko Ino\Dropbox\sky\写真\第2回研修会\DSCN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1475656"/>
            <a:ext cx="2660915" cy="1995686"/>
          </a:xfrm>
          <a:prstGeom prst="rect">
            <a:avLst/>
          </a:prstGeom>
          <a:noFill/>
        </p:spPr>
      </p:pic>
      <p:pic>
        <p:nvPicPr>
          <p:cNvPr id="1028" name="Picture 4" descr="C:\Users\Akiko Ino\Dropbox\sky\写真\第2回研修会\DSCN00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4139952"/>
            <a:ext cx="2924944" cy="2193708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188640" y="39553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</a:t>
            </a:r>
            <a:r>
              <a:rPr kumimoji="1" lang="en-US" altLang="ja-JP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kumimoji="1" lang="ja-JP" alt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</a:t>
            </a:r>
            <a:r>
              <a:rPr kumimoji="1" lang="en-US" altLang="ja-JP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SKY</a:t>
            </a:r>
            <a:r>
              <a:rPr kumimoji="1" lang="ja-JP" alt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研修会</a:t>
            </a:r>
            <a:endParaRPr kumimoji="1" lang="en-US" altLang="ja-JP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0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症状マネジメントモデルを元にした症状への看護介入</a:t>
            </a:r>
            <a:endParaRPr kumimoji="1" lang="ja-JP" altLang="en-US" sz="2000" b="1" dirty="0"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84984" y="226774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2013.11</a:t>
            </a:r>
            <a:r>
              <a:rPr lang="en-US" altLang="ja-JP" dirty="0" smtClean="0"/>
              <a:t>.30</a:t>
            </a:r>
          </a:p>
          <a:p>
            <a:r>
              <a:rPr lang="en-US" altLang="ja-JP" dirty="0" smtClean="0"/>
              <a:t>10:00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17:00</a:t>
            </a:r>
          </a:p>
          <a:p>
            <a:r>
              <a:rPr kumimoji="1" lang="en-US" altLang="ja-JP" dirty="0"/>
              <a:t>TKP</a:t>
            </a:r>
            <a:r>
              <a:rPr kumimoji="1" lang="ja-JP" altLang="en-US" dirty="0"/>
              <a:t>カンファレンスセンター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56992" y="47880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講師：荒尾春惠先生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73016" y="565212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前半：講義</a:t>
            </a:r>
            <a:endParaRPr kumimoji="1" lang="en-US" altLang="ja-JP" dirty="0" smtClean="0"/>
          </a:p>
          <a:p>
            <a:r>
              <a:rPr lang="ja-JP" altLang="en-US" dirty="0" smtClean="0"/>
              <a:t>後半：事例検討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6660232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症状マネジメントの統合的</a:t>
            </a:r>
            <a:r>
              <a:rPr lang="ja-JP" altLang="en-US" b="1" dirty="0" smtClean="0"/>
              <a:t>アプローチ</a:t>
            </a:r>
            <a:endParaRPr lang="en-US" altLang="ja-JP" b="1" dirty="0" smtClean="0"/>
          </a:p>
          <a:p>
            <a:r>
              <a:rPr kumimoji="1" lang="en-US" altLang="ja-JP" u="sng" dirty="0" smtClean="0"/>
              <a:t>The  Integrated Approach to Symptom Management   (IASM)</a:t>
            </a:r>
            <a:r>
              <a:rPr kumimoji="1" lang="ja-JP" altLang="en-US" dirty="0" smtClean="0"/>
              <a:t>のモデルを使用して、架空事例のアセスメントと看護介入の実際を考えました。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後半は、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名の事例提供者の実際の事例から、</a:t>
            </a:r>
            <a:r>
              <a:rPr kumimoji="1" lang="en-US" altLang="ja-JP" dirty="0" smtClean="0"/>
              <a:t>IASM</a:t>
            </a:r>
            <a:r>
              <a:rPr kumimoji="1" lang="ja-JP" altLang="en-US" dirty="0" smtClean="0"/>
              <a:t>の枠組みに基づいて、グループワークを行い、内容を共有しました。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pic>
        <p:nvPicPr>
          <p:cNvPr id="14" name="図 13" descr="support-logo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73216" y="1331640"/>
            <a:ext cx="1172047" cy="12286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kiko Ino\Dropbox\sky\写真\第2回研修会\DSCN0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971600"/>
            <a:ext cx="3528392" cy="2646294"/>
          </a:xfrm>
          <a:prstGeom prst="rect">
            <a:avLst/>
          </a:prstGeom>
          <a:noFill/>
        </p:spPr>
      </p:pic>
      <p:pic>
        <p:nvPicPr>
          <p:cNvPr id="4" name="Picture 2" descr="C:\Users\Akiko Ino\Dropbox\sky\写真\第2回研修会\DSCN00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4139952"/>
            <a:ext cx="3525011" cy="2643758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149080" y="14036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/>
              <a:t>講義風景</a:t>
            </a:r>
            <a:endParaRPr kumimoji="1" lang="ja-JP" altLang="en-US" b="1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1088" y="48600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/>
              <a:t>事例検討風景</a:t>
            </a:r>
            <a:endParaRPr kumimoji="1" lang="ja-JP" altLang="en-US" b="1" u="sng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D752-A6D0-44CC-AF34-8BF71FB08C6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8" name="図 7" descr="support-logo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17232" y="179512"/>
            <a:ext cx="1172047" cy="12286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93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Akiko Ino</dc:creator>
  <cp:lastModifiedBy>Akiko Ino</cp:lastModifiedBy>
  <cp:revision>5</cp:revision>
  <dcterms:created xsi:type="dcterms:W3CDTF">2013-12-30T03:11:31Z</dcterms:created>
  <dcterms:modified xsi:type="dcterms:W3CDTF">2013-12-30T04:11:30Z</dcterms:modified>
</cp:coreProperties>
</file>