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07200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>
        <p:scale>
          <a:sx n="160" d="100"/>
          <a:sy n="160" d="100"/>
        </p:scale>
        <p:origin x="24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284f4df3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284f4df3c_0_41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284f4df3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284f4df3c_0_53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284f4df3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284f4df3c_0_64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11f90661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11f906614_0_51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11f90661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11f906614_0_6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c11f90661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c11f906614_0_70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1c7f7e2f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1c7f7e2fe_0_18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09b05ad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09b05ad28_0_0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11f90661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11f906614_0_6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11f90661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11f906614_0_23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11f90661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11f906614_0_41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284f4df3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284f4df3c_0_1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284f4df3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284f4df3c_0_18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284f4df3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284f4df3c_0_31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ippon-foundation.or.jp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nippon.zaidan.info/jigyo/2020/0000095310/jigyo_info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ppon-foundation.or.jp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jpg"/><Relationship Id="rId4" Type="http://schemas.openxmlformats.org/officeDocument/2006/relationships/hyperlink" Target="http://nippon.zaidan.info/jigyo/2020/0000095310/jigyo_info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699" y="1176756"/>
            <a:ext cx="8520600" cy="11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 dirty="0">
                <a:latin typeface="Meiryo"/>
                <a:ea typeface="Meiryo"/>
                <a:cs typeface="Meiryo"/>
                <a:sym typeface="Meiryo"/>
              </a:rPr>
              <a:t>YouTubeの使い方</a:t>
            </a:r>
            <a:endParaRPr b="1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49702" y="3164468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 dirty="0">
                <a:solidFill>
                  <a:srgbClr val="000000"/>
                </a:solidFill>
              </a:rPr>
              <a:t>～YouTubeでなかなかラジオを見よう！～</a:t>
            </a:r>
            <a:endParaRPr b="1" dirty="0"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4326" y="1209939"/>
            <a:ext cx="2547925" cy="25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153051" y="871756"/>
            <a:ext cx="617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 dirty="0"/>
              <a:t>ユーチューブ</a:t>
            </a:r>
            <a:endParaRPr sz="1800" b="1"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1523902" y="2964368"/>
            <a:ext cx="617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 dirty="0"/>
              <a:t>ユーチューブ</a:t>
            </a:r>
            <a:endParaRPr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C3FE2E-A13B-E444-90C9-F9A1FE7A4876}"/>
              </a:ext>
            </a:extLst>
          </p:cNvPr>
          <p:cNvSpPr txBox="1"/>
          <p:nvPr/>
        </p:nvSpPr>
        <p:spPr>
          <a:xfrm>
            <a:off x="969939" y="196036"/>
            <a:ext cx="779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コミュニティカフェ機能を活かした、オンラインローカルメディアの開設</a:t>
            </a:r>
            <a:r>
              <a:rPr lang="en-US" altLang="ja-JP" dirty="0"/>
              <a:t>(</a:t>
            </a:r>
            <a:r>
              <a:rPr lang="en" altLang="ja-JP" dirty="0"/>
              <a:t>covid19</a:t>
            </a:r>
            <a:r>
              <a:rPr lang="ja-JP" altLang="en-US"/>
              <a:t>支える</a:t>
            </a:r>
            <a:r>
              <a:rPr lang="en-US" altLang="ja-JP" dirty="0"/>
              <a:t>) </a:t>
            </a:r>
            <a:r>
              <a:rPr lang="ja-JP" altLang="en-US"/>
              <a:t>　　</a:t>
            </a:r>
            <a:br>
              <a:rPr lang="en-US" altLang="ja-JP" dirty="0"/>
            </a:br>
            <a:r>
              <a:rPr lang="ja-JP" altLang="en-US"/>
              <a:t>　</a:t>
            </a:r>
            <a:r>
              <a:rPr lang="en" altLang="ja-JP" dirty="0"/>
              <a:t>URL</a:t>
            </a:r>
            <a:r>
              <a:rPr lang="ja-JP" altLang="en"/>
              <a:t>：</a:t>
            </a:r>
            <a:r>
              <a:rPr lang="en" altLang="ja-JP" dirty="0">
                <a:hlinkClick r:id="rId4"/>
              </a:rPr>
              <a:t>http://nippon.zaidan.info/jigyo/2020/0000095310/jigyo_info.html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EBF4E0-447C-A84D-971D-213124664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368" y="3836533"/>
            <a:ext cx="1110931" cy="111093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3E4D19-08C1-FB41-99C4-875C9EE2A6B0}"/>
              </a:ext>
            </a:extLst>
          </p:cNvPr>
          <p:cNvSpPr txBox="1"/>
          <p:nvPr/>
        </p:nvSpPr>
        <p:spPr>
          <a:xfrm>
            <a:off x="2516974" y="4601391"/>
            <a:ext cx="5064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公益財団法人日本財団 　</a:t>
            </a:r>
            <a:r>
              <a:rPr lang="en" altLang="ja-JP" dirty="0">
                <a:hlinkClick r:id="rId6"/>
              </a:rPr>
              <a:t>https://www.nippon-foundation.or.jp/</a:t>
            </a:r>
            <a:endParaRPr kumimoji="1" lang="ja-JP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00" y="374950"/>
            <a:ext cx="3385750" cy="313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565500" y="3511400"/>
            <a:ext cx="80130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/>
              <a:t>⑦</a:t>
            </a:r>
            <a:r>
              <a:rPr lang="ja" sz="1600" b="1"/>
              <a:t>メールアドレスとパスワードを設定しましょう。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/>
              <a:t>メールアドレスはグーグルが考えた候補か、自分で設定するか選ぶことができます。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/>
              <a:t>パスワードは簡単なものだと、情報が漏れてしまう場合があるので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/>
              <a:t>複雑なものにしたほうが、より安心です。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325" y="374950"/>
            <a:ext cx="3535874" cy="31364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/>
          <p:nvPr/>
        </p:nvSpPr>
        <p:spPr>
          <a:xfrm>
            <a:off x="3935225" y="2340888"/>
            <a:ext cx="890100" cy="46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975" y="234925"/>
            <a:ext cx="2168750" cy="20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975" y="2275032"/>
            <a:ext cx="2168750" cy="200921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/>
          <p:nvPr/>
        </p:nvSpPr>
        <p:spPr>
          <a:xfrm>
            <a:off x="943725" y="3894850"/>
            <a:ext cx="741900" cy="389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742250" y="4285650"/>
            <a:ext cx="3390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/>
              <a:t>⑧電話番号を登録しない場合は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/>
              <a:t>【スキップ】をタップ</a:t>
            </a:r>
            <a:endParaRPr sz="1800" b="1"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438" y="148649"/>
            <a:ext cx="2185676" cy="204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450" y="2126925"/>
            <a:ext cx="2168750" cy="202579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5208450" y="4284250"/>
            <a:ext cx="2930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/>
              <a:t>⑨【</a:t>
            </a:r>
            <a:r>
              <a:rPr lang="ja" sz="1800" b="1"/>
              <a:t>同意する】をタップ</a:t>
            </a:r>
            <a:endParaRPr sz="1800" b="1"/>
          </a:p>
        </p:txBody>
      </p:sp>
      <p:sp>
        <p:nvSpPr>
          <p:cNvPr id="165" name="Google Shape;165;p23"/>
          <p:cNvSpPr/>
          <p:nvPr/>
        </p:nvSpPr>
        <p:spPr>
          <a:xfrm>
            <a:off x="6635300" y="3763325"/>
            <a:ext cx="795600" cy="461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3"/>
          <p:cNvSpPr/>
          <p:nvPr/>
        </p:nvSpPr>
        <p:spPr>
          <a:xfrm>
            <a:off x="3854875" y="2340888"/>
            <a:ext cx="890100" cy="46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661300" y="2806675"/>
            <a:ext cx="712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625" y="548050"/>
            <a:ext cx="3074649" cy="324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 txBox="1"/>
          <p:nvPr/>
        </p:nvSpPr>
        <p:spPr>
          <a:xfrm>
            <a:off x="4512925" y="4747850"/>
            <a:ext cx="712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4"/>
          <p:cNvSpPr txBox="1"/>
          <p:nvPr/>
        </p:nvSpPr>
        <p:spPr>
          <a:xfrm>
            <a:off x="816025" y="4347250"/>
            <a:ext cx="712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9650" y="2736525"/>
            <a:ext cx="3613200" cy="1796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6975" y="548050"/>
            <a:ext cx="3638550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/>
          <p:nvPr/>
        </p:nvSpPr>
        <p:spPr>
          <a:xfrm>
            <a:off x="2968800" y="4347250"/>
            <a:ext cx="3206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/>
              <a:t>⑩</a:t>
            </a:r>
            <a:r>
              <a:rPr lang="ja" sz="1800" b="1"/>
              <a:t>アカウントができました！</a:t>
            </a:r>
            <a:endParaRPr sz="1800" b="1"/>
          </a:p>
        </p:txBody>
      </p:sp>
      <p:cxnSp>
        <p:nvCxnSpPr>
          <p:cNvPr id="178" name="Google Shape;178;p24"/>
          <p:cNvCxnSpPr/>
          <p:nvPr/>
        </p:nvCxnSpPr>
        <p:spPr>
          <a:xfrm>
            <a:off x="7851250" y="1854625"/>
            <a:ext cx="0" cy="815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/>
        </p:nvSpPr>
        <p:spPr>
          <a:xfrm>
            <a:off x="182400" y="343675"/>
            <a:ext cx="8779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 b="1"/>
              <a:t>チャンネル登録をする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</a:endParaRPr>
          </a:p>
        </p:txBody>
      </p:sp>
      <p:pic>
        <p:nvPicPr>
          <p:cNvPr id="184" name="Google Shape;184;p25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50" y="1600900"/>
            <a:ext cx="4116699" cy="27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/>
          <p:nvPr/>
        </p:nvSpPr>
        <p:spPr>
          <a:xfrm>
            <a:off x="2086500" y="2305050"/>
            <a:ext cx="1845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>
                <a:solidFill>
                  <a:srgbClr val="FF0000"/>
                </a:solidFill>
              </a:rPr>
              <a:t>チャンネル登録の文字をタッチ！</a:t>
            </a:r>
            <a:endParaRPr sz="1600" b="1">
              <a:solidFill>
                <a:srgbClr val="FF0000"/>
              </a:solidFill>
            </a:endParaRPr>
          </a:p>
        </p:txBody>
      </p:sp>
      <p:pic>
        <p:nvPicPr>
          <p:cNvPr id="186" name="Google Shape;186;p25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450" y="1600900"/>
            <a:ext cx="4075151" cy="274443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/>
          <p:nvPr/>
        </p:nvSpPr>
        <p:spPr>
          <a:xfrm>
            <a:off x="4220250" y="2748725"/>
            <a:ext cx="703500" cy="44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5"/>
          <p:cNvSpPr txBox="1"/>
          <p:nvPr/>
        </p:nvSpPr>
        <p:spPr>
          <a:xfrm>
            <a:off x="6649625" y="2428050"/>
            <a:ext cx="2421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>
                <a:solidFill>
                  <a:srgbClr val="FF0000"/>
                </a:solidFill>
              </a:rPr>
              <a:t>登録済みになりました！</a:t>
            </a:r>
            <a:endParaRPr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/>
        </p:nvSpPr>
        <p:spPr>
          <a:xfrm>
            <a:off x="2743200" y="353625"/>
            <a:ext cx="617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935" y="2382775"/>
            <a:ext cx="2854675" cy="169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 txBox="1"/>
          <p:nvPr/>
        </p:nvSpPr>
        <p:spPr>
          <a:xfrm>
            <a:off x="1799663" y="4168850"/>
            <a:ext cx="6553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700">
                <a:solidFill>
                  <a:srgbClr val="FF0000"/>
                </a:solidFill>
              </a:rPr>
              <a:t>画面の下にある、登録チャンネルをマークをタッチすれば</a:t>
            </a:r>
            <a:endParaRPr sz="17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700" b="1">
                <a:solidFill>
                  <a:srgbClr val="FF0000"/>
                </a:solidFill>
              </a:rPr>
              <a:t>登録したチャンネルの最新動画</a:t>
            </a:r>
            <a:r>
              <a:rPr lang="ja" sz="1700">
                <a:solidFill>
                  <a:srgbClr val="FF0000"/>
                </a:solidFill>
              </a:rPr>
              <a:t>が見ることができます。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1322275" y="521625"/>
            <a:ext cx="698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Google Shape;19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3240" y="73550"/>
            <a:ext cx="5977522" cy="1934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26"/>
          <p:cNvCxnSpPr/>
          <p:nvPr/>
        </p:nvCxnSpPr>
        <p:spPr>
          <a:xfrm>
            <a:off x="5067713" y="2008200"/>
            <a:ext cx="17100" cy="647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/>
        </p:nvSpPr>
        <p:spPr>
          <a:xfrm>
            <a:off x="2625000" y="202825"/>
            <a:ext cx="389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 b="1"/>
              <a:t>動画を評価する</a:t>
            </a:r>
            <a:endParaRPr sz="2200" b="1"/>
          </a:p>
        </p:txBody>
      </p:sp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336" y="1437850"/>
            <a:ext cx="2771775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/>
          <p:nvPr/>
        </p:nvSpPr>
        <p:spPr>
          <a:xfrm>
            <a:off x="4572000" y="3173275"/>
            <a:ext cx="47931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YouTubeには、動画を評価できる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/>
              <a:t>高評価ボタン</a:t>
            </a:r>
            <a:r>
              <a:rPr lang="ja" sz="1800"/>
              <a:t>と</a:t>
            </a:r>
            <a:r>
              <a:rPr lang="ja" sz="1800" b="1"/>
              <a:t>低評価ボタン</a:t>
            </a:r>
            <a:r>
              <a:rPr lang="ja" sz="1800"/>
              <a:t>があります。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面白いな！と思った動画には、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高評価ボタンをタッチしてみましょう！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27"/>
          <p:cNvSpPr txBox="1"/>
          <p:nvPr/>
        </p:nvSpPr>
        <p:spPr>
          <a:xfrm>
            <a:off x="2947800" y="3311725"/>
            <a:ext cx="270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</a:endParaRPr>
          </a:p>
        </p:txBody>
      </p:sp>
      <p:pic>
        <p:nvPicPr>
          <p:cNvPr id="207" name="Google Shape;207;p27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00" y="883550"/>
            <a:ext cx="3834775" cy="415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32F508D-7C42-E34F-A575-FE5469171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368" y="3836533"/>
            <a:ext cx="1110931" cy="111093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4E7ED4-387A-A54C-8E1F-BD5222B5C8CB}"/>
              </a:ext>
            </a:extLst>
          </p:cNvPr>
          <p:cNvSpPr txBox="1"/>
          <p:nvPr/>
        </p:nvSpPr>
        <p:spPr>
          <a:xfrm>
            <a:off x="2516974" y="4601391"/>
            <a:ext cx="5064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公益財団法人日本財団 　</a:t>
            </a:r>
            <a:r>
              <a:rPr lang="en" altLang="ja-JP" dirty="0">
                <a:hlinkClick r:id="rId3"/>
              </a:rPr>
              <a:t>https://www.nippon-foundation.or.jp/</a:t>
            </a:r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586DA4-E4A4-5042-A1CD-DAA2174CFBEB}"/>
              </a:ext>
            </a:extLst>
          </p:cNvPr>
          <p:cNvSpPr txBox="1"/>
          <p:nvPr/>
        </p:nvSpPr>
        <p:spPr>
          <a:xfrm>
            <a:off x="969939" y="196036"/>
            <a:ext cx="779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コミュニティカフェ機能を活かした、オンラインローカルメディアの開設</a:t>
            </a:r>
            <a:r>
              <a:rPr lang="en-US" altLang="ja-JP" dirty="0"/>
              <a:t>(</a:t>
            </a:r>
            <a:r>
              <a:rPr lang="en" altLang="ja-JP" dirty="0"/>
              <a:t>covid19</a:t>
            </a:r>
            <a:r>
              <a:rPr lang="ja-JP" altLang="en-US"/>
              <a:t>支える</a:t>
            </a:r>
            <a:r>
              <a:rPr lang="en-US" altLang="ja-JP" dirty="0"/>
              <a:t>) </a:t>
            </a:r>
            <a:r>
              <a:rPr lang="ja-JP" altLang="en-US"/>
              <a:t>　　</a:t>
            </a:r>
            <a:br>
              <a:rPr lang="en-US" altLang="ja-JP" dirty="0"/>
            </a:br>
            <a:r>
              <a:rPr lang="ja-JP" altLang="en-US"/>
              <a:t>　</a:t>
            </a:r>
            <a:r>
              <a:rPr lang="en" altLang="ja-JP" dirty="0"/>
              <a:t>URL</a:t>
            </a:r>
            <a:r>
              <a:rPr lang="ja-JP" altLang="en"/>
              <a:t>：</a:t>
            </a:r>
            <a:r>
              <a:rPr lang="en" altLang="ja-JP" dirty="0">
                <a:hlinkClick r:id="rId4"/>
              </a:rPr>
              <a:t>http://nippon.zaidan.info/jigyo/2020/0000095310/jigyo_info.html</a:t>
            </a:r>
            <a:endParaRPr kumimoji="1" lang="ja-JP" altLang="en-US"/>
          </a:p>
        </p:txBody>
      </p:sp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FCDDB020-7BDD-EC43-8F6D-99D89A934454}"/>
              </a:ext>
            </a:extLst>
          </p:cNvPr>
          <p:cNvSpPr txBox="1">
            <a:spLocks/>
          </p:cNvSpPr>
          <p:nvPr/>
        </p:nvSpPr>
        <p:spPr>
          <a:xfrm>
            <a:off x="2465021" y="1299964"/>
            <a:ext cx="5751030" cy="1860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altLang="ja" sz="5400" b="1" dirty="0">
                <a:latin typeface="Meiryo"/>
                <a:ea typeface="Meiryo"/>
                <a:cs typeface="Meiryo"/>
                <a:sym typeface="Meiryo"/>
              </a:rPr>
              <a:t>YouTube</a:t>
            </a:r>
            <a:r>
              <a:rPr lang="ja" altLang="en-US" sz="5400" b="1" dirty="0">
                <a:latin typeface="Meiryo"/>
                <a:ea typeface="Meiryo"/>
                <a:cs typeface="Meiryo"/>
                <a:sym typeface="Meiryo"/>
              </a:rPr>
              <a:t>を</a:t>
            </a:r>
            <a:endParaRPr lang="en-US" altLang="ja" sz="4000" b="1" dirty="0">
              <a:latin typeface="Meiryo"/>
              <a:ea typeface="Meiryo"/>
              <a:cs typeface="Meiryo"/>
              <a:sym typeface="Meiryo"/>
            </a:endParaRPr>
          </a:p>
          <a:p>
            <a:pPr algn="ctr"/>
            <a:r>
              <a:rPr lang="ja" altLang="en-US" sz="5400" b="1" dirty="0">
                <a:latin typeface="Meiryo"/>
                <a:ea typeface="Meiryo"/>
                <a:cs typeface="Meiryo"/>
                <a:sym typeface="Meiryo"/>
              </a:rPr>
              <a:t>楽しくつかい</a:t>
            </a:r>
            <a:endParaRPr lang="en-US" altLang="ja" sz="5400" b="1" dirty="0">
              <a:latin typeface="Meiryo"/>
              <a:ea typeface="Meiryo"/>
              <a:cs typeface="Meiryo"/>
              <a:sym typeface="Meiryo"/>
            </a:endParaRPr>
          </a:p>
          <a:p>
            <a:pPr algn="ctr"/>
            <a:r>
              <a:rPr lang="ja" altLang="en-US" sz="5400" b="1" dirty="0">
                <a:latin typeface="Meiryo"/>
                <a:ea typeface="Meiryo"/>
                <a:cs typeface="Meiryo"/>
                <a:sym typeface="Meiryo"/>
              </a:rPr>
              <a:t>こなしてみよう！</a:t>
            </a:r>
            <a:endParaRPr lang="en-US" altLang="ja-JP" sz="5400" b="1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" name="Google Shape;57;p13">
            <a:extLst>
              <a:ext uri="{FF2B5EF4-FFF2-40B4-BE49-F238E27FC236}">
                <a16:creationId xmlns:a16="http://schemas.microsoft.com/office/drawing/2014/main" id="{278837DC-1809-594C-8361-9420717562F8}"/>
              </a:ext>
            </a:extLst>
          </p:cNvPr>
          <p:cNvSpPr txBox="1"/>
          <p:nvPr/>
        </p:nvSpPr>
        <p:spPr>
          <a:xfrm>
            <a:off x="4289786" y="945831"/>
            <a:ext cx="174121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 dirty="0"/>
              <a:t>ユーチューブ</a:t>
            </a:r>
            <a:endParaRPr sz="18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72434A-2714-E943-A3B5-A812B9408556}"/>
              </a:ext>
            </a:extLst>
          </p:cNvPr>
          <p:cNvSpPr txBox="1"/>
          <p:nvPr/>
        </p:nvSpPr>
        <p:spPr>
          <a:xfrm>
            <a:off x="3507894" y="3360850"/>
            <a:ext cx="341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なかなかラジオをぜひごらんください！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4BB9625-0F2E-0C40-9DA7-860155505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299" y="1299964"/>
            <a:ext cx="2476334" cy="247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1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1988000" y="476250"/>
            <a:ext cx="1028700" cy="10287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859050" y="3536150"/>
            <a:ext cx="25806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/>
              <a:t>【タップ】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 b="1"/>
              <a:t>指で目的のものを</a:t>
            </a:r>
            <a:endParaRPr sz="2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 b="1"/>
              <a:t>ぽんっと軽く触る</a:t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5036350" y="3536150"/>
            <a:ext cx="3246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>
                <a:solidFill>
                  <a:schemeClr val="dk1"/>
                </a:solidFill>
              </a:rPr>
              <a:t>【スクロール】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 b="1">
                <a:solidFill>
                  <a:schemeClr val="dk1"/>
                </a:solidFill>
              </a:rPr>
              <a:t>画面に触れたまま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 b="1">
                <a:solidFill>
                  <a:schemeClr val="dk1"/>
                </a:solidFill>
              </a:rPr>
              <a:t>指で上下になぞる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688" y="819163"/>
            <a:ext cx="2013313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2550" y="819138"/>
            <a:ext cx="2013325" cy="260988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7340200" y="107150"/>
            <a:ext cx="514500" cy="1028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7340200" y="1435900"/>
            <a:ext cx="514500" cy="1028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685800" y="932250"/>
            <a:ext cx="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1780500" y="453550"/>
            <a:ext cx="5583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 b="1"/>
              <a:t>YouTubeのマークをタップする</a:t>
            </a:r>
            <a:endParaRPr sz="2200" b="1"/>
          </a:p>
        </p:txBody>
      </p:sp>
      <p:sp>
        <p:nvSpPr>
          <p:cNvPr id="76" name="Google Shape;76;p15"/>
          <p:cNvSpPr txBox="1"/>
          <p:nvPr/>
        </p:nvSpPr>
        <p:spPr>
          <a:xfrm>
            <a:off x="5414250" y="1040800"/>
            <a:ext cx="25119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375" y="1489525"/>
            <a:ext cx="2511883" cy="334917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>
            <a:off x="1467825" y="1771100"/>
            <a:ext cx="497400" cy="4926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2325" y="1489513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4019588" y="3291725"/>
            <a:ext cx="145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/>
              <a:t>このマークです</a:t>
            </a:r>
            <a:endParaRPr b="1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5" y="2192500"/>
            <a:ext cx="2275949" cy="29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4197937" y="2625325"/>
            <a:ext cx="1094700" cy="58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2539650" y="150025"/>
            <a:ext cx="617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/>
              <a:t>ユーチューブ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/>
        </p:nvSpPr>
        <p:spPr>
          <a:xfrm>
            <a:off x="1078350" y="293925"/>
            <a:ext cx="698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 b="1"/>
              <a:t>なかなかラジオを検索する</a:t>
            </a:r>
            <a:endParaRPr sz="2200" b="1"/>
          </a:p>
        </p:txBody>
      </p:sp>
      <p:sp>
        <p:nvSpPr>
          <p:cNvPr id="89" name="Google Shape;89;p16"/>
          <p:cNvSpPr txBox="1"/>
          <p:nvPr/>
        </p:nvSpPr>
        <p:spPr>
          <a:xfrm>
            <a:off x="4888750" y="1443575"/>
            <a:ext cx="3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4225"/>
            <a:ext cx="394335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314100" y="3746125"/>
            <a:ext cx="4257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100"/>
              <a:t>①</a:t>
            </a:r>
            <a:r>
              <a:rPr lang="ja" sz="1900"/>
              <a:t>YouTubeを開いたら、右上にある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 b="1"/>
              <a:t>虫眼鏡マーク</a:t>
            </a:r>
            <a:r>
              <a:rPr lang="ja" sz="1900"/>
              <a:t>をタップする</a:t>
            </a:r>
            <a:endParaRPr sz="1900"/>
          </a:p>
        </p:txBody>
      </p:sp>
      <p:sp>
        <p:nvSpPr>
          <p:cNvPr id="92" name="Google Shape;92;p16"/>
          <p:cNvSpPr/>
          <p:nvPr/>
        </p:nvSpPr>
        <p:spPr>
          <a:xfrm>
            <a:off x="4051750" y="2280600"/>
            <a:ext cx="933900" cy="58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250" y="984650"/>
            <a:ext cx="3023046" cy="403072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5344250" y="2353275"/>
            <a:ext cx="3943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100"/>
              <a:t>②</a:t>
            </a:r>
            <a:r>
              <a:rPr lang="ja" sz="1900"/>
              <a:t>下のキーボードで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 b="1"/>
              <a:t>なかなかラジオ</a:t>
            </a:r>
            <a:r>
              <a:rPr lang="ja" sz="1900"/>
              <a:t>といれる</a:t>
            </a:r>
            <a:endParaRPr sz="1900"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802">
            <a:off x="1900850" y="2187000"/>
            <a:ext cx="593618" cy="7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/>
        </p:nvSpPr>
        <p:spPr>
          <a:xfrm>
            <a:off x="1078350" y="236950"/>
            <a:ext cx="698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 b="1"/>
              <a:t>チャンネルを見る</a:t>
            </a:r>
            <a:endParaRPr sz="2200" b="1"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675" y="1008875"/>
            <a:ext cx="5674544" cy="39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81475"/>
            <a:ext cx="2207825" cy="28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4764025" y="1634975"/>
            <a:ext cx="4670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/>
              <a:t>なかなかラジオのチャンネルが出てきました。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>
                <a:solidFill>
                  <a:srgbClr val="FF9900"/>
                </a:solidFill>
              </a:rPr>
              <a:t>オレンジ色のマーク</a:t>
            </a:r>
            <a:r>
              <a:rPr lang="ja" sz="1600"/>
              <a:t>をタップしてみましょう。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/>
        </p:nvSpPr>
        <p:spPr>
          <a:xfrm>
            <a:off x="1078350" y="236400"/>
            <a:ext cx="698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 b="1"/>
              <a:t>動画を見てみましょう</a:t>
            </a:r>
            <a:endParaRPr sz="2200" b="1"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725" y="1058202"/>
            <a:ext cx="2644549" cy="352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75" y="1058200"/>
            <a:ext cx="4646099" cy="13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75470">
            <a:off x="94450" y="1531050"/>
            <a:ext cx="1878737" cy="24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327575" y="4037725"/>
            <a:ext cx="51159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/>
              <a:t>上のところにある、動画</a:t>
            </a:r>
            <a:r>
              <a:rPr lang="ja" sz="1600"/>
              <a:t>という文字をタップすると、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/>
              <a:t>今まで投稿されたすべての動画が表示されます。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/>
              <a:t>スクロール</a:t>
            </a:r>
            <a:r>
              <a:rPr lang="ja" sz="1600"/>
              <a:t>して気になる動画を視聴してみましょう！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/>
        </p:nvSpPr>
        <p:spPr>
          <a:xfrm>
            <a:off x="3809100" y="618675"/>
            <a:ext cx="9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611250" y="120125"/>
            <a:ext cx="79215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/>
              <a:t>【中級編】</a:t>
            </a:r>
            <a:endParaRPr sz="2400" b="1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 b="1"/>
              <a:t>グーグルアカウントを作って、YouTubeをもっと楽しもう！</a:t>
            </a:r>
            <a:endParaRPr sz="2200" b="1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/>
              <a:t>グーグルアカウントとは‥</a:t>
            </a:r>
            <a:r>
              <a:rPr lang="ja" sz="1600"/>
              <a:t>グーグルアカウントに登録すると</a:t>
            </a:r>
            <a:endParaRPr sz="160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/>
              <a:t>好きな番組を、</a:t>
            </a:r>
            <a:r>
              <a:rPr lang="ja" sz="1600" b="1"/>
              <a:t>チャンネル登録</a:t>
            </a:r>
            <a:r>
              <a:rPr lang="ja" sz="1600"/>
              <a:t>できたり</a:t>
            </a:r>
            <a:r>
              <a:rPr lang="ja" sz="1600" b="1"/>
              <a:t>動画を評価</a:t>
            </a:r>
            <a:r>
              <a:rPr lang="ja" sz="1600"/>
              <a:t>できたりします。</a:t>
            </a:r>
            <a:endParaRPr sz="1600"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425" y="2226725"/>
            <a:ext cx="3638550" cy="1857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9"/>
          <p:cNvCxnSpPr/>
          <p:nvPr/>
        </p:nvCxnSpPr>
        <p:spPr>
          <a:xfrm>
            <a:off x="3538525" y="3514875"/>
            <a:ext cx="21600" cy="707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1" name="Google Shape;121;p19"/>
          <p:cNvSpPr txBox="1"/>
          <p:nvPr/>
        </p:nvSpPr>
        <p:spPr>
          <a:xfrm>
            <a:off x="528925" y="4221975"/>
            <a:ext cx="426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/>
              <a:t>①</a:t>
            </a:r>
            <a:r>
              <a:rPr lang="ja" sz="1600" b="1"/>
              <a:t>右上にある、人マークをタップします。</a:t>
            </a:r>
            <a:endParaRPr sz="1800" b="1"/>
          </a:p>
        </p:txBody>
      </p:sp>
      <p:sp>
        <p:nvSpPr>
          <p:cNvPr id="122" name="Google Shape;122;p19"/>
          <p:cNvSpPr txBox="1"/>
          <p:nvPr/>
        </p:nvSpPr>
        <p:spPr>
          <a:xfrm>
            <a:off x="6069350" y="4221975"/>
            <a:ext cx="235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/>
              <a:t>②</a:t>
            </a:r>
            <a:r>
              <a:rPr lang="ja" sz="1600" b="1"/>
              <a:t>ログインをタップ</a:t>
            </a:r>
            <a:endParaRPr sz="1600" b="1"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425" y="1663925"/>
            <a:ext cx="2506178" cy="2405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19"/>
          <p:cNvCxnSpPr/>
          <p:nvPr/>
        </p:nvCxnSpPr>
        <p:spPr>
          <a:xfrm>
            <a:off x="7015700" y="3592350"/>
            <a:ext cx="21600" cy="707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5" name="Google Shape;125;p19"/>
          <p:cNvSpPr/>
          <p:nvPr/>
        </p:nvSpPr>
        <p:spPr>
          <a:xfrm>
            <a:off x="4572000" y="2924563"/>
            <a:ext cx="890100" cy="46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50" y="698300"/>
            <a:ext cx="4505876" cy="31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676" y="152400"/>
            <a:ext cx="4180924" cy="39205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20"/>
          <p:cNvCxnSpPr/>
          <p:nvPr/>
        </p:nvCxnSpPr>
        <p:spPr>
          <a:xfrm>
            <a:off x="970475" y="2741575"/>
            <a:ext cx="0" cy="1577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3" name="Google Shape;133;p20"/>
          <p:cNvSpPr txBox="1"/>
          <p:nvPr/>
        </p:nvSpPr>
        <p:spPr>
          <a:xfrm>
            <a:off x="303325" y="4319325"/>
            <a:ext cx="3467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/>
              <a:t>③</a:t>
            </a:r>
            <a:r>
              <a:rPr lang="ja" sz="1800" b="1"/>
              <a:t>アカウントを追加をタップ</a:t>
            </a:r>
            <a:endParaRPr sz="1800" b="1"/>
          </a:p>
        </p:txBody>
      </p:sp>
      <p:cxnSp>
        <p:nvCxnSpPr>
          <p:cNvPr id="134" name="Google Shape;134;p20"/>
          <p:cNvCxnSpPr/>
          <p:nvPr/>
        </p:nvCxnSpPr>
        <p:spPr>
          <a:xfrm>
            <a:off x="5373975" y="3470025"/>
            <a:ext cx="0" cy="849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5" name="Google Shape;135;p20"/>
          <p:cNvSpPr txBox="1"/>
          <p:nvPr/>
        </p:nvSpPr>
        <p:spPr>
          <a:xfrm>
            <a:off x="4810675" y="4319325"/>
            <a:ext cx="2207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/>
              <a:t>④</a:t>
            </a:r>
            <a:r>
              <a:rPr lang="ja" sz="1800" b="1"/>
              <a:t>自分用をタップ</a:t>
            </a:r>
            <a:endParaRPr sz="1800" b="1"/>
          </a:p>
        </p:txBody>
      </p:sp>
      <p:sp>
        <p:nvSpPr>
          <p:cNvPr id="136" name="Google Shape;136;p20"/>
          <p:cNvSpPr/>
          <p:nvPr/>
        </p:nvSpPr>
        <p:spPr>
          <a:xfrm>
            <a:off x="3920575" y="2340888"/>
            <a:ext cx="890100" cy="46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88" y="758950"/>
            <a:ext cx="2973638" cy="279936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823725" y="3687800"/>
            <a:ext cx="2693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/>
              <a:t>⑤</a:t>
            </a:r>
            <a:r>
              <a:rPr lang="ja" sz="1800" b="1"/>
              <a:t>名前を入れる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325" y="629488"/>
            <a:ext cx="3312616" cy="292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>
            <a:off x="5417525" y="3687800"/>
            <a:ext cx="310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/>
              <a:t>⑥</a:t>
            </a:r>
            <a:r>
              <a:rPr lang="ja" sz="1800" b="1"/>
              <a:t>生年月日と性別を入れる</a:t>
            </a:r>
            <a:endParaRPr sz="1800" b="1"/>
          </a:p>
        </p:txBody>
      </p:sp>
      <p:sp>
        <p:nvSpPr>
          <p:cNvPr id="145" name="Google Shape;145;p21"/>
          <p:cNvSpPr/>
          <p:nvPr/>
        </p:nvSpPr>
        <p:spPr>
          <a:xfrm>
            <a:off x="3916750" y="2340888"/>
            <a:ext cx="890100" cy="46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473</Words>
  <Application>Microsoft Macintosh PowerPoint</Application>
  <PresentationFormat>画面に合わせる (16:9)</PresentationFormat>
  <Paragraphs>72</Paragraphs>
  <Slides>16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9" baseType="lpstr">
      <vt:lpstr>Meiryo</vt:lpstr>
      <vt:lpstr>Arial</vt:lpstr>
      <vt:lpstr>Simple Light</vt:lpstr>
      <vt:lpstr>YouTubeの使い方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YouTubeの使い方</dc:title>
  <dc:creator>ideas</dc:creator>
  <cp:lastModifiedBy>岩室 晶子</cp:lastModifiedBy>
  <cp:revision>6</cp:revision>
  <cp:lastPrinted>2021-03-31T07:42:01Z</cp:lastPrinted>
  <dcterms:modified xsi:type="dcterms:W3CDTF">2021-04-16T04:34:22Z</dcterms:modified>
</cp:coreProperties>
</file>