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9" r:id="rId2"/>
    <p:sldId id="256" r:id="rId3"/>
    <p:sldId id="257" r:id="rId4"/>
    <p:sldId id="258" r:id="rId5"/>
    <p:sldId id="260" r:id="rId6"/>
    <p:sldId id="261" r:id="rId7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DB8CDE-FCDE-0A40-912F-2E4AC76132DC}" v="2" dt="2022-03-29T23:25:02.6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6327"/>
  </p:normalViewPr>
  <p:slideViewPr>
    <p:cSldViewPr snapToGrid="0" snapToObjects="1" showGuides="1">
      <p:cViewPr varScale="1">
        <p:scale>
          <a:sx n="86" d="100"/>
          <a:sy n="86" d="100"/>
        </p:scale>
        <p:origin x="3456" y="20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金 日秀" userId="f9bab91b8ac8d910" providerId="LiveId" clId="{08DB8CDE-FCDE-0A40-912F-2E4AC76132DC}"/>
    <pc:docChg chg="modSld">
      <pc:chgData name="金 日秀" userId="f9bab91b8ac8d910" providerId="LiveId" clId="{08DB8CDE-FCDE-0A40-912F-2E4AC76132DC}" dt="2022-03-29T23:25:14.349" v="30" actId="1076"/>
      <pc:docMkLst>
        <pc:docMk/>
      </pc:docMkLst>
      <pc:sldChg chg="addSp modSp mod">
        <pc:chgData name="金 日秀" userId="f9bab91b8ac8d910" providerId="LiveId" clId="{08DB8CDE-FCDE-0A40-912F-2E4AC76132DC}" dt="2022-03-29T23:25:14.349" v="30" actId="1076"/>
        <pc:sldMkLst>
          <pc:docMk/>
          <pc:sldMk cId="1453566014" sldId="259"/>
        </pc:sldMkLst>
        <pc:spChg chg="add mod">
          <ac:chgData name="金 日秀" userId="f9bab91b8ac8d910" providerId="LiveId" clId="{08DB8CDE-FCDE-0A40-912F-2E4AC76132DC}" dt="2022-03-29T23:25:02.672" v="28"/>
          <ac:spMkLst>
            <pc:docMk/>
            <pc:sldMk cId="1453566014" sldId="259"/>
            <ac:spMk id="2" creationId="{1D93BE63-20A7-B44B-848F-1A2010A0D953}"/>
          </ac:spMkLst>
        </pc:spChg>
        <pc:picChg chg="mod">
          <ac:chgData name="金 日秀" userId="f9bab91b8ac8d910" providerId="LiveId" clId="{08DB8CDE-FCDE-0A40-912F-2E4AC76132DC}" dt="2022-03-29T23:25:14.349" v="30" actId="1076"/>
          <ac:picMkLst>
            <pc:docMk/>
            <pc:sldMk cId="1453566014" sldId="259"/>
            <ac:picMk id="3" creationId="{AF2B1EAB-9687-FA4C-9C5C-1903E81C8238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3498A-DBBD-C543-9DCF-B22D22A80537}" type="datetimeFigureOut">
              <a:rPr kumimoji="1" lang="ja-JP" altLang="en-US" smtClean="0"/>
              <a:t>2022/3/30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A425-D6F7-B748-ADAB-2F516ABCF9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6719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3498A-DBBD-C543-9DCF-B22D22A80537}" type="datetimeFigureOut">
              <a:rPr kumimoji="1" lang="ja-JP" altLang="en-US" smtClean="0"/>
              <a:t>2022/3/30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A425-D6F7-B748-ADAB-2F516ABCF9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41416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3498A-DBBD-C543-9DCF-B22D22A80537}" type="datetimeFigureOut">
              <a:rPr kumimoji="1" lang="ja-JP" altLang="en-US" smtClean="0"/>
              <a:t>2022/3/30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A425-D6F7-B748-ADAB-2F516ABCF9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009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3498A-DBBD-C543-9DCF-B22D22A80537}" type="datetimeFigureOut">
              <a:rPr kumimoji="1" lang="ja-JP" altLang="en-US" smtClean="0"/>
              <a:t>2022/3/30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A425-D6F7-B748-ADAB-2F516ABCF9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4808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3498A-DBBD-C543-9DCF-B22D22A80537}" type="datetimeFigureOut">
              <a:rPr kumimoji="1" lang="ja-JP" altLang="en-US" smtClean="0"/>
              <a:t>2022/3/30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A425-D6F7-B748-ADAB-2F516ABCF9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8857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3498A-DBBD-C543-9DCF-B22D22A80537}" type="datetimeFigureOut">
              <a:rPr kumimoji="1" lang="ja-JP" altLang="en-US" smtClean="0"/>
              <a:t>2022/3/30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A425-D6F7-B748-ADAB-2F516ABCF9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1175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3498A-DBBD-C543-9DCF-B22D22A80537}" type="datetimeFigureOut">
              <a:rPr kumimoji="1" lang="ja-JP" altLang="en-US" smtClean="0"/>
              <a:t>2022/3/30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A425-D6F7-B748-ADAB-2F516ABCF9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3060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3498A-DBBD-C543-9DCF-B22D22A80537}" type="datetimeFigureOut">
              <a:rPr kumimoji="1" lang="ja-JP" altLang="en-US" smtClean="0"/>
              <a:t>2022/3/30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A425-D6F7-B748-ADAB-2F516ABCF9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3491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3498A-DBBD-C543-9DCF-B22D22A80537}" type="datetimeFigureOut">
              <a:rPr kumimoji="1" lang="ja-JP" altLang="en-US" smtClean="0"/>
              <a:t>2022/3/30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A425-D6F7-B748-ADAB-2F516ABCF9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9409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3498A-DBBD-C543-9DCF-B22D22A80537}" type="datetimeFigureOut">
              <a:rPr kumimoji="1" lang="ja-JP" altLang="en-US" smtClean="0"/>
              <a:t>2022/3/30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A425-D6F7-B748-ADAB-2F516ABCF9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1513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3498A-DBBD-C543-9DCF-B22D22A80537}" type="datetimeFigureOut">
              <a:rPr kumimoji="1" lang="ja-JP" altLang="en-US" smtClean="0"/>
              <a:t>2022/3/30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A425-D6F7-B748-ADAB-2F516ABCF9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0638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E3498A-DBBD-C543-9DCF-B22D22A80537}" type="datetimeFigureOut">
              <a:rPr kumimoji="1" lang="ja-JP" altLang="en-US" smtClean="0"/>
              <a:t>2022/3/30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0CA425-D6F7-B748-ADAB-2F516ABCF9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9962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 descr="テキスト&#10;&#10;自動的に生成された説明">
            <a:extLst>
              <a:ext uri="{FF2B5EF4-FFF2-40B4-BE49-F238E27FC236}">
                <a16:creationId xmlns:a16="http://schemas.microsoft.com/office/drawing/2014/main" id="{AF2B1EAB-9687-FA4C-9C5C-1903E81C82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885" y="646331"/>
            <a:ext cx="6398230" cy="8970067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D93BE63-20A7-B44B-848F-1A2010A0D953}"/>
              </a:ext>
            </a:extLst>
          </p:cNvPr>
          <p:cNvSpPr txBox="1"/>
          <p:nvPr/>
        </p:nvSpPr>
        <p:spPr>
          <a:xfrm>
            <a:off x="61634" y="0"/>
            <a:ext cx="4676280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>
                <a:latin typeface="Meiryo" panose="020B0604030504040204" pitchFamily="34" charset="-128"/>
                <a:ea typeface="Meiryo" panose="020B0604030504040204" pitchFamily="34" charset="-128"/>
              </a:rPr>
              <a:t>3.地域リビングラボの運営(県内4ヶ所)報告</a:t>
            </a:r>
          </a:p>
          <a:p>
            <a:r>
              <a:rPr lang="ja-JP" altLang="en-US">
                <a:latin typeface="Meiryo" panose="020B0604030504040204" pitchFamily="34" charset="-128"/>
                <a:ea typeface="Meiryo" panose="020B0604030504040204" pitchFamily="34" charset="-128"/>
              </a:rPr>
              <a:t>　・ニュースレター</a:t>
            </a:r>
            <a:endParaRPr lang="en-US" altLang="ja-JP" dirty="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535660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テキスト が含まれている画像&#10;&#10;自動的に生成された説明">
            <a:extLst>
              <a:ext uri="{FF2B5EF4-FFF2-40B4-BE49-F238E27FC236}">
                <a16:creationId xmlns:a16="http://schemas.microsoft.com/office/drawing/2014/main" id="{9F7F9EB1-A8A5-F446-A863-64742408DA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6858000" cy="9614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9865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 descr="テキスト&#10;&#10;自動的に生成された説明">
            <a:extLst>
              <a:ext uri="{FF2B5EF4-FFF2-40B4-BE49-F238E27FC236}">
                <a16:creationId xmlns:a16="http://schemas.microsoft.com/office/drawing/2014/main" id="{3A0D2AE2-3310-1249-B2FE-5C9F452003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6858000" cy="9614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04221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 descr="Web サイト, タイムライン&#10;&#10;自動的に生成された説明">
            <a:extLst>
              <a:ext uri="{FF2B5EF4-FFF2-40B4-BE49-F238E27FC236}">
                <a16:creationId xmlns:a16="http://schemas.microsoft.com/office/drawing/2014/main" id="{38E6B0F1-39A5-3247-9245-FDF4F303EB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6858000" cy="9614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67642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 descr="グラフィカル ユーザー インターフェイス&#10;&#10;低い精度で自動的に生成された説明">
            <a:extLst>
              <a:ext uri="{FF2B5EF4-FFF2-40B4-BE49-F238E27FC236}">
                <a16:creationId xmlns:a16="http://schemas.microsoft.com/office/drawing/2014/main" id="{AD7F303D-F1FE-D84E-8A90-51C1B86D27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6858000" cy="9614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61044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 descr="テキスト&#10;&#10;自動的に生成された説明">
            <a:extLst>
              <a:ext uri="{FF2B5EF4-FFF2-40B4-BE49-F238E27FC236}">
                <a16:creationId xmlns:a16="http://schemas.microsoft.com/office/drawing/2014/main" id="{236AB456-86CA-D147-A9E8-23CA02C8F4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6876045" cy="9639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21425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</TotalTime>
  <Words>14</Words>
  <Application>Microsoft Macintosh PowerPoint</Application>
  <PresentationFormat>A4 210 x 297 mm</PresentationFormat>
  <Paragraphs>2</Paragraphs>
  <Slides>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1" baseType="lpstr">
      <vt:lpstr>Meiryo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AA</dc:creator>
  <cp:lastModifiedBy>AA</cp:lastModifiedBy>
  <cp:revision>2</cp:revision>
  <dcterms:created xsi:type="dcterms:W3CDTF">2022-03-29T08:33:52Z</dcterms:created>
  <dcterms:modified xsi:type="dcterms:W3CDTF">2022-03-29T23:25:22Z</dcterms:modified>
</cp:coreProperties>
</file>