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1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2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5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6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3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41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6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0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37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6FA9-0F80-488C-B47E-BB25F260D797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5A398-7303-4CC2-8753-CB991B1DA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A55590-9385-445F-B38F-99736922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982718"/>
            <a:ext cx="7530353" cy="56450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72939-E1F4-4DC4-A163-CB8F2FD8516C}"/>
              </a:ext>
            </a:extLst>
          </p:cNvPr>
          <p:cNvSpPr txBox="1"/>
          <p:nvPr/>
        </p:nvSpPr>
        <p:spPr>
          <a:xfrm>
            <a:off x="3899647" y="295835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味噌作り体験</a:t>
            </a:r>
          </a:p>
        </p:txBody>
      </p:sp>
    </p:spTree>
    <p:extLst>
      <p:ext uri="{BB962C8B-B14F-4D97-AF65-F5344CB8AC3E}">
        <p14:creationId xmlns:p14="http://schemas.microsoft.com/office/powerpoint/2010/main" val="157077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0938CB1-099D-471F-ADC4-3B309FF0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" y="732403"/>
            <a:ext cx="7651376" cy="5738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B8A44A-840D-4B79-925F-214B49D5D633}"/>
              </a:ext>
            </a:extLst>
          </p:cNvPr>
          <p:cNvSpPr txBox="1"/>
          <p:nvPr/>
        </p:nvSpPr>
        <p:spPr>
          <a:xfrm>
            <a:off x="3348313" y="228600"/>
            <a:ext cx="338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ボルダリング壁・マット</a:t>
            </a:r>
          </a:p>
        </p:txBody>
      </p:sp>
    </p:spTree>
    <p:extLst>
      <p:ext uri="{BB962C8B-B14F-4D97-AF65-F5344CB8AC3E}">
        <p14:creationId xmlns:p14="http://schemas.microsoft.com/office/powerpoint/2010/main" val="15393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62E24A-B294-43E3-918C-C68D92DB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8" y="850571"/>
            <a:ext cx="7810151" cy="58547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C974FA-190F-485C-9AF1-10A274A6666F}"/>
              </a:ext>
            </a:extLst>
          </p:cNvPr>
          <p:cNvSpPr txBox="1"/>
          <p:nvPr/>
        </p:nvSpPr>
        <p:spPr>
          <a:xfrm>
            <a:off x="3380763" y="192947"/>
            <a:ext cx="33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長崎市恐竜博物館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2536A11-433A-49E7-96F1-FEF3A668636A}"/>
              </a:ext>
            </a:extLst>
          </p:cNvPr>
          <p:cNvSpPr/>
          <p:nvPr/>
        </p:nvSpPr>
        <p:spPr>
          <a:xfrm>
            <a:off x="4601361" y="4269996"/>
            <a:ext cx="144000" cy="1593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787C6EC-02D8-4FF9-AAA0-0C39E777A6D6}"/>
              </a:ext>
            </a:extLst>
          </p:cNvPr>
          <p:cNvSpPr/>
          <p:nvPr/>
        </p:nvSpPr>
        <p:spPr>
          <a:xfrm>
            <a:off x="4267199" y="4152550"/>
            <a:ext cx="108000" cy="72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D02A181-DBD2-4131-BDBC-C99BB35F36D0}"/>
              </a:ext>
            </a:extLst>
          </p:cNvPr>
          <p:cNvSpPr/>
          <p:nvPr/>
        </p:nvSpPr>
        <p:spPr>
          <a:xfrm>
            <a:off x="4572000" y="5101904"/>
            <a:ext cx="180000" cy="108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7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hlinkClick r:id="" action="ppaction://ole?verb=0"/>
            <a:extLst>
              <a:ext uri="{FF2B5EF4-FFF2-40B4-BE49-F238E27FC236}">
                <a16:creationId xmlns:a16="http://schemas.microsoft.com/office/drawing/2014/main" id="{E085EEB8-0DF3-40A8-953C-605D75915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172979"/>
              </p:ext>
            </p:extLst>
          </p:nvPr>
        </p:nvGraphicFramePr>
        <p:xfrm>
          <a:off x="92074" y="92075"/>
          <a:ext cx="9051926" cy="678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9051926" cy="6788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24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</Words>
  <Application>Microsoft Office PowerPoint</Application>
  <PresentationFormat>画面に合わせる (4:3)</PresentationFormat>
  <Paragraphs>3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Presentation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jidou04</dc:creator>
  <cp:lastModifiedBy>jidou04</cp:lastModifiedBy>
  <cp:revision>6</cp:revision>
  <dcterms:created xsi:type="dcterms:W3CDTF">2022-04-25T04:43:35Z</dcterms:created>
  <dcterms:modified xsi:type="dcterms:W3CDTF">2022-05-09T07:25:17Z</dcterms:modified>
</cp:coreProperties>
</file>