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345" r:id="rId2"/>
    <p:sldId id="262" r:id="rId3"/>
    <p:sldId id="259" r:id="rId4"/>
  </p:sldIdLst>
  <p:sldSz cx="9144000" cy="6858000" type="screen4x3"/>
  <p:notesSz cx="6735763" cy="9866313"/>
  <p:defaultTextStyle>
    <a:defPPr>
      <a:defRPr lang="ja-JP"/>
    </a:defPPr>
    <a:lvl1pPr marL="0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kumimoji="1"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8763" autoAdjust="0"/>
  </p:normalViewPr>
  <p:slideViewPr>
    <p:cSldViewPr snapToGrid="0">
      <p:cViewPr varScale="1">
        <p:scale>
          <a:sx n="64" d="100"/>
          <a:sy n="64" d="100"/>
        </p:scale>
        <p:origin x="16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C1A1-5EA6-4C66-9AFC-044D5B19C04F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2B80-0C96-4CC4-B5F6-929C09B2DB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43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411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02" y="138010"/>
            <a:ext cx="6347713" cy="59165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CEDA0D-8DA8-48B6-A984-FD996157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5243" y="6668368"/>
            <a:ext cx="684132" cy="152884"/>
          </a:xfrm>
          <a:prstGeom prst="rect">
            <a:avLst/>
          </a:prstGeom>
        </p:spPr>
        <p:txBody>
          <a:bodyPr anchor="ctr"/>
          <a:lstStyle>
            <a:lvl1pPr>
              <a:defRPr lang="en-US" sz="703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F0E2B2F6-158A-4613-9E7A-86AB498EB246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CB1FB2-DCCD-4BB3-B70F-52EE7BFE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920" y="6618732"/>
            <a:ext cx="4622973" cy="239267"/>
          </a:xfrm>
          <a:prstGeom prst="rect">
            <a:avLst/>
          </a:prstGeom>
        </p:spPr>
        <p:txBody>
          <a:bodyPr anchor="ctr"/>
          <a:lstStyle>
            <a:lvl1pPr algn="l">
              <a:defRPr sz="703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0A8601-951D-4AB0-A23A-3B07ACF9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3621" y="6668368"/>
            <a:ext cx="354414" cy="152884"/>
          </a:xfrm>
          <a:prstGeom prst="rect">
            <a:avLst/>
          </a:prstGeom>
        </p:spPr>
        <p:txBody>
          <a:bodyPr anchor="ctr"/>
          <a:lstStyle>
            <a:lvl1pPr>
              <a:defRPr lang="ja-JP" altLang="en-US" sz="703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F226BB1-E7F8-436A-A2C5-A85757B08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519B8A6-BE79-471B-9DF5-83281B477A48}"/>
              </a:ext>
            </a:extLst>
          </p:cNvPr>
          <p:cNvCxnSpPr/>
          <p:nvPr/>
        </p:nvCxnSpPr>
        <p:spPr>
          <a:xfrm>
            <a:off x="-15244" y="6669360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CF8FF1-A71D-4C66-848D-DF55ABFF109A}"/>
              </a:ext>
            </a:extLst>
          </p:cNvPr>
          <p:cNvSpPr/>
          <p:nvPr userDrawn="1"/>
        </p:nvSpPr>
        <p:spPr>
          <a:xfrm>
            <a:off x="7923146" y="-13063"/>
            <a:ext cx="1215135" cy="77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9171" y="1150623"/>
            <a:ext cx="8607206" cy="5468108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367D147-668B-4A16-ADF8-A1DAD5379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6D9"/>
              </a:clrFrom>
              <a:clrTo>
                <a:srgbClr val="F9F6D9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44186" y="75673"/>
            <a:ext cx="746918" cy="6696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9229288-F1A9-4061-A7A5-7F8A4D846761}"/>
              </a:ext>
            </a:extLst>
          </p:cNvPr>
          <p:cNvCxnSpPr/>
          <p:nvPr/>
        </p:nvCxnSpPr>
        <p:spPr>
          <a:xfrm>
            <a:off x="0" y="783145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49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FBB4-3F59-4BA4-9468-48C9DC2E304F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28F-D16A-4209-BD51-0D183E943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1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7"/>
            <a:ext cx="9162850" cy="6874934"/>
            <a:chOff x="-8467" y="-8467"/>
            <a:chExt cx="9162850" cy="6874934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 userDrawn="1"/>
          </p:nvSpPr>
          <p:spPr>
            <a:xfrm>
              <a:off x="8207528" y="4239090"/>
              <a:ext cx="943933" cy="2618909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07528" y="-8467"/>
              <a:ext cx="945777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266" dirty="0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8622450" y="-8467"/>
              <a:ext cx="530857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470557" y="-1"/>
              <a:ext cx="673443" cy="685800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470558" y="4893733"/>
              <a:ext cx="683825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1640" y="1302514"/>
            <a:ext cx="6347713" cy="101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9EE68BB-5938-413C-BFD9-069345106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35243" y="6668368"/>
            <a:ext cx="684132" cy="152884"/>
          </a:xfrm>
          <a:prstGeom prst="rect">
            <a:avLst/>
          </a:prstGeom>
        </p:spPr>
        <p:txBody>
          <a:bodyPr anchor="ctr"/>
          <a:lstStyle>
            <a:lvl1pPr>
              <a:defRPr lang="en-US" sz="703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F0E2B2F6-158A-4613-9E7A-86AB498EB246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93BC6F2-93D9-4695-88B8-FE183BB54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0920" y="6668368"/>
            <a:ext cx="4622973" cy="152884"/>
          </a:xfrm>
          <a:prstGeom prst="rect">
            <a:avLst/>
          </a:prstGeom>
        </p:spPr>
        <p:txBody>
          <a:bodyPr anchor="ctr"/>
          <a:lstStyle>
            <a:lvl1pPr algn="l">
              <a:defRPr sz="703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19ED70-FEFD-4E6D-A01D-00052DE2A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020" y="6668368"/>
            <a:ext cx="354414" cy="152884"/>
          </a:xfrm>
          <a:prstGeom prst="rect">
            <a:avLst/>
          </a:prstGeom>
        </p:spPr>
        <p:txBody>
          <a:bodyPr anchor="ctr"/>
          <a:lstStyle>
            <a:lvl1pPr>
              <a:defRPr lang="ja-JP" altLang="en-US" sz="703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F226BB1-E7F8-436A-A2C5-A85757B08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70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l" defTabSz="457177" rtl="0" eaLnBrk="1" latinLnBrk="0" hangingPunct="1">
        <a:spcBef>
          <a:spcPct val="0"/>
        </a:spcBef>
        <a:buNone/>
        <a:defRPr kumimoji="1" sz="3375" b="1" kern="1200">
          <a:solidFill>
            <a:schemeClr val="accent1">
              <a:lumMod val="50000"/>
            </a:schemeClr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882" indent="-342882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04" y="208861"/>
            <a:ext cx="7306572" cy="591652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NPO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法人ホームホスピス武蔵野　</a:t>
            </a:r>
            <a:endParaRPr lang="ja-JP" altLang="en-US" sz="3200" b="1" dirty="0">
              <a:solidFill>
                <a:schemeClr val="accent2">
                  <a:lumMod val="50000"/>
                </a:schemeClr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7E7CE4-2A8B-4421-8100-560E3D8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921" y="6668368"/>
            <a:ext cx="4622973" cy="152884"/>
          </a:xfrm>
          <a:prstGeom prst="rect">
            <a:avLst/>
          </a:prstGeom>
        </p:spPr>
        <p:txBody>
          <a:bodyPr anchor="ctr"/>
          <a:lstStyle>
            <a:lvl1pPr algn="l">
              <a:defRPr sz="703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dirty="0"/>
              <a:t>NPO</a:t>
            </a:r>
            <a:r>
              <a:rPr lang="ja-JP" altLang="en-US" dirty="0"/>
              <a:t>法人ホームホスピス武蔵野 </a:t>
            </a:r>
            <a:r>
              <a:rPr lang="en-US" altLang="ja-JP" dirty="0"/>
              <a:t>/ Home Hospice </a:t>
            </a:r>
            <a:r>
              <a:rPr lang="en-US" altLang="ja-JP" dirty="0" err="1"/>
              <a:t>Yuzuriha</a:t>
            </a:r>
            <a:endParaRPr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129119" y="2770803"/>
            <a:ext cx="6581981" cy="614647"/>
          </a:xfrm>
          <a:prstGeom prst="rect">
            <a:avLst/>
          </a:prstGeom>
        </p:spPr>
        <p:txBody>
          <a:bodyPr vert="horz" lIns="0" tIns="45719" rIns="18288" bIns="45719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828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940AC43-212A-45ED-BB50-345BAD689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5" y="239269"/>
            <a:ext cx="7901101" cy="28388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43429AB-9980-4BB3-9D80-48B26A94E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4" y="3078126"/>
            <a:ext cx="3993226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5334D0E-A27C-47CD-BDF2-B9C1DB8231BD}"/>
              </a:ext>
            </a:extLst>
          </p:cNvPr>
          <p:cNvSpPr txBox="1"/>
          <p:nvPr/>
        </p:nvSpPr>
        <p:spPr>
          <a:xfrm>
            <a:off x="7185894" y="1005884"/>
            <a:ext cx="1130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2018/10/31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現在</a:t>
            </a:r>
          </a:p>
        </p:txBody>
      </p:sp>
      <p:sp>
        <p:nvSpPr>
          <p:cNvPr id="23" name="タイトル 7">
            <a:extLst>
              <a:ext uri="{FF2B5EF4-FFF2-40B4-BE49-F238E27FC236}">
                <a16:creationId xmlns:a16="http://schemas.microsoft.com/office/drawing/2014/main" id="{C687C0BB-2A1C-4400-B031-2BCA081A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48" y="373474"/>
            <a:ext cx="6798365" cy="930273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スクリンプラー設置完了　写真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AB4C51-7254-4CB2-A8D9-24ADC2F713F6}"/>
              </a:ext>
            </a:extLst>
          </p:cNvPr>
          <p:cNvSpPr txBox="1"/>
          <p:nvPr/>
        </p:nvSpPr>
        <p:spPr>
          <a:xfrm>
            <a:off x="2464958" y="1426634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</a:t>
            </a:r>
            <a:r>
              <a:rPr kumimoji="1" lang="ja-JP" altLang="en-US" sz="1400" b="1" dirty="0"/>
              <a:t>階　居室天井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084B25-D0B0-49D9-B685-AB6BE0A96EDF}"/>
              </a:ext>
            </a:extLst>
          </p:cNvPr>
          <p:cNvSpPr txBox="1"/>
          <p:nvPr/>
        </p:nvSpPr>
        <p:spPr>
          <a:xfrm>
            <a:off x="6861311" y="1546228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</a:t>
            </a:r>
            <a:r>
              <a:rPr kumimoji="1" lang="ja-JP" altLang="en-US" sz="1400" b="1" dirty="0"/>
              <a:t>階　居間天井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678CDC5-E0DF-4A86-B120-0503FB16F64D}"/>
              </a:ext>
            </a:extLst>
          </p:cNvPr>
          <p:cNvSpPr txBox="1"/>
          <p:nvPr/>
        </p:nvSpPr>
        <p:spPr>
          <a:xfrm>
            <a:off x="5986910" y="6285746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</a:t>
            </a:r>
            <a:r>
              <a:rPr kumimoji="1" lang="ja-JP" altLang="en-US" sz="1400" b="1" dirty="0"/>
              <a:t>階　キッチン天井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BD4AD83-ED0B-4F0A-871A-97776FC646E5}"/>
              </a:ext>
            </a:extLst>
          </p:cNvPr>
          <p:cNvSpPr txBox="1"/>
          <p:nvPr/>
        </p:nvSpPr>
        <p:spPr>
          <a:xfrm>
            <a:off x="1795063" y="626325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２</a:t>
            </a:r>
            <a:r>
              <a:rPr kumimoji="1" lang="ja-JP" altLang="en-US" sz="1400" b="1" dirty="0"/>
              <a:t>階　事務室天井</a:t>
            </a:r>
          </a:p>
        </p:txBody>
      </p:sp>
      <p:pic>
        <p:nvPicPr>
          <p:cNvPr id="3" name="図 2" descr="壁, 室内, 置き時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F768727A-07B2-422F-B101-5391FB33F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5" y="4704521"/>
            <a:ext cx="882531" cy="1568943"/>
          </a:xfrm>
          <a:prstGeom prst="rect">
            <a:avLst/>
          </a:prstGeom>
        </p:spPr>
      </p:pic>
      <p:pic>
        <p:nvPicPr>
          <p:cNvPr id="9" name="図 8" descr="壁, 室内 が含まれている画像&#10;&#10;非常に高い精度で生成された説明">
            <a:extLst>
              <a:ext uri="{FF2B5EF4-FFF2-40B4-BE49-F238E27FC236}">
                <a16:creationId xmlns:a16="http://schemas.microsoft.com/office/drawing/2014/main" id="{4B1CDA1A-59F9-4171-A6EC-E36614730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28" y="4703454"/>
            <a:ext cx="2791132" cy="15700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2684961-B913-44E5-9C7B-1178D1999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44" y="3642848"/>
            <a:ext cx="1469095" cy="2611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87EBD9-3A95-404C-ABB8-6AB704264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6" y="1734411"/>
            <a:ext cx="5091715" cy="28640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A0FCE3-4323-4D5C-9BD8-F5B2002E5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20" y="1970288"/>
            <a:ext cx="2365392" cy="1330534"/>
          </a:xfrm>
          <a:prstGeom prst="rect">
            <a:avLst/>
          </a:prstGeom>
        </p:spPr>
      </p:pic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B59D2DF1-A46D-4762-A947-CF4A07CA45DF}"/>
              </a:ext>
            </a:extLst>
          </p:cNvPr>
          <p:cNvSpPr/>
          <p:nvPr/>
        </p:nvSpPr>
        <p:spPr>
          <a:xfrm>
            <a:off x="3733464" y="4876799"/>
            <a:ext cx="719266" cy="634079"/>
          </a:xfrm>
          <a:prstGeom prst="wedgeEllipseCallout">
            <a:avLst>
              <a:gd name="adj1" fmla="val 139110"/>
              <a:gd name="adj2" fmla="val 80449"/>
            </a:avLst>
          </a:prstGeom>
          <a:noFill/>
          <a:ln w="28575">
            <a:solidFill>
              <a:srgbClr val="FF0066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E7912D-FA27-4FAB-AC27-AA927D2FC2E5}"/>
              </a:ext>
            </a:extLst>
          </p:cNvPr>
          <p:cNvSpPr txBox="1"/>
          <p:nvPr/>
        </p:nvSpPr>
        <p:spPr>
          <a:xfrm>
            <a:off x="4969565" y="5762666"/>
            <a:ext cx="1172116" cy="2616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kumimoji="1" lang="ja-JP" altLang="en-US" sz="1100" b="1"/>
              <a:t>スプリンクラー</a:t>
            </a:r>
            <a:endParaRPr kumimoji="1" lang="ja-JP" altLang="en-US" sz="1100" b="1" dirty="0"/>
          </a:p>
        </p:txBody>
      </p:sp>
      <p:sp>
        <p:nvSpPr>
          <p:cNvPr id="35" name="吹き出し: 円形 34">
            <a:extLst>
              <a:ext uri="{FF2B5EF4-FFF2-40B4-BE49-F238E27FC236}">
                <a16:creationId xmlns:a16="http://schemas.microsoft.com/office/drawing/2014/main" id="{F6F5871F-3B3C-4F62-812C-72CC9669EE6F}"/>
              </a:ext>
            </a:extLst>
          </p:cNvPr>
          <p:cNvSpPr/>
          <p:nvPr/>
        </p:nvSpPr>
        <p:spPr>
          <a:xfrm>
            <a:off x="2785960" y="2765086"/>
            <a:ext cx="719266" cy="634079"/>
          </a:xfrm>
          <a:prstGeom prst="wedgeEllipseCallout">
            <a:avLst>
              <a:gd name="adj1" fmla="val 280979"/>
              <a:gd name="adj2" fmla="val 414847"/>
            </a:avLst>
          </a:prstGeom>
          <a:noFill/>
          <a:ln w="28575">
            <a:solidFill>
              <a:srgbClr val="FF0066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2336D1C1-2BE4-4F96-851C-2B9EFD26A77E}"/>
              </a:ext>
            </a:extLst>
          </p:cNvPr>
          <p:cNvSpPr/>
          <p:nvPr/>
        </p:nvSpPr>
        <p:spPr>
          <a:xfrm>
            <a:off x="6501678" y="3937916"/>
            <a:ext cx="719266" cy="634079"/>
          </a:xfrm>
          <a:prstGeom prst="wedgeEllipseCallout">
            <a:avLst>
              <a:gd name="adj1" fmla="val -183320"/>
              <a:gd name="adj2" fmla="val 226748"/>
            </a:avLst>
          </a:prstGeom>
          <a:noFill/>
          <a:ln w="28575">
            <a:solidFill>
              <a:srgbClr val="FF0066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円形 38">
            <a:extLst>
              <a:ext uri="{FF2B5EF4-FFF2-40B4-BE49-F238E27FC236}">
                <a16:creationId xmlns:a16="http://schemas.microsoft.com/office/drawing/2014/main" id="{721E55C6-C94C-4181-93F3-1ABC9DC14BCE}"/>
              </a:ext>
            </a:extLst>
          </p:cNvPr>
          <p:cNvSpPr/>
          <p:nvPr/>
        </p:nvSpPr>
        <p:spPr>
          <a:xfrm>
            <a:off x="6098066" y="2000026"/>
            <a:ext cx="719266" cy="634079"/>
          </a:xfrm>
          <a:prstGeom prst="wedgeEllipseCallout">
            <a:avLst>
              <a:gd name="adj1" fmla="val -137258"/>
              <a:gd name="adj2" fmla="val 523526"/>
            </a:avLst>
          </a:prstGeom>
          <a:noFill/>
          <a:ln w="28575">
            <a:solidFill>
              <a:srgbClr val="FF0066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2BB8D5-2290-4128-8C73-6587CDC43149}"/>
              </a:ext>
            </a:extLst>
          </p:cNvPr>
          <p:cNvSpPr txBox="1"/>
          <p:nvPr/>
        </p:nvSpPr>
        <p:spPr>
          <a:xfrm>
            <a:off x="278301" y="95182"/>
            <a:ext cx="7090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スプリンクラー設置完了に関しては　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2017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年総会（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2018/11/1)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にて報告済み</a:t>
            </a:r>
          </a:p>
        </p:txBody>
      </p:sp>
    </p:spTree>
    <p:extLst>
      <p:ext uri="{BB962C8B-B14F-4D97-AF65-F5344CB8AC3E}">
        <p14:creationId xmlns:p14="http://schemas.microsoft.com/office/powerpoint/2010/main" val="2378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2926405-2B54-4CC1-AEFB-2D031E58B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72" y="1065010"/>
            <a:ext cx="3042278" cy="53671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569EC22-B1F2-4168-8AA8-E43215F6B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784" y="2862401"/>
            <a:ext cx="2825246" cy="17910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72C873-7723-43C3-8C43-C0C27968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50" y="952199"/>
            <a:ext cx="1444877" cy="29872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A557A9-834C-451F-9E30-23048E617711}"/>
              </a:ext>
            </a:extLst>
          </p:cNvPr>
          <p:cNvSpPr txBox="1"/>
          <p:nvPr/>
        </p:nvSpPr>
        <p:spPr>
          <a:xfrm>
            <a:off x="6480984" y="467477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/>
              <a:t>スプリンクラー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警報盤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0FE84E-FE97-44C9-8EBE-5B1D4687FD95}"/>
              </a:ext>
            </a:extLst>
          </p:cNvPr>
          <p:cNvSpPr txBox="1"/>
          <p:nvPr/>
        </p:nvSpPr>
        <p:spPr>
          <a:xfrm>
            <a:off x="383505" y="3557131"/>
            <a:ext cx="144142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/>
              <a:t>スプリンクラー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屋外タンク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外観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9DC544-7CC8-4DE6-9C62-A6028A875A41}"/>
              </a:ext>
            </a:extLst>
          </p:cNvPr>
          <p:cNvSpPr txBox="1"/>
          <p:nvPr/>
        </p:nvSpPr>
        <p:spPr>
          <a:xfrm>
            <a:off x="1359045" y="507971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/>
              <a:t>屋外タンク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内部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C837006-F32F-4F30-919F-85814D93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4" y="208861"/>
            <a:ext cx="7306572" cy="591652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NPO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法人ホームホスピス武蔵野　</a:t>
            </a:r>
            <a:endParaRPr lang="ja-JP" altLang="en-US" sz="3200" b="1" dirty="0">
              <a:solidFill>
                <a:schemeClr val="accent2">
                  <a:lumMod val="50000"/>
                </a:schemeClr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17400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ppt550C.tmp</Template>
  <TotalTime>1555</TotalTime>
  <Words>61</Words>
  <Application>Microsoft Office PowerPoint</Application>
  <PresentationFormat>画面に合わせる (4:3)</PresentationFormat>
  <Paragraphs>18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AR P丸ゴシック体M</vt:lpstr>
      <vt:lpstr>HG丸ｺﾞｼｯｸM-PRO</vt:lpstr>
      <vt:lpstr>游ゴシック</vt:lpstr>
      <vt:lpstr>Trebuchet MS</vt:lpstr>
      <vt:lpstr>Wingdings 2</vt:lpstr>
      <vt:lpstr>Wingdings 3</vt:lpstr>
      <vt:lpstr>ファセット</vt:lpstr>
      <vt:lpstr>NPO法人ホームホスピス武蔵野　</vt:lpstr>
      <vt:lpstr>スクリンプラー設置完了　写真</vt:lpstr>
      <vt:lpstr>NPO法人ホームホスピス武蔵野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処遇改善加算に関して</dc:title>
  <dc:creator>shimazaki yoshiko</dc:creator>
  <cp:lastModifiedBy>shimazaki yoshiko</cp:lastModifiedBy>
  <cp:revision>104</cp:revision>
  <cp:lastPrinted>2019-12-04T04:37:09Z</cp:lastPrinted>
  <dcterms:created xsi:type="dcterms:W3CDTF">2019-06-07T08:00:21Z</dcterms:created>
  <dcterms:modified xsi:type="dcterms:W3CDTF">2020-01-31T09:30:17Z</dcterms:modified>
</cp:coreProperties>
</file>