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handoutMasterIdLst>
    <p:handoutMasterId r:id="rId6"/>
  </p:handoutMasterIdLst>
  <p:sldIdLst>
    <p:sldId id="256" r:id="rId2"/>
    <p:sldId id="259" r:id="rId3"/>
    <p:sldId id="263" r:id="rId4"/>
    <p:sldId id="265" r:id="rId5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79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96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375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98498062-3CBD-4237-859B-2CF08BA20BA0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323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375" y="9428323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82ACA03C-A954-4F1C-AF32-5048258EF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727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E02C-6EC6-4E09-BC2C-9FDED4DE236E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91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5CAA-4E5A-4223-BD55-C5D2841AC9EF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3374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3E88-2D66-4D17-B0FA-EA13CB20B2FF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3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36E1-9596-4E98-8786-4A17C5D29C65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69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A55-63BC-4BA2-9538-7DDEADA10621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13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01ABB-8821-4BF5-97A9-E1A66ACAEAA9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5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7B1C-D4A1-4A4F-A470-80868146AFC5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12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D1B9-F39E-471E-80A9-595CAA5664AD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68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EABC-E2B9-4606-A74F-CB06AF59688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3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5CAA-4E5A-4223-BD55-C5D2841AC9EF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08630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1CCA-BB49-46C7-A0E2-F42339750F9A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33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05CAA-4E5A-4223-BD55-C5D2841AC9EF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62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C6445-823A-4E4B-8419-0DE369F40A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2464903"/>
            <a:ext cx="9068586" cy="2217159"/>
          </a:xfrm>
        </p:spPr>
        <p:txBody>
          <a:bodyPr/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太田チーム</a:t>
            </a:r>
            <a:b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C00633F-8048-4071-AD12-B1F2AC926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081670"/>
            <a:ext cx="9070848" cy="1057593"/>
          </a:xfrm>
        </p:spPr>
        <p:txBody>
          <a:bodyPr>
            <a:normAutofit/>
          </a:bodyPr>
          <a:lstStyle/>
          <a:p>
            <a:r>
              <a:rPr kumimoji="1" lang="en-US" altLang="ja-JP" sz="2400" dirty="0">
                <a:latin typeface="+mj-lt"/>
              </a:rPr>
              <a:t>Twinkle stars </a:t>
            </a:r>
            <a:r>
              <a:rPr kumimoji="1" lang="ja-JP" altLang="en-US" sz="2400" dirty="0">
                <a:latin typeface="+mj-lt"/>
              </a:rPr>
              <a:t>　</a:t>
            </a:r>
            <a:r>
              <a:rPr kumimoji="1" lang="en-US" altLang="ja-JP" sz="2400" dirty="0">
                <a:latin typeface="+mj-lt"/>
              </a:rPr>
              <a:t>(</a:t>
            </a:r>
            <a:r>
              <a:rPr lang="ja-JP" altLang="en-US" sz="2400" dirty="0">
                <a:latin typeface="+mj-lt"/>
              </a:rPr>
              <a:t>トゥインクル　スターズ）</a:t>
            </a:r>
            <a:endParaRPr kumimoji="1" lang="ja-JP" alt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705887-5E02-EB42-B3B1-1BD5B00ADA80}"/>
              </a:ext>
            </a:extLst>
          </p:cNvPr>
          <p:cNvSpPr txBox="1"/>
          <p:nvPr/>
        </p:nvSpPr>
        <p:spPr>
          <a:xfrm>
            <a:off x="8716617" y="725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0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CA3116-BC7A-483F-AB07-7989DC4B8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728" y="132212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里親になって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82238D-90BB-4E3F-AD84-1E35339EA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96815" y="1328468"/>
            <a:ext cx="11473131" cy="5296619"/>
          </a:xfrm>
        </p:spPr>
        <p:txBody>
          <a:bodyPr vert="horz"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里親登録した後、初めはわからない事ばかりで戸惑いもある中で、里親カフェやサロンに行くがなかなか解消されなかった。そんな時に偶然の出会いがあり、近所に先輩里親さんがいることを知り嬉しかったです。先輩里親さん家庭とと交流を深めるうちに、少しずつ不安が解消されました。その中で初めての委託の依頼があった時にも、里子を預かる前に夫と共に家庭訪問させてもらい、実際の生活の様子や雰囲気を感じることが出来たので、とても参考になりました。その後も、お互いに協力支援しあい、私自身、里親が続けてこれているのだと思います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昨年から委託児が実親の元に戻り、それから一時保護やレスパイトをすることが増え、多くの里親さん達と交流したことによって、お互いの協力支援が大切なことに気がつきました。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こういった経験から、里親の孤立や養育の困難を軽減する為にも、やはり里親同士の協力や支援が重要だと感じたので、いろいろ模索したなかでモッキンバードファミリーの仕組みを知りました。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625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FB830-DCD5-468A-B8C5-DF4D49784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026" y="433731"/>
            <a:ext cx="10363200" cy="562751"/>
          </a:xfrm>
        </p:spPr>
        <p:txBody>
          <a:bodyPr>
            <a:normAutofit fontScale="90000"/>
          </a:bodyPr>
          <a:lstStyle/>
          <a:p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モッキンバード・ファミリーとの出会いから現在の活動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5E1179-1C2B-4AC6-BF8D-1F56DF0E8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274618"/>
            <a:ext cx="10363200" cy="520931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★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２０１９年　５月　　　　山形さんよりモッキンバードの冊子を借り読む。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　　　　　６月３日　　福岡にてキックオフに参加。（みずほ乳児院にて）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　　　　　６月１９日　メンバーに声をかけ集まる。（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６名＋山口さん）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ランチをしながらメンバー紹介。山口さん顔合わせ。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ＬＩＮＥグループ作成。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　　　　　７月８日　　城南区サロン。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lvl="0" indent="0">
              <a:buClr>
                <a:srgbClr val="E3DED1">
                  <a:lumMod val="60000"/>
                  <a:lumOff val="40000"/>
                </a:srgbClr>
              </a:buClr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　　　　　８月２日　　日本財団の方々と会う。</a:t>
            </a:r>
            <a:r>
              <a:rPr lang="ja-JP" altLang="en-US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（みずほ乳児院にて）</a:t>
            </a:r>
            <a:endParaRPr lang="en-US" altLang="ja-JP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　　　　　８月２４日　東京にて研修会に参加。（日本女子大学にて）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　　　　　９月２０日　会長宅にてＨＨ３人＋池田先生と打ち合わせ。。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　　　　　９月２６日　Ｉ宅にて城南区サロンとの合同。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　　　　　１０月１７日　第一回児相との打ち合わせ。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（児相里親係長・専門機関３・ＨＨ３人・池田先生）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レスパイト　Ｓ家子ども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人を夏休みより、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ヶ月に一回位実施。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Ｅ家Ｒ君については、現在のところ本人検討中。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3662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9D799E-9E39-46E5-916D-50972D1D3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18307"/>
            <a:ext cx="10058400" cy="507333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ja-JP" altLang="en-US" b="1" dirty="0"/>
              <a:t>今後の取り組み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76E636-D983-48C3-A937-67B9D3CFA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316182"/>
            <a:ext cx="10058400" cy="471885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　メンバーにしっかり理解してもらう。　</a:t>
            </a:r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→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それぞれが将来ＨＨに。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　里親リクルートに力を入れていきたい。</a:t>
            </a:r>
            <a:r>
              <a:rPr lang="ja-JP" altLang="en-US" sz="3200" b="1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里親家庭見学及び体験。　</a:t>
            </a:r>
            <a:endParaRPr lang="en-US" altLang="ja-JP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　　　　地域などでの広報活動。</a:t>
            </a:r>
            <a:endParaRPr lang="en-US" altLang="ja-JP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　計なレスパイトの実行。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　計画的なチームの集まり。（特に里父や実子及び里子の交流。）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2800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今後の予定</a:t>
            </a:r>
            <a:endParaRPr kumimoji="1" lang="en-US" altLang="ja-JP" sz="2800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・２０１９年１１月　城南区サロン。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　　　　１２月　ランチ会。（本日の報告など）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・２０２０年　１月　新年会。（里父母、実子、里子）</a:t>
            </a:r>
          </a:p>
          <a:p>
            <a:pPr marL="0" indent="0" algn="r">
              <a:buNone/>
            </a:pPr>
            <a:r>
              <a:rPr kumimoji="1" lang="ja-JP" altLang="en-US" dirty="0"/>
              <a:t>以上</a:t>
            </a:r>
          </a:p>
        </p:txBody>
      </p:sp>
    </p:spTree>
    <p:extLst>
      <p:ext uri="{BB962C8B-B14F-4D97-AF65-F5344CB8AC3E}">
        <p14:creationId xmlns:p14="http://schemas.microsoft.com/office/powerpoint/2010/main" val="3451865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592</Words>
  <Application>Microsoft Macintosh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HG丸ｺﾞｼｯｸM-PRO</vt:lpstr>
      <vt:lpstr>游ゴシック</vt:lpstr>
      <vt:lpstr>游ゴシック Light</vt:lpstr>
      <vt:lpstr>Arial</vt:lpstr>
      <vt:lpstr>Office テーマ</vt:lpstr>
      <vt:lpstr>太田チーム </vt:lpstr>
      <vt:lpstr>里親になって</vt:lpstr>
      <vt:lpstr>モッキンバード・ファミリーとの出会いから現在の活動</vt:lpstr>
      <vt:lpstr>今後の取り組み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太田チーム</dc:title>
  <dc:creator>user</dc:creator>
  <cp:lastModifiedBy>Miho Awazu</cp:lastModifiedBy>
  <cp:revision>37</cp:revision>
  <cp:lastPrinted>2019-11-08T09:52:04Z</cp:lastPrinted>
  <dcterms:created xsi:type="dcterms:W3CDTF">2019-10-18T01:49:00Z</dcterms:created>
  <dcterms:modified xsi:type="dcterms:W3CDTF">2019-12-16T08:22:25Z</dcterms:modified>
</cp:coreProperties>
</file>