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rawing1.xml" ContentType="application/vnd.ms-office.drawingml.diagramDrawing+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gif" ContentType="image/gif"/>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3" r:id="rId2"/>
    <p:sldId id="355" r:id="rId3"/>
    <p:sldId id="356" r:id="rId4"/>
    <p:sldId id="327" r:id="rId5"/>
    <p:sldId id="340" r:id="rId6"/>
    <p:sldId id="339" r:id="rId7"/>
    <p:sldId id="357" r:id="rId8"/>
    <p:sldId id="358" r:id="rId9"/>
    <p:sldId id="359" r:id="rId10"/>
    <p:sldId id="270"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71E"/>
    <a:srgbClr val="FFFF00"/>
    <a:srgbClr val="F2F7AF"/>
    <a:srgbClr val="EABCDA"/>
    <a:srgbClr val="0976C8"/>
    <a:srgbClr val="4AADC1"/>
    <a:srgbClr val="A9DEE9"/>
    <a:srgbClr val="3C9BAE"/>
    <a:srgbClr val="09BAC4"/>
    <a:srgbClr val="5DDB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454" autoAdjust="0"/>
  </p:normalViewPr>
  <p:slideViewPr>
    <p:cSldViewPr>
      <p:cViewPr>
        <p:scale>
          <a:sx n="80" d="100"/>
          <a:sy n="80" d="100"/>
        </p:scale>
        <p:origin x="-10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5"/>
  <c:chart>
    <c:plotArea>
      <c:layout/>
      <c:barChart>
        <c:barDir val="col"/>
        <c:grouping val="stacked"/>
        <c:ser>
          <c:idx val="0"/>
          <c:order val="0"/>
          <c:tx>
            <c:strRef>
              <c:f>Sheet1!$B$1</c:f>
              <c:strCache>
                <c:ptCount val="1"/>
                <c:pt idx="0">
                  <c:v>系列 1</c:v>
                </c:pt>
              </c:strCache>
            </c:strRef>
          </c:tx>
          <c:cat>
            <c:strRef>
              <c:f>Sheet1!$A$2:$A$6</c:f>
              <c:strCache>
                <c:ptCount val="5"/>
                <c:pt idx="0">
                  <c:v>分類1</c:v>
                </c:pt>
                <c:pt idx="1">
                  <c:v>分類2</c:v>
                </c:pt>
                <c:pt idx="2">
                  <c:v>分類3</c:v>
                </c:pt>
                <c:pt idx="3">
                  <c:v>分類4</c:v>
                </c:pt>
                <c:pt idx="4">
                  <c:v>分類5</c:v>
                </c:pt>
              </c:strCache>
            </c:strRef>
          </c:cat>
          <c:val>
            <c:numRef>
              <c:f>Sheet1!$B$2:$B$6</c:f>
              <c:numCache>
                <c:formatCode>General</c:formatCode>
                <c:ptCount val="5"/>
                <c:pt idx="0">
                  <c:v>4.3</c:v>
                </c:pt>
                <c:pt idx="1">
                  <c:v>2.5</c:v>
                </c:pt>
                <c:pt idx="2">
                  <c:v>3.5</c:v>
                </c:pt>
                <c:pt idx="3">
                  <c:v>4.5</c:v>
                </c:pt>
                <c:pt idx="4">
                  <c:v>4.9000000000000004</c:v>
                </c:pt>
              </c:numCache>
            </c:numRef>
          </c:val>
        </c:ser>
        <c:ser>
          <c:idx val="1"/>
          <c:order val="1"/>
          <c:tx>
            <c:strRef>
              <c:f>Sheet1!$C$1</c:f>
              <c:strCache>
                <c:ptCount val="1"/>
                <c:pt idx="0">
                  <c:v>系列 2</c:v>
                </c:pt>
              </c:strCache>
            </c:strRef>
          </c:tx>
          <c:cat>
            <c:strRef>
              <c:f>Sheet1!$A$2:$A$6</c:f>
              <c:strCache>
                <c:ptCount val="5"/>
                <c:pt idx="0">
                  <c:v>分類1</c:v>
                </c:pt>
                <c:pt idx="1">
                  <c:v>分類2</c:v>
                </c:pt>
                <c:pt idx="2">
                  <c:v>分類3</c:v>
                </c:pt>
                <c:pt idx="3">
                  <c:v>分類4</c:v>
                </c:pt>
                <c:pt idx="4">
                  <c:v>分類5</c:v>
                </c:pt>
              </c:strCache>
            </c:strRef>
          </c:cat>
          <c:val>
            <c:numRef>
              <c:f>Sheet1!$C$2:$C$6</c:f>
              <c:numCache>
                <c:formatCode>General</c:formatCode>
                <c:ptCount val="5"/>
                <c:pt idx="0">
                  <c:v>2.4</c:v>
                </c:pt>
                <c:pt idx="1">
                  <c:v>4.4000000000000004</c:v>
                </c:pt>
                <c:pt idx="2">
                  <c:v>1.8</c:v>
                </c:pt>
                <c:pt idx="3">
                  <c:v>2.8</c:v>
                </c:pt>
                <c:pt idx="4">
                  <c:v>2.8</c:v>
                </c:pt>
              </c:numCache>
            </c:numRef>
          </c:val>
        </c:ser>
        <c:ser>
          <c:idx val="2"/>
          <c:order val="2"/>
          <c:tx>
            <c:strRef>
              <c:f>Sheet1!$D$1</c:f>
              <c:strCache>
                <c:ptCount val="1"/>
                <c:pt idx="0">
                  <c:v>系列 3</c:v>
                </c:pt>
              </c:strCache>
            </c:strRef>
          </c:tx>
          <c:cat>
            <c:strRef>
              <c:f>Sheet1!$A$2:$A$6</c:f>
              <c:strCache>
                <c:ptCount val="5"/>
                <c:pt idx="0">
                  <c:v>分類1</c:v>
                </c:pt>
                <c:pt idx="1">
                  <c:v>分類2</c:v>
                </c:pt>
                <c:pt idx="2">
                  <c:v>分類3</c:v>
                </c:pt>
                <c:pt idx="3">
                  <c:v>分類4</c:v>
                </c:pt>
                <c:pt idx="4">
                  <c:v>分類5</c:v>
                </c:pt>
              </c:strCache>
            </c:strRef>
          </c:cat>
          <c:val>
            <c:numRef>
              <c:f>Sheet1!$D$2:$D$6</c:f>
              <c:numCache>
                <c:formatCode>General</c:formatCode>
                <c:ptCount val="5"/>
                <c:pt idx="0">
                  <c:v>2</c:v>
                </c:pt>
                <c:pt idx="1">
                  <c:v>2</c:v>
                </c:pt>
                <c:pt idx="2">
                  <c:v>3</c:v>
                </c:pt>
                <c:pt idx="3">
                  <c:v>5</c:v>
                </c:pt>
                <c:pt idx="4">
                  <c:v>7</c:v>
                </c:pt>
              </c:numCache>
            </c:numRef>
          </c:val>
        </c:ser>
        <c:overlap val="100"/>
        <c:axId val="218179456"/>
        <c:axId val="218180992"/>
      </c:barChart>
      <c:catAx>
        <c:axId val="218179456"/>
        <c:scaling>
          <c:orientation val="minMax"/>
        </c:scaling>
        <c:axPos val="b"/>
        <c:tickLblPos val="nextTo"/>
        <c:crossAx val="218180992"/>
        <c:crosses val="autoZero"/>
        <c:auto val="1"/>
        <c:lblAlgn val="ctr"/>
        <c:lblOffset val="100"/>
      </c:catAx>
      <c:valAx>
        <c:axId val="218180992"/>
        <c:scaling>
          <c:orientation val="minMax"/>
        </c:scaling>
        <c:axPos val="l"/>
        <c:majorGridlines/>
        <c:numFmt formatCode="General" sourceLinked="1"/>
        <c:tickLblPos val="nextTo"/>
        <c:crossAx val="218179456"/>
        <c:crosses val="autoZero"/>
        <c:crossBetween val="between"/>
      </c:valAx>
    </c:plotArea>
    <c:legend>
      <c:legendPos val="r"/>
      <c:layout/>
    </c:legend>
    <c:plotVisOnly val="1"/>
    <c:dispBlanksAs val="gap"/>
  </c:chart>
  <c:txPr>
    <a:bodyPr/>
    <a:lstStyle/>
    <a:p>
      <a:pPr>
        <a:defRPr sz="1800"/>
      </a:pPr>
      <a:endParaRPr lang="ja-JP"/>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379E3-6A7C-4B76-B0C1-E7A6BBBD15B6}" type="doc">
      <dgm:prSet loTypeId="urn:microsoft.com/office/officeart/2005/8/layout/bList2#1" loCatId="list" qsTypeId="urn:microsoft.com/office/officeart/2005/8/quickstyle/simple3" qsCatId="simple" csTypeId="urn:microsoft.com/office/officeart/2005/8/colors/accent3_5" csCatId="accent3" phldr="1"/>
      <dgm:spPr/>
      <dgm:t>
        <a:bodyPr/>
        <a:lstStyle/>
        <a:p>
          <a:endParaRPr kumimoji="1" lang="ja-JP" altLang="en-US"/>
        </a:p>
      </dgm:t>
    </dgm:pt>
    <dgm:pt modelId="{48ED3DC5-58F1-4FD6-837B-0BA51F083B82}">
      <dgm:prSet phldrT="[テキスト]" custT="1"/>
      <dgm:spPr>
        <a:solidFill>
          <a:srgbClr val="4AADC1"/>
        </a:solidFill>
        <a:ln>
          <a:solidFill>
            <a:srgbClr val="8CCBD8"/>
          </a:solidFill>
        </a:ln>
      </dgm:spPr>
      <dgm:t>
        <a:bodyPr/>
        <a:lstStyle/>
        <a:p>
          <a:r>
            <a:rPr kumimoji="1" lang="ja-JP" altLang="en-US" sz="2000" b="1" dirty="0" smtClean="0">
              <a:solidFill>
                <a:schemeClr val="bg1"/>
              </a:solidFill>
            </a:rPr>
            <a:t>テキスト</a:t>
          </a:r>
          <a:endParaRPr kumimoji="1" lang="en-US" altLang="ja-JP" sz="2000" b="1" dirty="0" smtClean="0">
            <a:solidFill>
              <a:schemeClr val="bg1"/>
            </a:solidFill>
          </a:endParaRPr>
        </a:p>
      </dgm:t>
    </dgm:pt>
    <dgm:pt modelId="{543BFE87-2E58-4F09-B65D-CB0192000C35}" type="parTrans" cxnId="{2BF5168E-5007-4F28-AA63-B84835C9FF8E}">
      <dgm:prSet/>
      <dgm:spPr/>
      <dgm:t>
        <a:bodyPr/>
        <a:lstStyle/>
        <a:p>
          <a:endParaRPr kumimoji="1" lang="ja-JP" altLang="en-US"/>
        </a:p>
      </dgm:t>
    </dgm:pt>
    <dgm:pt modelId="{31BA16C1-8A1D-4D76-9BF3-0ECCEB48BAE4}" type="sibTrans" cxnId="{2BF5168E-5007-4F28-AA63-B84835C9FF8E}">
      <dgm:prSet/>
      <dgm:spPr/>
      <dgm:t>
        <a:bodyPr/>
        <a:lstStyle/>
        <a:p>
          <a:endParaRPr kumimoji="1" lang="ja-JP" altLang="en-US"/>
        </a:p>
      </dgm:t>
    </dgm:pt>
    <dgm:pt modelId="{19FF7DA1-F04B-4471-829D-FDFDCFB379FB}">
      <dgm:prSet phldrT="[テキスト]" phldr="1" custT="1"/>
      <dgm:spPr>
        <a:gradFill flip="none" rotWithShape="1">
          <a:gsLst>
            <a:gs pos="0">
              <a:srgbClr val="C8E6EC"/>
            </a:gs>
            <a:gs pos="100000">
              <a:schemeClr val="bg1"/>
            </a:gs>
          </a:gsLst>
          <a:lin ang="5400000" scaled="1"/>
          <a:tileRect/>
        </a:gradFill>
        <a:ln>
          <a:solidFill>
            <a:srgbClr val="8CCBD8">
              <a:alpha val="90000"/>
            </a:srgbClr>
          </a:solidFill>
        </a:ln>
      </dgm:spPr>
      <dgm:t>
        <a:bodyPr/>
        <a:lstStyle/>
        <a:p>
          <a:endParaRPr kumimoji="1" lang="ja-JP" altLang="en-US" sz="1600">
            <a:solidFill>
              <a:schemeClr val="tx1">
                <a:lumMod val="65000"/>
                <a:lumOff val="35000"/>
              </a:schemeClr>
            </a:solidFill>
          </a:endParaRPr>
        </a:p>
      </dgm:t>
    </dgm:pt>
    <dgm:pt modelId="{1E36269A-CB49-47C2-95EC-01BDEFE0B85A}" type="parTrans" cxnId="{835178C4-4A60-456F-9FB9-D644D9275A71}">
      <dgm:prSet/>
      <dgm:spPr/>
      <dgm:t>
        <a:bodyPr/>
        <a:lstStyle/>
        <a:p>
          <a:endParaRPr kumimoji="1" lang="ja-JP" altLang="en-US"/>
        </a:p>
      </dgm:t>
    </dgm:pt>
    <dgm:pt modelId="{BF3776AC-E405-42F1-8119-A7CD262EB857}" type="sibTrans" cxnId="{835178C4-4A60-456F-9FB9-D644D9275A71}">
      <dgm:prSet/>
      <dgm:spPr/>
      <dgm:t>
        <a:bodyPr/>
        <a:lstStyle/>
        <a:p>
          <a:endParaRPr kumimoji="1" lang="ja-JP" altLang="en-US"/>
        </a:p>
      </dgm:t>
    </dgm:pt>
    <dgm:pt modelId="{EC4C12F7-7FC1-4288-852B-CBBC33328DE0}">
      <dgm:prSet phldrT="[テキスト]" phldr="1" custT="1"/>
      <dgm:spPr>
        <a:gradFill flip="none" rotWithShape="1">
          <a:gsLst>
            <a:gs pos="0">
              <a:srgbClr val="C8E6EC"/>
            </a:gs>
            <a:gs pos="100000">
              <a:schemeClr val="bg1"/>
            </a:gs>
          </a:gsLst>
          <a:lin ang="5400000" scaled="1"/>
          <a:tileRect/>
        </a:gradFill>
        <a:ln>
          <a:solidFill>
            <a:srgbClr val="8CCBD8">
              <a:alpha val="90000"/>
            </a:srgbClr>
          </a:solidFill>
        </a:ln>
      </dgm:spPr>
      <dgm:t>
        <a:bodyPr/>
        <a:lstStyle/>
        <a:p>
          <a:endParaRPr kumimoji="1" lang="ja-JP" altLang="en-US" sz="1600" dirty="0">
            <a:solidFill>
              <a:schemeClr val="tx1">
                <a:lumMod val="65000"/>
                <a:lumOff val="35000"/>
              </a:schemeClr>
            </a:solidFill>
          </a:endParaRPr>
        </a:p>
      </dgm:t>
    </dgm:pt>
    <dgm:pt modelId="{C85FC373-6659-40D5-90E4-FB2714D61461}" type="parTrans" cxnId="{758EC326-BF2B-4552-A10E-41A714544A08}">
      <dgm:prSet/>
      <dgm:spPr/>
      <dgm:t>
        <a:bodyPr/>
        <a:lstStyle/>
        <a:p>
          <a:endParaRPr kumimoji="1" lang="ja-JP" altLang="en-US"/>
        </a:p>
      </dgm:t>
    </dgm:pt>
    <dgm:pt modelId="{60AE21B7-3718-481E-8A6E-2EC386B36A6C}" type="sibTrans" cxnId="{758EC326-BF2B-4552-A10E-41A714544A08}">
      <dgm:prSet/>
      <dgm:spPr/>
      <dgm:t>
        <a:bodyPr/>
        <a:lstStyle/>
        <a:p>
          <a:endParaRPr kumimoji="1" lang="ja-JP" altLang="en-US"/>
        </a:p>
      </dgm:t>
    </dgm:pt>
    <dgm:pt modelId="{F1D410F2-24DB-492B-A6EE-9905D46C8400}">
      <dgm:prSet phldrT="[テキスト]" custT="1"/>
      <dgm:spPr>
        <a:solidFill>
          <a:srgbClr val="4AADC1"/>
        </a:solidFill>
        <a:ln>
          <a:solidFill>
            <a:srgbClr val="8CCBD8"/>
          </a:solidFill>
        </a:ln>
      </dgm:spPr>
      <dgm:t>
        <a:bodyPr/>
        <a:lstStyle/>
        <a:p>
          <a:r>
            <a:rPr kumimoji="1" lang="ja-JP" altLang="en-US" sz="2000" b="1" dirty="0" smtClean="0">
              <a:solidFill>
                <a:schemeClr val="bg1"/>
              </a:solidFill>
            </a:rPr>
            <a:t>テキスト</a:t>
          </a:r>
          <a:endParaRPr kumimoji="1" lang="ja-JP" altLang="en-US" sz="2000" b="1" dirty="0">
            <a:solidFill>
              <a:schemeClr val="bg1"/>
            </a:solidFill>
          </a:endParaRPr>
        </a:p>
      </dgm:t>
    </dgm:pt>
    <dgm:pt modelId="{C6316D87-342F-442B-B2C6-BB058B07A8D1}" type="parTrans" cxnId="{A91FA524-DA77-4631-870D-E86955FDD74B}">
      <dgm:prSet/>
      <dgm:spPr/>
      <dgm:t>
        <a:bodyPr/>
        <a:lstStyle/>
        <a:p>
          <a:endParaRPr kumimoji="1" lang="ja-JP" altLang="en-US"/>
        </a:p>
      </dgm:t>
    </dgm:pt>
    <dgm:pt modelId="{AA43EB7A-A08A-458A-B0A3-6B02EC716750}" type="sibTrans" cxnId="{A91FA524-DA77-4631-870D-E86955FDD74B}">
      <dgm:prSet/>
      <dgm:spPr/>
      <dgm:t>
        <a:bodyPr/>
        <a:lstStyle/>
        <a:p>
          <a:endParaRPr kumimoji="1" lang="ja-JP" altLang="en-US"/>
        </a:p>
      </dgm:t>
    </dgm:pt>
    <dgm:pt modelId="{4D773249-3EAF-4F96-B9F8-CA1967011DF8}">
      <dgm:prSet phldrT="[テキスト]" phldr="1" custT="1"/>
      <dgm:spPr>
        <a:gradFill flip="none" rotWithShape="1">
          <a:gsLst>
            <a:gs pos="0">
              <a:srgbClr val="C8E6EC"/>
            </a:gs>
            <a:gs pos="100000">
              <a:schemeClr val="bg1"/>
            </a:gs>
          </a:gsLst>
          <a:lin ang="5400000" scaled="1"/>
          <a:tileRect/>
        </a:gradFill>
        <a:ln>
          <a:solidFill>
            <a:srgbClr val="8CCBD8">
              <a:alpha val="90000"/>
            </a:srgbClr>
          </a:solidFill>
        </a:ln>
      </dgm:spPr>
      <dgm:t>
        <a:bodyPr/>
        <a:lstStyle/>
        <a:p>
          <a:endParaRPr kumimoji="1" lang="ja-JP" altLang="en-US" sz="1600">
            <a:solidFill>
              <a:schemeClr val="tx1">
                <a:lumMod val="65000"/>
                <a:lumOff val="35000"/>
              </a:schemeClr>
            </a:solidFill>
          </a:endParaRPr>
        </a:p>
      </dgm:t>
    </dgm:pt>
    <dgm:pt modelId="{B99F1252-CFE2-4175-8E6F-C57DBCE10E39}" type="parTrans" cxnId="{0EEC2E88-F21F-4C9D-B5B5-63467696F23F}">
      <dgm:prSet/>
      <dgm:spPr/>
      <dgm:t>
        <a:bodyPr/>
        <a:lstStyle/>
        <a:p>
          <a:endParaRPr kumimoji="1" lang="ja-JP" altLang="en-US"/>
        </a:p>
      </dgm:t>
    </dgm:pt>
    <dgm:pt modelId="{C484F688-BF10-4163-A8A5-2D14220C8804}" type="sibTrans" cxnId="{0EEC2E88-F21F-4C9D-B5B5-63467696F23F}">
      <dgm:prSet/>
      <dgm:spPr/>
      <dgm:t>
        <a:bodyPr/>
        <a:lstStyle/>
        <a:p>
          <a:endParaRPr kumimoji="1" lang="ja-JP" altLang="en-US"/>
        </a:p>
      </dgm:t>
    </dgm:pt>
    <dgm:pt modelId="{B26403D2-3DCF-4B71-819C-22EDADDEB6FF}">
      <dgm:prSet phldrT="[テキスト]" phldr="1" custT="1"/>
      <dgm:spPr>
        <a:gradFill flip="none" rotWithShape="1">
          <a:gsLst>
            <a:gs pos="0">
              <a:srgbClr val="C8E6EC"/>
            </a:gs>
            <a:gs pos="100000">
              <a:schemeClr val="bg1"/>
            </a:gs>
          </a:gsLst>
          <a:lin ang="5400000" scaled="1"/>
          <a:tileRect/>
        </a:gradFill>
        <a:ln>
          <a:solidFill>
            <a:srgbClr val="8CCBD8">
              <a:alpha val="90000"/>
            </a:srgbClr>
          </a:solidFill>
        </a:ln>
      </dgm:spPr>
      <dgm:t>
        <a:bodyPr/>
        <a:lstStyle/>
        <a:p>
          <a:endParaRPr kumimoji="1" lang="ja-JP" altLang="en-US" sz="1600">
            <a:solidFill>
              <a:schemeClr val="tx1">
                <a:lumMod val="65000"/>
                <a:lumOff val="35000"/>
              </a:schemeClr>
            </a:solidFill>
          </a:endParaRPr>
        </a:p>
      </dgm:t>
    </dgm:pt>
    <dgm:pt modelId="{F8DD637C-1D00-4A13-B11F-1FAB1519D4AD}" type="parTrans" cxnId="{3D074404-3BDF-4F7A-94AE-D17CC3C9FD07}">
      <dgm:prSet/>
      <dgm:spPr/>
      <dgm:t>
        <a:bodyPr/>
        <a:lstStyle/>
        <a:p>
          <a:endParaRPr kumimoji="1" lang="ja-JP" altLang="en-US"/>
        </a:p>
      </dgm:t>
    </dgm:pt>
    <dgm:pt modelId="{77573416-A0BD-4CCB-83BB-7ABC6B2AFB09}" type="sibTrans" cxnId="{3D074404-3BDF-4F7A-94AE-D17CC3C9FD07}">
      <dgm:prSet/>
      <dgm:spPr/>
      <dgm:t>
        <a:bodyPr/>
        <a:lstStyle/>
        <a:p>
          <a:endParaRPr kumimoji="1" lang="ja-JP" altLang="en-US"/>
        </a:p>
      </dgm:t>
    </dgm:pt>
    <dgm:pt modelId="{22C0A2F3-1E5B-468A-B88E-848D4294D795}">
      <dgm:prSet phldrT="[テキスト]" phldr="1" custT="1"/>
      <dgm:spPr>
        <a:solidFill>
          <a:srgbClr val="4AADC1"/>
        </a:solidFill>
        <a:ln>
          <a:solidFill>
            <a:srgbClr val="8CCBD8"/>
          </a:solidFill>
        </a:ln>
      </dgm:spPr>
      <dgm:t>
        <a:bodyPr/>
        <a:lstStyle/>
        <a:p>
          <a:endParaRPr kumimoji="1" lang="ja-JP" altLang="en-US" sz="2000" b="1" dirty="0">
            <a:solidFill>
              <a:schemeClr val="bg1"/>
            </a:solidFill>
          </a:endParaRPr>
        </a:p>
      </dgm:t>
    </dgm:pt>
    <dgm:pt modelId="{96CF935F-1136-4F61-8904-48222912E11A}" type="parTrans" cxnId="{484EA91F-E378-4F15-8158-F404C007A1EC}">
      <dgm:prSet/>
      <dgm:spPr/>
      <dgm:t>
        <a:bodyPr/>
        <a:lstStyle/>
        <a:p>
          <a:endParaRPr kumimoji="1" lang="ja-JP" altLang="en-US"/>
        </a:p>
      </dgm:t>
    </dgm:pt>
    <dgm:pt modelId="{A2060A28-F87F-4EAA-912F-21DC750B9778}" type="sibTrans" cxnId="{484EA91F-E378-4F15-8158-F404C007A1EC}">
      <dgm:prSet/>
      <dgm:spPr/>
      <dgm:t>
        <a:bodyPr/>
        <a:lstStyle/>
        <a:p>
          <a:endParaRPr kumimoji="1" lang="ja-JP" altLang="en-US"/>
        </a:p>
      </dgm:t>
    </dgm:pt>
    <dgm:pt modelId="{CD1BCA8E-3342-423F-972C-026B07E37DD2}">
      <dgm:prSet phldrT="[テキスト]" phldr="1" custT="1"/>
      <dgm:spPr>
        <a:gradFill flip="none" rotWithShape="1">
          <a:gsLst>
            <a:gs pos="0">
              <a:srgbClr val="C8E6EC"/>
            </a:gs>
            <a:gs pos="100000">
              <a:schemeClr val="bg1"/>
            </a:gs>
          </a:gsLst>
          <a:lin ang="5400000" scaled="1"/>
          <a:tileRect/>
        </a:gradFill>
        <a:ln>
          <a:solidFill>
            <a:srgbClr val="8CCBD8">
              <a:alpha val="90000"/>
            </a:srgbClr>
          </a:solidFill>
        </a:ln>
      </dgm:spPr>
      <dgm:t>
        <a:bodyPr/>
        <a:lstStyle/>
        <a:p>
          <a:endParaRPr kumimoji="1" lang="ja-JP" altLang="en-US" sz="1600" dirty="0">
            <a:solidFill>
              <a:schemeClr val="tx1">
                <a:lumMod val="65000"/>
                <a:lumOff val="35000"/>
              </a:schemeClr>
            </a:solidFill>
          </a:endParaRPr>
        </a:p>
      </dgm:t>
    </dgm:pt>
    <dgm:pt modelId="{6C913AB2-5EF6-42C4-89E6-B2BA47E90D01}" type="parTrans" cxnId="{37F3AF03-CBBB-44C7-A3C1-55CD9359F7C7}">
      <dgm:prSet/>
      <dgm:spPr/>
      <dgm:t>
        <a:bodyPr/>
        <a:lstStyle/>
        <a:p>
          <a:endParaRPr kumimoji="1" lang="ja-JP" altLang="en-US"/>
        </a:p>
      </dgm:t>
    </dgm:pt>
    <dgm:pt modelId="{81F4D1D3-AF3E-4267-8762-C9C0CA006DED}" type="sibTrans" cxnId="{37F3AF03-CBBB-44C7-A3C1-55CD9359F7C7}">
      <dgm:prSet/>
      <dgm:spPr/>
      <dgm:t>
        <a:bodyPr/>
        <a:lstStyle/>
        <a:p>
          <a:endParaRPr kumimoji="1" lang="ja-JP" altLang="en-US"/>
        </a:p>
      </dgm:t>
    </dgm:pt>
    <dgm:pt modelId="{F13CB705-BE6A-4803-A1C1-CDE7ACA7DC70}">
      <dgm:prSet phldrT="[テキスト]" phldr="1" custT="1"/>
      <dgm:spPr>
        <a:gradFill flip="none" rotWithShape="1">
          <a:gsLst>
            <a:gs pos="0">
              <a:srgbClr val="C8E6EC"/>
            </a:gs>
            <a:gs pos="100000">
              <a:schemeClr val="bg1"/>
            </a:gs>
          </a:gsLst>
          <a:lin ang="5400000" scaled="1"/>
          <a:tileRect/>
        </a:gradFill>
        <a:ln>
          <a:solidFill>
            <a:srgbClr val="8CCBD8">
              <a:alpha val="90000"/>
            </a:srgbClr>
          </a:solidFill>
        </a:ln>
      </dgm:spPr>
      <dgm:t>
        <a:bodyPr/>
        <a:lstStyle/>
        <a:p>
          <a:endParaRPr kumimoji="1" lang="ja-JP" altLang="en-US" sz="1600" dirty="0">
            <a:solidFill>
              <a:schemeClr val="tx1">
                <a:lumMod val="65000"/>
                <a:lumOff val="35000"/>
              </a:schemeClr>
            </a:solidFill>
          </a:endParaRPr>
        </a:p>
      </dgm:t>
    </dgm:pt>
    <dgm:pt modelId="{69E31E8D-EA02-4EF2-8276-2F42A8CCC7C7}" type="parTrans" cxnId="{90303DDD-02D0-425F-9838-90DCB514EE8D}">
      <dgm:prSet/>
      <dgm:spPr/>
      <dgm:t>
        <a:bodyPr/>
        <a:lstStyle/>
        <a:p>
          <a:endParaRPr kumimoji="1" lang="ja-JP" altLang="en-US"/>
        </a:p>
      </dgm:t>
    </dgm:pt>
    <dgm:pt modelId="{09B107F3-50B0-4581-9E9C-ACD7A1242614}" type="sibTrans" cxnId="{90303DDD-02D0-425F-9838-90DCB514EE8D}">
      <dgm:prSet/>
      <dgm:spPr/>
      <dgm:t>
        <a:bodyPr/>
        <a:lstStyle/>
        <a:p>
          <a:endParaRPr kumimoji="1" lang="ja-JP" altLang="en-US"/>
        </a:p>
      </dgm:t>
    </dgm:pt>
    <dgm:pt modelId="{09DD4241-E06F-4C17-A33E-31035A5A0B7D}" type="pres">
      <dgm:prSet presAssocID="{F9C379E3-6A7C-4B76-B0C1-E7A6BBBD15B6}" presName="diagram" presStyleCnt="0">
        <dgm:presLayoutVars>
          <dgm:dir/>
          <dgm:animLvl val="lvl"/>
          <dgm:resizeHandles val="exact"/>
        </dgm:presLayoutVars>
      </dgm:prSet>
      <dgm:spPr/>
      <dgm:t>
        <a:bodyPr/>
        <a:lstStyle/>
        <a:p>
          <a:endParaRPr kumimoji="1" lang="ja-JP" altLang="en-US"/>
        </a:p>
      </dgm:t>
    </dgm:pt>
    <dgm:pt modelId="{0C0A0D87-90E8-4B70-B412-567637F15675}" type="pres">
      <dgm:prSet presAssocID="{48ED3DC5-58F1-4FD6-837B-0BA51F083B82}" presName="compNode" presStyleCnt="0"/>
      <dgm:spPr/>
    </dgm:pt>
    <dgm:pt modelId="{A491D9DA-C0A4-4E4A-94E9-452A4A1A10B3}" type="pres">
      <dgm:prSet presAssocID="{48ED3DC5-58F1-4FD6-837B-0BA51F083B82}" presName="childRect" presStyleLbl="bgAcc1" presStyleIdx="0" presStyleCnt="3">
        <dgm:presLayoutVars>
          <dgm:bulletEnabled val="1"/>
        </dgm:presLayoutVars>
      </dgm:prSet>
      <dgm:spPr/>
      <dgm:t>
        <a:bodyPr/>
        <a:lstStyle/>
        <a:p>
          <a:endParaRPr kumimoji="1" lang="ja-JP" altLang="en-US"/>
        </a:p>
      </dgm:t>
    </dgm:pt>
    <dgm:pt modelId="{E7F56B8B-1F10-41AC-AB10-0FDDA2C80432}" type="pres">
      <dgm:prSet presAssocID="{48ED3DC5-58F1-4FD6-837B-0BA51F083B82}" presName="parentText" presStyleLbl="node1" presStyleIdx="0" presStyleCnt="0">
        <dgm:presLayoutVars>
          <dgm:chMax val="0"/>
          <dgm:bulletEnabled val="1"/>
        </dgm:presLayoutVars>
      </dgm:prSet>
      <dgm:spPr/>
      <dgm:t>
        <a:bodyPr/>
        <a:lstStyle/>
        <a:p>
          <a:endParaRPr kumimoji="1" lang="ja-JP" altLang="en-US"/>
        </a:p>
      </dgm:t>
    </dgm:pt>
    <dgm:pt modelId="{AEDC7495-96AB-4C2C-BF40-797475B8C986}" type="pres">
      <dgm:prSet presAssocID="{48ED3DC5-58F1-4FD6-837B-0BA51F083B82}" presName="parentRect" presStyleLbl="alignNode1" presStyleIdx="0" presStyleCnt="3"/>
      <dgm:spPr/>
      <dgm:t>
        <a:bodyPr/>
        <a:lstStyle/>
        <a:p>
          <a:endParaRPr kumimoji="1" lang="ja-JP" altLang="en-US"/>
        </a:p>
      </dgm:t>
    </dgm:pt>
    <dgm:pt modelId="{34525F39-C5F3-41DB-8285-CA9D98D9054E}" type="pres">
      <dgm:prSet presAssocID="{48ED3DC5-58F1-4FD6-837B-0BA51F083B82}" presName="adorn" presStyleLbl="fgAccFollowNode1" presStyleIdx="0" presStyleCnt="3"/>
      <dgm:spPr/>
    </dgm:pt>
    <dgm:pt modelId="{CDD757DA-15BA-4387-82BB-52418AACE660}" type="pres">
      <dgm:prSet presAssocID="{31BA16C1-8A1D-4D76-9BF3-0ECCEB48BAE4}" presName="sibTrans" presStyleLbl="sibTrans2D1" presStyleIdx="0" presStyleCnt="0"/>
      <dgm:spPr/>
      <dgm:t>
        <a:bodyPr/>
        <a:lstStyle/>
        <a:p>
          <a:endParaRPr kumimoji="1" lang="ja-JP" altLang="en-US"/>
        </a:p>
      </dgm:t>
    </dgm:pt>
    <dgm:pt modelId="{01742CF4-3E0D-42C8-BDB6-47E75B1EE7C1}" type="pres">
      <dgm:prSet presAssocID="{F1D410F2-24DB-492B-A6EE-9905D46C8400}" presName="compNode" presStyleCnt="0"/>
      <dgm:spPr/>
    </dgm:pt>
    <dgm:pt modelId="{DFD07DA2-3941-42BE-BE54-B0A36600B107}" type="pres">
      <dgm:prSet presAssocID="{F1D410F2-24DB-492B-A6EE-9905D46C8400}" presName="childRect" presStyleLbl="bgAcc1" presStyleIdx="1" presStyleCnt="3">
        <dgm:presLayoutVars>
          <dgm:bulletEnabled val="1"/>
        </dgm:presLayoutVars>
      </dgm:prSet>
      <dgm:spPr/>
      <dgm:t>
        <a:bodyPr/>
        <a:lstStyle/>
        <a:p>
          <a:endParaRPr kumimoji="1" lang="ja-JP" altLang="en-US"/>
        </a:p>
      </dgm:t>
    </dgm:pt>
    <dgm:pt modelId="{52370156-132C-47B5-83D6-7E48E8D1551D}" type="pres">
      <dgm:prSet presAssocID="{F1D410F2-24DB-492B-A6EE-9905D46C8400}" presName="parentText" presStyleLbl="node1" presStyleIdx="0" presStyleCnt="0">
        <dgm:presLayoutVars>
          <dgm:chMax val="0"/>
          <dgm:bulletEnabled val="1"/>
        </dgm:presLayoutVars>
      </dgm:prSet>
      <dgm:spPr/>
      <dgm:t>
        <a:bodyPr/>
        <a:lstStyle/>
        <a:p>
          <a:endParaRPr kumimoji="1" lang="ja-JP" altLang="en-US"/>
        </a:p>
      </dgm:t>
    </dgm:pt>
    <dgm:pt modelId="{2CBCDE01-621D-416E-9F2F-9CF0970035A5}" type="pres">
      <dgm:prSet presAssocID="{F1D410F2-24DB-492B-A6EE-9905D46C8400}" presName="parentRect" presStyleLbl="alignNode1" presStyleIdx="1" presStyleCnt="3"/>
      <dgm:spPr/>
      <dgm:t>
        <a:bodyPr/>
        <a:lstStyle/>
        <a:p>
          <a:endParaRPr kumimoji="1" lang="ja-JP" altLang="en-US"/>
        </a:p>
      </dgm:t>
    </dgm:pt>
    <dgm:pt modelId="{6FB3B668-877D-4FDA-8120-6FDA9CDC82A4}" type="pres">
      <dgm:prSet presAssocID="{F1D410F2-24DB-492B-A6EE-9905D46C8400}" presName="adorn" presStyleLbl="fgAccFollowNode1" presStyleIdx="1" presStyleCnt="3"/>
      <dgm:spPr/>
    </dgm:pt>
    <dgm:pt modelId="{7F09BDE1-E358-4122-A1F0-A883257A5036}" type="pres">
      <dgm:prSet presAssocID="{AA43EB7A-A08A-458A-B0A3-6B02EC716750}" presName="sibTrans" presStyleLbl="sibTrans2D1" presStyleIdx="0" presStyleCnt="0"/>
      <dgm:spPr/>
      <dgm:t>
        <a:bodyPr/>
        <a:lstStyle/>
        <a:p>
          <a:endParaRPr kumimoji="1" lang="ja-JP" altLang="en-US"/>
        </a:p>
      </dgm:t>
    </dgm:pt>
    <dgm:pt modelId="{7D1D8A2F-F55E-41FF-9BA3-4A73E995712F}" type="pres">
      <dgm:prSet presAssocID="{22C0A2F3-1E5B-468A-B88E-848D4294D795}" presName="compNode" presStyleCnt="0"/>
      <dgm:spPr/>
    </dgm:pt>
    <dgm:pt modelId="{DB03342E-EFF2-4460-9919-7E39EAC6BE20}" type="pres">
      <dgm:prSet presAssocID="{22C0A2F3-1E5B-468A-B88E-848D4294D795}" presName="childRect" presStyleLbl="bgAcc1" presStyleIdx="2" presStyleCnt="3">
        <dgm:presLayoutVars>
          <dgm:bulletEnabled val="1"/>
        </dgm:presLayoutVars>
      </dgm:prSet>
      <dgm:spPr/>
      <dgm:t>
        <a:bodyPr/>
        <a:lstStyle/>
        <a:p>
          <a:endParaRPr kumimoji="1" lang="ja-JP" altLang="en-US"/>
        </a:p>
      </dgm:t>
    </dgm:pt>
    <dgm:pt modelId="{8904A7EC-D65C-45A9-97E1-D0F390DC9183}" type="pres">
      <dgm:prSet presAssocID="{22C0A2F3-1E5B-468A-B88E-848D4294D795}" presName="parentText" presStyleLbl="node1" presStyleIdx="0" presStyleCnt="0">
        <dgm:presLayoutVars>
          <dgm:chMax val="0"/>
          <dgm:bulletEnabled val="1"/>
        </dgm:presLayoutVars>
      </dgm:prSet>
      <dgm:spPr/>
      <dgm:t>
        <a:bodyPr/>
        <a:lstStyle/>
        <a:p>
          <a:endParaRPr kumimoji="1" lang="ja-JP" altLang="en-US"/>
        </a:p>
      </dgm:t>
    </dgm:pt>
    <dgm:pt modelId="{B30A9F8D-AB62-47FE-93B3-DDC704EECDA7}" type="pres">
      <dgm:prSet presAssocID="{22C0A2F3-1E5B-468A-B88E-848D4294D795}" presName="parentRect" presStyleLbl="alignNode1" presStyleIdx="2" presStyleCnt="3"/>
      <dgm:spPr/>
      <dgm:t>
        <a:bodyPr/>
        <a:lstStyle/>
        <a:p>
          <a:endParaRPr kumimoji="1" lang="ja-JP" altLang="en-US"/>
        </a:p>
      </dgm:t>
    </dgm:pt>
    <dgm:pt modelId="{49ED8F0B-CD34-470D-8F40-1A6787734943}" type="pres">
      <dgm:prSet presAssocID="{22C0A2F3-1E5B-468A-B88E-848D4294D795}" presName="adorn" presStyleLbl="fgAccFollowNode1" presStyleIdx="2" presStyleCnt="3"/>
      <dgm:spPr/>
    </dgm:pt>
  </dgm:ptLst>
  <dgm:cxnLst>
    <dgm:cxn modelId="{04CD00A6-75D5-449F-A3B2-5875BFE4C601}" type="presOf" srcId="{F1D410F2-24DB-492B-A6EE-9905D46C8400}" destId="{52370156-132C-47B5-83D6-7E48E8D1551D}" srcOrd="0" destOrd="0" presId="urn:microsoft.com/office/officeart/2005/8/layout/bList2#1"/>
    <dgm:cxn modelId="{35E89372-C102-4BD7-9FBE-6CB9D4C6D1B1}" type="presOf" srcId="{CD1BCA8E-3342-423F-972C-026B07E37DD2}" destId="{DB03342E-EFF2-4460-9919-7E39EAC6BE20}" srcOrd="0" destOrd="0" presId="urn:microsoft.com/office/officeart/2005/8/layout/bList2#1"/>
    <dgm:cxn modelId="{4584DC2C-59B3-40C1-B153-4D2B0072C30E}" type="presOf" srcId="{48ED3DC5-58F1-4FD6-837B-0BA51F083B82}" destId="{E7F56B8B-1F10-41AC-AB10-0FDDA2C80432}" srcOrd="0" destOrd="0" presId="urn:microsoft.com/office/officeart/2005/8/layout/bList2#1"/>
    <dgm:cxn modelId="{0EEC2E88-F21F-4C9D-B5B5-63467696F23F}" srcId="{F1D410F2-24DB-492B-A6EE-9905D46C8400}" destId="{4D773249-3EAF-4F96-B9F8-CA1967011DF8}" srcOrd="0" destOrd="0" parTransId="{B99F1252-CFE2-4175-8E6F-C57DBCE10E39}" sibTransId="{C484F688-BF10-4163-A8A5-2D14220C8804}"/>
    <dgm:cxn modelId="{90303DDD-02D0-425F-9838-90DCB514EE8D}" srcId="{22C0A2F3-1E5B-468A-B88E-848D4294D795}" destId="{F13CB705-BE6A-4803-A1C1-CDE7ACA7DC70}" srcOrd="1" destOrd="0" parTransId="{69E31E8D-EA02-4EF2-8276-2F42A8CCC7C7}" sibTransId="{09B107F3-50B0-4581-9E9C-ACD7A1242614}"/>
    <dgm:cxn modelId="{C05DD43B-2819-415B-B25F-FEB8A13E0D35}" type="presOf" srcId="{EC4C12F7-7FC1-4288-852B-CBBC33328DE0}" destId="{A491D9DA-C0A4-4E4A-94E9-452A4A1A10B3}" srcOrd="0" destOrd="1" presId="urn:microsoft.com/office/officeart/2005/8/layout/bList2#1"/>
    <dgm:cxn modelId="{484EA91F-E378-4F15-8158-F404C007A1EC}" srcId="{F9C379E3-6A7C-4B76-B0C1-E7A6BBBD15B6}" destId="{22C0A2F3-1E5B-468A-B88E-848D4294D795}" srcOrd="2" destOrd="0" parTransId="{96CF935F-1136-4F61-8904-48222912E11A}" sibTransId="{A2060A28-F87F-4EAA-912F-21DC750B9778}"/>
    <dgm:cxn modelId="{2BF5168E-5007-4F28-AA63-B84835C9FF8E}" srcId="{F9C379E3-6A7C-4B76-B0C1-E7A6BBBD15B6}" destId="{48ED3DC5-58F1-4FD6-837B-0BA51F083B82}" srcOrd="0" destOrd="0" parTransId="{543BFE87-2E58-4F09-B65D-CB0192000C35}" sibTransId="{31BA16C1-8A1D-4D76-9BF3-0ECCEB48BAE4}"/>
    <dgm:cxn modelId="{8F006975-703A-47D4-829B-884AB7A486EB}" type="presOf" srcId="{31BA16C1-8A1D-4D76-9BF3-0ECCEB48BAE4}" destId="{CDD757DA-15BA-4387-82BB-52418AACE660}" srcOrd="0" destOrd="0" presId="urn:microsoft.com/office/officeart/2005/8/layout/bList2#1"/>
    <dgm:cxn modelId="{37F3AF03-CBBB-44C7-A3C1-55CD9359F7C7}" srcId="{22C0A2F3-1E5B-468A-B88E-848D4294D795}" destId="{CD1BCA8E-3342-423F-972C-026B07E37DD2}" srcOrd="0" destOrd="0" parTransId="{6C913AB2-5EF6-42C4-89E6-B2BA47E90D01}" sibTransId="{81F4D1D3-AF3E-4267-8762-C9C0CA006DED}"/>
    <dgm:cxn modelId="{FA9B956D-8FF2-47CB-847E-FD847AC33D3A}" type="presOf" srcId="{19FF7DA1-F04B-4471-829D-FDFDCFB379FB}" destId="{A491D9DA-C0A4-4E4A-94E9-452A4A1A10B3}" srcOrd="0" destOrd="0" presId="urn:microsoft.com/office/officeart/2005/8/layout/bList2#1"/>
    <dgm:cxn modelId="{508E52D1-8C1B-41C8-B543-D4BFFD47E736}" type="presOf" srcId="{22C0A2F3-1E5B-468A-B88E-848D4294D795}" destId="{B30A9F8D-AB62-47FE-93B3-DDC704EECDA7}" srcOrd="1" destOrd="0" presId="urn:microsoft.com/office/officeart/2005/8/layout/bList2#1"/>
    <dgm:cxn modelId="{99837116-0261-4052-B7E4-1D80E5403F2D}" type="presOf" srcId="{F13CB705-BE6A-4803-A1C1-CDE7ACA7DC70}" destId="{DB03342E-EFF2-4460-9919-7E39EAC6BE20}" srcOrd="0" destOrd="1" presId="urn:microsoft.com/office/officeart/2005/8/layout/bList2#1"/>
    <dgm:cxn modelId="{EAA669DF-FAAA-4BD2-B458-8E5435A41153}" type="presOf" srcId="{F9C379E3-6A7C-4B76-B0C1-E7A6BBBD15B6}" destId="{09DD4241-E06F-4C17-A33E-31035A5A0B7D}" srcOrd="0" destOrd="0" presId="urn:microsoft.com/office/officeart/2005/8/layout/bList2#1"/>
    <dgm:cxn modelId="{F09D1D44-B3B1-4EEF-94D9-31C356C81465}" type="presOf" srcId="{B26403D2-3DCF-4B71-819C-22EDADDEB6FF}" destId="{DFD07DA2-3941-42BE-BE54-B0A36600B107}" srcOrd="0" destOrd="1" presId="urn:microsoft.com/office/officeart/2005/8/layout/bList2#1"/>
    <dgm:cxn modelId="{3D074404-3BDF-4F7A-94AE-D17CC3C9FD07}" srcId="{F1D410F2-24DB-492B-A6EE-9905D46C8400}" destId="{B26403D2-3DCF-4B71-819C-22EDADDEB6FF}" srcOrd="1" destOrd="0" parTransId="{F8DD637C-1D00-4A13-B11F-1FAB1519D4AD}" sibTransId="{77573416-A0BD-4CCB-83BB-7ABC6B2AFB09}"/>
    <dgm:cxn modelId="{E38BCBAF-FF3F-4767-B699-B9203105D863}" type="presOf" srcId="{F1D410F2-24DB-492B-A6EE-9905D46C8400}" destId="{2CBCDE01-621D-416E-9F2F-9CF0970035A5}" srcOrd="1" destOrd="0" presId="urn:microsoft.com/office/officeart/2005/8/layout/bList2#1"/>
    <dgm:cxn modelId="{758EC326-BF2B-4552-A10E-41A714544A08}" srcId="{48ED3DC5-58F1-4FD6-837B-0BA51F083B82}" destId="{EC4C12F7-7FC1-4288-852B-CBBC33328DE0}" srcOrd="1" destOrd="0" parTransId="{C85FC373-6659-40D5-90E4-FB2714D61461}" sibTransId="{60AE21B7-3718-481E-8A6E-2EC386B36A6C}"/>
    <dgm:cxn modelId="{835178C4-4A60-456F-9FB9-D644D9275A71}" srcId="{48ED3DC5-58F1-4FD6-837B-0BA51F083B82}" destId="{19FF7DA1-F04B-4471-829D-FDFDCFB379FB}" srcOrd="0" destOrd="0" parTransId="{1E36269A-CB49-47C2-95EC-01BDEFE0B85A}" sibTransId="{BF3776AC-E405-42F1-8119-A7CD262EB857}"/>
    <dgm:cxn modelId="{968D7B4C-8760-4EC3-B6A3-F4152979C92B}" type="presOf" srcId="{22C0A2F3-1E5B-468A-B88E-848D4294D795}" destId="{8904A7EC-D65C-45A9-97E1-D0F390DC9183}" srcOrd="0" destOrd="0" presId="urn:microsoft.com/office/officeart/2005/8/layout/bList2#1"/>
    <dgm:cxn modelId="{6D67DE65-B398-4F6D-936B-66F49BB2F86A}" type="presOf" srcId="{4D773249-3EAF-4F96-B9F8-CA1967011DF8}" destId="{DFD07DA2-3941-42BE-BE54-B0A36600B107}" srcOrd="0" destOrd="0" presId="urn:microsoft.com/office/officeart/2005/8/layout/bList2#1"/>
    <dgm:cxn modelId="{88EEC8AB-FF04-4268-8AFB-006926418DD8}" type="presOf" srcId="{AA43EB7A-A08A-458A-B0A3-6B02EC716750}" destId="{7F09BDE1-E358-4122-A1F0-A883257A5036}" srcOrd="0" destOrd="0" presId="urn:microsoft.com/office/officeart/2005/8/layout/bList2#1"/>
    <dgm:cxn modelId="{507F4A18-94D3-48C8-BA60-397BE870C981}" type="presOf" srcId="{48ED3DC5-58F1-4FD6-837B-0BA51F083B82}" destId="{AEDC7495-96AB-4C2C-BF40-797475B8C986}" srcOrd="1" destOrd="0" presId="urn:microsoft.com/office/officeart/2005/8/layout/bList2#1"/>
    <dgm:cxn modelId="{A91FA524-DA77-4631-870D-E86955FDD74B}" srcId="{F9C379E3-6A7C-4B76-B0C1-E7A6BBBD15B6}" destId="{F1D410F2-24DB-492B-A6EE-9905D46C8400}" srcOrd="1" destOrd="0" parTransId="{C6316D87-342F-442B-B2C6-BB058B07A8D1}" sibTransId="{AA43EB7A-A08A-458A-B0A3-6B02EC716750}"/>
    <dgm:cxn modelId="{D6828618-B576-4F41-92BD-BE7E38E44358}" type="presParOf" srcId="{09DD4241-E06F-4C17-A33E-31035A5A0B7D}" destId="{0C0A0D87-90E8-4B70-B412-567637F15675}" srcOrd="0" destOrd="0" presId="urn:microsoft.com/office/officeart/2005/8/layout/bList2#1"/>
    <dgm:cxn modelId="{F7964641-AFD6-42B5-8818-58749CEF1E48}" type="presParOf" srcId="{0C0A0D87-90E8-4B70-B412-567637F15675}" destId="{A491D9DA-C0A4-4E4A-94E9-452A4A1A10B3}" srcOrd="0" destOrd="0" presId="urn:microsoft.com/office/officeart/2005/8/layout/bList2#1"/>
    <dgm:cxn modelId="{731656E3-7474-4DF2-A622-88E4B260620E}" type="presParOf" srcId="{0C0A0D87-90E8-4B70-B412-567637F15675}" destId="{E7F56B8B-1F10-41AC-AB10-0FDDA2C80432}" srcOrd="1" destOrd="0" presId="urn:microsoft.com/office/officeart/2005/8/layout/bList2#1"/>
    <dgm:cxn modelId="{9399FA9C-8F4D-4D4A-BF89-C217683A987B}" type="presParOf" srcId="{0C0A0D87-90E8-4B70-B412-567637F15675}" destId="{AEDC7495-96AB-4C2C-BF40-797475B8C986}" srcOrd="2" destOrd="0" presId="urn:microsoft.com/office/officeart/2005/8/layout/bList2#1"/>
    <dgm:cxn modelId="{CEEC0256-F4B9-4010-A218-DF1F12102C0E}" type="presParOf" srcId="{0C0A0D87-90E8-4B70-B412-567637F15675}" destId="{34525F39-C5F3-41DB-8285-CA9D98D9054E}" srcOrd="3" destOrd="0" presId="urn:microsoft.com/office/officeart/2005/8/layout/bList2#1"/>
    <dgm:cxn modelId="{F40051E5-C3E7-4709-A28E-DB7EE0BA2531}" type="presParOf" srcId="{09DD4241-E06F-4C17-A33E-31035A5A0B7D}" destId="{CDD757DA-15BA-4387-82BB-52418AACE660}" srcOrd="1" destOrd="0" presId="urn:microsoft.com/office/officeart/2005/8/layout/bList2#1"/>
    <dgm:cxn modelId="{2E65C729-FC92-4CED-A313-C11899DAE315}" type="presParOf" srcId="{09DD4241-E06F-4C17-A33E-31035A5A0B7D}" destId="{01742CF4-3E0D-42C8-BDB6-47E75B1EE7C1}" srcOrd="2" destOrd="0" presId="urn:microsoft.com/office/officeart/2005/8/layout/bList2#1"/>
    <dgm:cxn modelId="{5F27F428-EC3E-4311-8031-4D1DA14DC78F}" type="presParOf" srcId="{01742CF4-3E0D-42C8-BDB6-47E75B1EE7C1}" destId="{DFD07DA2-3941-42BE-BE54-B0A36600B107}" srcOrd="0" destOrd="0" presId="urn:microsoft.com/office/officeart/2005/8/layout/bList2#1"/>
    <dgm:cxn modelId="{602A920D-486C-455B-9752-2BACFE3A407B}" type="presParOf" srcId="{01742CF4-3E0D-42C8-BDB6-47E75B1EE7C1}" destId="{52370156-132C-47B5-83D6-7E48E8D1551D}" srcOrd="1" destOrd="0" presId="urn:microsoft.com/office/officeart/2005/8/layout/bList2#1"/>
    <dgm:cxn modelId="{89CC4EBF-FD3A-4067-A85B-38008B4DD11B}" type="presParOf" srcId="{01742CF4-3E0D-42C8-BDB6-47E75B1EE7C1}" destId="{2CBCDE01-621D-416E-9F2F-9CF0970035A5}" srcOrd="2" destOrd="0" presId="urn:microsoft.com/office/officeart/2005/8/layout/bList2#1"/>
    <dgm:cxn modelId="{8EF53C22-4031-434D-92A5-9887A3375B5C}" type="presParOf" srcId="{01742CF4-3E0D-42C8-BDB6-47E75B1EE7C1}" destId="{6FB3B668-877D-4FDA-8120-6FDA9CDC82A4}" srcOrd="3" destOrd="0" presId="urn:microsoft.com/office/officeart/2005/8/layout/bList2#1"/>
    <dgm:cxn modelId="{2809CA9B-FBE8-46BE-8385-08B0E89D3685}" type="presParOf" srcId="{09DD4241-E06F-4C17-A33E-31035A5A0B7D}" destId="{7F09BDE1-E358-4122-A1F0-A883257A5036}" srcOrd="3" destOrd="0" presId="urn:microsoft.com/office/officeart/2005/8/layout/bList2#1"/>
    <dgm:cxn modelId="{01DA9E4A-9DE3-448B-B3DD-D1310C5A217A}" type="presParOf" srcId="{09DD4241-E06F-4C17-A33E-31035A5A0B7D}" destId="{7D1D8A2F-F55E-41FF-9BA3-4A73E995712F}" srcOrd="4" destOrd="0" presId="urn:microsoft.com/office/officeart/2005/8/layout/bList2#1"/>
    <dgm:cxn modelId="{5594A5B6-911D-44F3-8BAA-7778C90AC074}" type="presParOf" srcId="{7D1D8A2F-F55E-41FF-9BA3-4A73E995712F}" destId="{DB03342E-EFF2-4460-9919-7E39EAC6BE20}" srcOrd="0" destOrd="0" presId="urn:microsoft.com/office/officeart/2005/8/layout/bList2#1"/>
    <dgm:cxn modelId="{7A7D76A6-FEA3-4669-BF8F-C01D4E2B3CD3}" type="presParOf" srcId="{7D1D8A2F-F55E-41FF-9BA3-4A73E995712F}" destId="{8904A7EC-D65C-45A9-97E1-D0F390DC9183}" srcOrd="1" destOrd="0" presId="urn:microsoft.com/office/officeart/2005/8/layout/bList2#1"/>
    <dgm:cxn modelId="{3080D118-A87B-46AF-8894-AECDCE5DC98E}" type="presParOf" srcId="{7D1D8A2F-F55E-41FF-9BA3-4A73E995712F}" destId="{B30A9F8D-AB62-47FE-93B3-DDC704EECDA7}" srcOrd="2" destOrd="0" presId="urn:microsoft.com/office/officeart/2005/8/layout/bList2#1"/>
    <dgm:cxn modelId="{B00AD636-A961-4297-92ED-AD94DB327DAE}" type="presParOf" srcId="{7D1D8A2F-F55E-41FF-9BA3-4A73E995712F}" destId="{49ED8F0B-CD34-470D-8F40-1A6787734943}" srcOrd="3" destOrd="0" presId="urn:microsoft.com/office/officeart/2005/8/layout/b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91D9DA-C0A4-4E4A-94E9-452A4A1A10B3}">
      <dsp:nvSpPr>
        <dsp:cNvPr id="0" name=""/>
        <dsp:cNvSpPr/>
      </dsp:nvSpPr>
      <dsp:spPr>
        <a:xfrm>
          <a:off x="5499" y="437397"/>
          <a:ext cx="2375327" cy="1773131"/>
        </a:xfrm>
        <a:prstGeom prst="round2SameRect">
          <a:avLst>
            <a:gd name="adj1" fmla="val 8000"/>
            <a:gd name="adj2" fmla="val 0"/>
          </a:avLst>
        </a:prstGeom>
        <a:gradFill flip="none" rotWithShape="1">
          <a:gsLst>
            <a:gs pos="0">
              <a:srgbClr val="C8E6EC"/>
            </a:gs>
            <a:gs pos="100000">
              <a:schemeClr val="bg1"/>
            </a:gs>
          </a:gsLst>
          <a:lin ang="5400000" scaled="1"/>
          <a:tileRect/>
        </a:gradFill>
        <a:ln w="9525" cap="flat" cmpd="sng" algn="ctr">
          <a:solidFill>
            <a:srgbClr val="8CCBD8">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endParaRPr kumimoji="1" lang="ja-JP" altLang="en-US" sz="1600" kern="1200">
            <a:solidFill>
              <a:schemeClr val="tx1">
                <a:lumMod val="65000"/>
                <a:lumOff val="35000"/>
              </a:schemeClr>
            </a:solidFill>
          </a:endParaRPr>
        </a:p>
        <a:p>
          <a:pPr marL="171450" lvl="1" indent="-171450" algn="l" defTabSz="711200">
            <a:lnSpc>
              <a:spcPct val="90000"/>
            </a:lnSpc>
            <a:spcBef>
              <a:spcPct val="0"/>
            </a:spcBef>
            <a:spcAft>
              <a:spcPct val="15000"/>
            </a:spcAft>
            <a:buChar char="••"/>
          </a:pPr>
          <a:endParaRPr kumimoji="1" lang="ja-JP" altLang="en-US" sz="1600" kern="1200" dirty="0">
            <a:solidFill>
              <a:schemeClr val="tx1">
                <a:lumMod val="65000"/>
                <a:lumOff val="35000"/>
              </a:schemeClr>
            </a:solidFill>
          </a:endParaRPr>
        </a:p>
      </dsp:txBody>
      <dsp:txXfrm>
        <a:off x="5499" y="437397"/>
        <a:ext cx="2375327" cy="1773131"/>
      </dsp:txXfrm>
    </dsp:sp>
    <dsp:sp modelId="{AEDC7495-96AB-4C2C-BF40-797475B8C986}">
      <dsp:nvSpPr>
        <dsp:cNvPr id="0" name=""/>
        <dsp:cNvSpPr/>
      </dsp:nvSpPr>
      <dsp:spPr>
        <a:xfrm>
          <a:off x="5499" y="2210529"/>
          <a:ext cx="2375327" cy="762446"/>
        </a:xfrm>
        <a:prstGeom prst="rect">
          <a:avLst/>
        </a:prstGeom>
        <a:solidFill>
          <a:srgbClr val="4AADC1"/>
        </a:solidFill>
        <a:ln w="9525" cap="flat" cmpd="sng" algn="ctr">
          <a:solidFill>
            <a:srgbClr val="8CCBD8"/>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kumimoji="1" lang="ja-JP" altLang="en-US" sz="2000" b="1" kern="1200" dirty="0" smtClean="0">
              <a:solidFill>
                <a:schemeClr val="bg1"/>
              </a:solidFill>
            </a:rPr>
            <a:t>テキスト</a:t>
          </a:r>
          <a:endParaRPr kumimoji="1" lang="en-US" altLang="ja-JP" sz="2000" b="1" kern="1200" dirty="0" smtClean="0">
            <a:solidFill>
              <a:schemeClr val="bg1"/>
            </a:solidFill>
          </a:endParaRPr>
        </a:p>
      </dsp:txBody>
      <dsp:txXfrm>
        <a:off x="5499" y="2210529"/>
        <a:ext cx="1672765" cy="762446"/>
      </dsp:txXfrm>
    </dsp:sp>
    <dsp:sp modelId="{34525F39-C5F3-41DB-8285-CA9D98D9054E}">
      <dsp:nvSpPr>
        <dsp:cNvPr id="0" name=""/>
        <dsp:cNvSpPr/>
      </dsp:nvSpPr>
      <dsp:spPr>
        <a:xfrm>
          <a:off x="1745459" y="2331637"/>
          <a:ext cx="831364" cy="831364"/>
        </a:xfrm>
        <a:prstGeom prst="ellipse">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D07DA2-3941-42BE-BE54-B0A36600B107}">
      <dsp:nvSpPr>
        <dsp:cNvPr id="0" name=""/>
        <dsp:cNvSpPr/>
      </dsp:nvSpPr>
      <dsp:spPr>
        <a:xfrm>
          <a:off x="2782789" y="437397"/>
          <a:ext cx="2375327" cy="1773131"/>
        </a:xfrm>
        <a:prstGeom prst="round2SameRect">
          <a:avLst>
            <a:gd name="adj1" fmla="val 8000"/>
            <a:gd name="adj2" fmla="val 0"/>
          </a:avLst>
        </a:prstGeom>
        <a:gradFill flip="none" rotWithShape="1">
          <a:gsLst>
            <a:gs pos="0">
              <a:srgbClr val="C8E6EC"/>
            </a:gs>
            <a:gs pos="100000">
              <a:schemeClr val="bg1"/>
            </a:gs>
          </a:gsLst>
          <a:lin ang="5400000" scaled="1"/>
          <a:tileRect/>
        </a:gradFill>
        <a:ln w="9525" cap="flat" cmpd="sng" algn="ctr">
          <a:solidFill>
            <a:srgbClr val="8CCBD8">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endParaRPr kumimoji="1" lang="ja-JP" altLang="en-US" sz="1600" kern="1200">
            <a:solidFill>
              <a:schemeClr val="tx1">
                <a:lumMod val="65000"/>
                <a:lumOff val="35000"/>
              </a:schemeClr>
            </a:solidFill>
          </a:endParaRPr>
        </a:p>
        <a:p>
          <a:pPr marL="171450" lvl="1" indent="-171450" algn="l" defTabSz="711200">
            <a:lnSpc>
              <a:spcPct val="90000"/>
            </a:lnSpc>
            <a:spcBef>
              <a:spcPct val="0"/>
            </a:spcBef>
            <a:spcAft>
              <a:spcPct val="15000"/>
            </a:spcAft>
            <a:buChar char="••"/>
          </a:pPr>
          <a:endParaRPr kumimoji="1" lang="ja-JP" altLang="en-US" sz="1600" kern="1200">
            <a:solidFill>
              <a:schemeClr val="tx1">
                <a:lumMod val="65000"/>
                <a:lumOff val="35000"/>
              </a:schemeClr>
            </a:solidFill>
          </a:endParaRPr>
        </a:p>
      </dsp:txBody>
      <dsp:txXfrm>
        <a:off x="2782789" y="437397"/>
        <a:ext cx="2375327" cy="1773131"/>
      </dsp:txXfrm>
    </dsp:sp>
    <dsp:sp modelId="{2CBCDE01-621D-416E-9F2F-9CF0970035A5}">
      <dsp:nvSpPr>
        <dsp:cNvPr id="0" name=""/>
        <dsp:cNvSpPr/>
      </dsp:nvSpPr>
      <dsp:spPr>
        <a:xfrm>
          <a:off x="2782789" y="2210529"/>
          <a:ext cx="2375327" cy="762446"/>
        </a:xfrm>
        <a:prstGeom prst="rect">
          <a:avLst/>
        </a:prstGeom>
        <a:solidFill>
          <a:srgbClr val="4AADC1"/>
        </a:solidFill>
        <a:ln w="9525" cap="flat" cmpd="sng" algn="ctr">
          <a:solidFill>
            <a:srgbClr val="8CCBD8"/>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kumimoji="1" lang="ja-JP" altLang="en-US" sz="2000" b="1" kern="1200" dirty="0" smtClean="0">
              <a:solidFill>
                <a:schemeClr val="bg1"/>
              </a:solidFill>
            </a:rPr>
            <a:t>テキスト</a:t>
          </a:r>
          <a:endParaRPr kumimoji="1" lang="ja-JP" altLang="en-US" sz="2000" b="1" kern="1200" dirty="0">
            <a:solidFill>
              <a:schemeClr val="bg1"/>
            </a:solidFill>
          </a:endParaRPr>
        </a:p>
      </dsp:txBody>
      <dsp:txXfrm>
        <a:off x="2782789" y="2210529"/>
        <a:ext cx="1672765" cy="762446"/>
      </dsp:txXfrm>
    </dsp:sp>
    <dsp:sp modelId="{6FB3B668-877D-4FDA-8120-6FDA9CDC82A4}">
      <dsp:nvSpPr>
        <dsp:cNvPr id="0" name=""/>
        <dsp:cNvSpPr/>
      </dsp:nvSpPr>
      <dsp:spPr>
        <a:xfrm>
          <a:off x="4522749" y="2331637"/>
          <a:ext cx="831364" cy="831364"/>
        </a:xfrm>
        <a:prstGeom prst="ellipse">
          <a:avLst/>
        </a:prstGeom>
        <a:solidFill>
          <a:schemeClr val="accent3">
            <a:alpha val="90000"/>
            <a:tint val="40000"/>
            <a:hueOff val="0"/>
            <a:satOff val="0"/>
            <a:lumOff val="0"/>
            <a:alphaOff val="-2000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03342E-EFF2-4460-9919-7E39EAC6BE20}">
      <dsp:nvSpPr>
        <dsp:cNvPr id="0" name=""/>
        <dsp:cNvSpPr/>
      </dsp:nvSpPr>
      <dsp:spPr>
        <a:xfrm>
          <a:off x="5560079" y="437397"/>
          <a:ext cx="2375327" cy="1773131"/>
        </a:xfrm>
        <a:prstGeom prst="round2SameRect">
          <a:avLst>
            <a:gd name="adj1" fmla="val 8000"/>
            <a:gd name="adj2" fmla="val 0"/>
          </a:avLst>
        </a:prstGeom>
        <a:gradFill flip="none" rotWithShape="1">
          <a:gsLst>
            <a:gs pos="0">
              <a:srgbClr val="C8E6EC"/>
            </a:gs>
            <a:gs pos="100000">
              <a:schemeClr val="bg1"/>
            </a:gs>
          </a:gsLst>
          <a:lin ang="5400000" scaled="1"/>
          <a:tileRect/>
        </a:gradFill>
        <a:ln w="9525" cap="flat" cmpd="sng" algn="ctr">
          <a:solidFill>
            <a:srgbClr val="8CCBD8">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endParaRPr kumimoji="1" lang="ja-JP" altLang="en-US" sz="1600" kern="1200" dirty="0">
            <a:solidFill>
              <a:schemeClr val="tx1">
                <a:lumMod val="65000"/>
                <a:lumOff val="35000"/>
              </a:schemeClr>
            </a:solidFill>
          </a:endParaRPr>
        </a:p>
        <a:p>
          <a:pPr marL="171450" lvl="1" indent="-171450" algn="l" defTabSz="711200">
            <a:lnSpc>
              <a:spcPct val="90000"/>
            </a:lnSpc>
            <a:spcBef>
              <a:spcPct val="0"/>
            </a:spcBef>
            <a:spcAft>
              <a:spcPct val="15000"/>
            </a:spcAft>
            <a:buChar char="••"/>
          </a:pPr>
          <a:endParaRPr kumimoji="1" lang="ja-JP" altLang="en-US" sz="1600" kern="1200" dirty="0">
            <a:solidFill>
              <a:schemeClr val="tx1">
                <a:lumMod val="65000"/>
                <a:lumOff val="35000"/>
              </a:schemeClr>
            </a:solidFill>
          </a:endParaRPr>
        </a:p>
      </dsp:txBody>
      <dsp:txXfrm>
        <a:off x="5560079" y="437397"/>
        <a:ext cx="2375327" cy="1773131"/>
      </dsp:txXfrm>
    </dsp:sp>
    <dsp:sp modelId="{B30A9F8D-AB62-47FE-93B3-DDC704EECDA7}">
      <dsp:nvSpPr>
        <dsp:cNvPr id="0" name=""/>
        <dsp:cNvSpPr/>
      </dsp:nvSpPr>
      <dsp:spPr>
        <a:xfrm>
          <a:off x="5560079" y="2210529"/>
          <a:ext cx="2375327" cy="762446"/>
        </a:xfrm>
        <a:prstGeom prst="rect">
          <a:avLst/>
        </a:prstGeom>
        <a:solidFill>
          <a:srgbClr val="4AADC1"/>
        </a:solidFill>
        <a:ln w="9525" cap="flat" cmpd="sng" algn="ctr">
          <a:solidFill>
            <a:srgbClr val="8CCBD8"/>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endParaRPr kumimoji="1" lang="ja-JP" altLang="en-US" sz="2000" b="1" kern="1200" dirty="0">
            <a:solidFill>
              <a:schemeClr val="bg1"/>
            </a:solidFill>
          </a:endParaRPr>
        </a:p>
      </dsp:txBody>
      <dsp:txXfrm>
        <a:off x="5560079" y="2210529"/>
        <a:ext cx="1672765" cy="762446"/>
      </dsp:txXfrm>
    </dsp:sp>
    <dsp:sp modelId="{49ED8F0B-CD34-470D-8F40-1A6787734943}">
      <dsp:nvSpPr>
        <dsp:cNvPr id="0" name=""/>
        <dsp:cNvSpPr/>
      </dsp:nvSpPr>
      <dsp:spPr>
        <a:xfrm>
          <a:off x="7300039" y="2331637"/>
          <a:ext cx="831364" cy="831364"/>
        </a:xfrm>
        <a:prstGeom prst="ellipse">
          <a:avLst/>
        </a:prstGeom>
        <a:solidFill>
          <a:schemeClr val="accent3">
            <a:alpha val="90000"/>
            <a:tint val="40000"/>
            <a:hueOff val="0"/>
            <a:satOff val="0"/>
            <a:lumOff val="0"/>
            <a:alphaOff val="-4000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C8EF8-EB8E-4BB5-B630-56B2845632FB}" type="datetimeFigureOut">
              <a:rPr kumimoji="1" lang="ja-JP" altLang="en-US" smtClean="0"/>
              <a:pPr/>
              <a:t>2014/9/11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70D30-FD0B-4CB0-8021-987B076E706E}" type="slidenum">
              <a:rPr kumimoji="1" lang="ja-JP" altLang="en-US" smtClean="0"/>
              <a:pPr/>
              <a:t>&lt;#&gt;</a:t>
            </a:fld>
            <a:endParaRPr kumimoji="1" lang="ja-JP" altLang="en-US"/>
          </a:p>
        </p:txBody>
      </p:sp>
    </p:spTree>
    <p:extLst>
      <p:ext uri="{BB962C8B-B14F-4D97-AF65-F5344CB8AC3E}">
        <p14:creationId xmlns:p14="http://schemas.microsoft.com/office/powerpoint/2010/main" xmlns="" val="23035479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p>
          <a:p>
            <a:endParaRPr kumimoji="1" lang="ja-JP" altLang="en-US" dirty="0"/>
          </a:p>
        </p:txBody>
      </p:sp>
      <p:sp>
        <p:nvSpPr>
          <p:cNvPr id="4" name="スライド番号プレースホルダ 3"/>
          <p:cNvSpPr>
            <a:spLocks noGrp="1"/>
          </p:cNvSpPr>
          <p:nvPr>
            <p:ph type="sldNum" sz="quarter" idx="10"/>
          </p:nvPr>
        </p:nvSpPr>
        <p:spPr/>
        <p:txBody>
          <a:bodyPr/>
          <a:lstStyle/>
          <a:p>
            <a:fld id="{EFE70D30-FD0B-4CB0-8021-987B076E706E}" type="slidenum">
              <a:rPr kumimoji="1" lang="ja-JP" altLang="en-US" smtClean="0"/>
              <a:pPr/>
              <a:t>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p>
          <a:p>
            <a:endParaRPr kumimoji="1" lang="ja-JP" altLang="en-US" dirty="0"/>
          </a:p>
        </p:txBody>
      </p:sp>
      <p:sp>
        <p:nvSpPr>
          <p:cNvPr id="4" name="スライド番号プレースホルダ 3"/>
          <p:cNvSpPr>
            <a:spLocks noGrp="1"/>
          </p:cNvSpPr>
          <p:nvPr>
            <p:ph type="sldNum" sz="quarter" idx="10"/>
          </p:nvPr>
        </p:nvSpPr>
        <p:spPr/>
        <p:txBody>
          <a:bodyPr/>
          <a:lstStyle/>
          <a:p>
            <a:fld id="{EFE70D30-FD0B-4CB0-8021-987B076E706E}" type="slidenum">
              <a:rPr kumimoji="1" lang="ja-JP" altLang="en-US" smtClean="0"/>
              <a:pPr/>
              <a:t>5</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6</a:t>
            </a:r>
            <a:r>
              <a:rPr kumimoji="1" lang="ja-JP" altLang="en-US" dirty="0" smtClean="0"/>
              <a:t>校・約</a:t>
            </a:r>
            <a:r>
              <a:rPr kumimoji="1" lang="en-US" altLang="ja-JP" dirty="0" smtClean="0"/>
              <a:t>200</a:t>
            </a:r>
            <a:r>
              <a:rPr kumimoji="1" lang="ja-JP" altLang="en-US" dirty="0" smtClean="0"/>
              <a:t>名の児童生徒へ提供</a:t>
            </a:r>
            <a:endParaRPr kumimoji="1" lang="ja-JP" altLang="en-US" dirty="0"/>
          </a:p>
        </p:txBody>
      </p:sp>
      <p:sp>
        <p:nvSpPr>
          <p:cNvPr id="4" name="スライド番号プレースホルダ 3"/>
          <p:cNvSpPr>
            <a:spLocks noGrp="1"/>
          </p:cNvSpPr>
          <p:nvPr>
            <p:ph type="sldNum" sz="quarter" idx="10"/>
          </p:nvPr>
        </p:nvSpPr>
        <p:spPr/>
        <p:txBody>
          <a:bodyPr/>
          <a:lstStyle/>
          <a:p>
            <a:fld id="{EFE70D30-FD0B-4CB0-8021-987B076E706E}" type="slidenum">
              <a:rPr kumimoji="1" lang="ja-JP" altLang="en-US" smtClean="0"/>
              <a:pPr/>
              <a:t>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6</a:t>
            </a:r>
            <a:r>
              <a:rPr kumimoji="1" lang="ja-JP" altLang="en-US" dirty="0" smtClean="0"/>
              <a:t>校・約</a:t>
            </a:r>
            <a:r>
              <a:rPr kumimoji="1" lang="en-US" altLang="ja-JP" dirty="0" smtClean="0"/>
              <a:t>200</a:t>
            </a:r>
            <a:r>
              <a:rPr kumimoji="1" lang="ja-JP" altLang="en-US" dirty="0" smtClean="0"/>
              <a:t>名の児童生徒へ提供</a:t>
            </a:r>
            <a:endParaRPr kumimoji="1" lang="ja-JP" altLang="en-US" dirty="0"/>
          </a:p>
        </p:txBody>
      </p:sp>
      <p:sp>
        <p:nvSpPr>
          <p:cNvPr id="4" name="スライド番号プレースホルダ 3"/>
          <p:cNvSpPr>
            <a:spLocks noGrp="1"/>
          </p:cNvSpPr>
          <p:nvPr>
            <p:ph type="sldNum" sz="quarter" idx="10"/>
          </p:nvPr>
        </p:nvSpPr>
        <p:spPr/>
        <p:txBody>
          <a:bodyPr/>
          <a:lstStyle/>
          <a:p>
            <a:fld id="{EFE70D30-FD0B-4CB0-8021-987B076E706E}"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1268760"/>
            <a:ext cx="608279" cy="485329"/>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2060848"/>
            <a:ext cx="672989" cy="485329"/>
          </a:xfrm>
          <a:prstGeom prst="rect">
            <a:avLst/>
          </a:prstGeom>
        </p:spPr>
      </p:pic>
      <p:sp>
        <p:nvSpPr>
          <p:cNvPr id="10" name="正方形/長方形 9"/>
          <p:cNvSpPr/>
          <p:nvPr/>
        </p:nvSpPr>
        <p:spPr>
          <a:xfrm>
            <a:off x="1115616" y="1391836"/>
            <a:ext cx="7560840" cy="400110"/>
          </a:xfrm>
          <a:prstGeom prst="rect">
            <a:avLst/>
          </a:prstGeom>
        </p:spPr>
        <p:txBody>
          <a:bodyPr wrap="square">
            <a:spAutoFit/>
          </a:bodyPr>
          <a:lstStyle/>
          <a:p>
            <a:pPr lvl="0" algn="l"/>
            <a:r>
              <a:rPr kumimoji="1" lang="ja-JP" altLang="en-US" sz="2000" dirty="0" smtClean="0">
                <a:solidFill>
                  <a:schemeClr val="tx1">
                    <a:lumMod val="65000"/>
                    <a:lumOff val="35000"/>
                  </a:schemeClr>
                </a:solidFill>
              </a:rPr>
              <a:t>箇条書きテキスト美しいきれいな文字</a:t>
            </a:r>
          </a:p>
        </p:txBody>
      </p:sp>
      <p:sp>
        <p:nvSpPr>
          <p:cNvPr id="12" name="正方形/長方形 11"/>
          <p:cNvSpPr/>
          <p:nvPr/>
        </p:nvSpPr>
        <p:spPr>
          <a:xfrm>
            <a:off x="1115616" y="2060848"/>
            <a:ext cx="756084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lumMod val="65000"/>
                    <a:lumOff val="35000"/>
                  </a:schemeClr>
                </a:solidFill>
              </a:rPr>
              <a:t>箇条書きテキスト美しいきれいな文字テキスト美しいきれいな。文字テキスト</a:t>
            </a:r>
          </a:p>
        </p:txBody>
      </p:sp>
      <p:pic>
        <p:nvPicPr>
          <p:cNvPr id="15" name="図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3040004"/>
            <a:ext cx="608279" cy="485329"/>
          </a:xfrm>
          <a:prstGeom prst="rect">
            <a:avLst/>
          </a:prstGeom>
        </p:spPr>
      </p:pic>
      <p:sp>
        <p:nvSpPr>
          <p:cNvPr id="16" name="正方形/長方形 15"/>
          <p:cNvSpPr/>
          <p:nvPr/>
        </p:nvSpPr>
        <p:spPr>
          <a:xfrm>
            <a:off x="1115616" y="2996951"/>
            <a:ext cx="756084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lumMod val="65000"/>
                    <a:lumOff val="35000"/>
                  </a:schemeClr>
                </a:solidFill>
              </a:rPr>
              <a:t>箇条書き、テキスト美しいフォントきれいな文字箇条書きテキスト美しいフォントきれいな文字</a:t>
            </a:r>
          </a:p>
          <a:p>
            <a:pPr lvl="0" algn="l"/>
            <a:endParaRPr kumimoji="1" lang="ja-JP" altLang="en-US" sz="2000" dirty="0" smtClean="0">
              <a:solidFill>
                <a:schemeClr val="tx1">
                  <a:lumMod val="65000"/>
                  <a:lumOff val="35000"/>
                </a:schemeClr>
              </a:solidFill>
            </a:endParaRPr>
          </a:p>
        </p:txBody>
      </p:sp>
      <p:sp>
        <p:nvSpPr>
          <p:cNvPr id="18" name="タイトル 1"/>
          <p:cNvSpPr>
            <a:spLocks noGrp="1"/>
          </p:cNvSpPr>
          <p:nvPr>
            <p:ph type="title"/>
          </p:nvPr>
        </p:nvSpPr>
        <p:spPr>
          <a:xfrm>
            <a:off x="457200" y="274638"/>
            <a:ext cx="8229600" cy="562074"/>
          </a:xfrm>
        </p:spPr>
        <p:txBody>
          <a:bodyPr/>
          <a:lstStyle>
            <a:lvl1pPr>
              <a:defRPr b="1" cap="none" spc="0">
                <a:ln>
                  <a:noFill/>
                </a:ln>
                <a:solidFill>
                  <a:srgbClr val="3C9BAE"/>
                </a:solidFill>
                <a:effectLst/>
              </a:defRPr>
            </a:lvl1pPr>
          </a:lstStyle>
          <a:p>
            <a:r>
              <a:rPr kumimoji="1" lang="ja-JP" altLang="en-US" smtClean="0"/>
              <a:t>マスター タイトルの書式設定</a:t>
            </a:r>
            <a:endParaRPr kumimoji="1" lang="ja-JP" altLang="en-US" dirty="0"/>
          </a:p>
        </p:txBody>
      </p:sp>
      <p:sp>
        <p:nvSpPr>
          <p:cNvPr id="22" name="下矢印 21"/>
          <p:cNvSpPr/>
          <p:nvPr/>
        </p:nvSpPr>
        <p:spPr>
          <a:xfrm>
            <a:off x="4211960" y="3861048"/>
            <a:ext cx="576064" cy="505345"/>
          </a:xfrm>
          <a:prstGeom prst="downArrow">
            <a:avLst/>
          </a:prstGeom>
          <a:gradFill flip="none" rotWithShape="1">
            <a:gsLst>
              <a:gs pos="0">
                <a:srgbClr val="C8E6EC"/>
              </a:gs>
              <a:gs pos="100000">
                <a:schemeClr val="bg1"/>
              </a:gs>
            </a:gsLst>
            <a:lin ang="16200000" scaled="1"/>
            <a:tileRect/>
          </a:gradFill>
          <a:ln w="12700">
            <a:solidFill>
              <a:srgbClr val="8CC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AADC1"/>
              </a:solidFill>
            </a:endParaRPr>
          </a:p>
        </p:txBody>
      </p:sp>
      <p:sp>
        <p:nvSpPr>
          <p:cNvPr id="19" name="角丸四角形 18"/>
          <p:cNvSpPr/>
          <p:nvPr/>
        </p:nvSpPr>
        <p:spPr>
          <a:xfrm>
            <a:off x="611560" y="4493059"/>
            <a:ext cx="8033798" cy="576064"/>
          </a:xfrm>
          <a:prstGeom prst="roundRect">
            <a:avLst/>
          </a:prstGeom>
          <a:gradFill flip="none" rotWithShape="1">
            <a:gsLst>
              <a:gs pos="0">
                <a:srgbClr val="C8E6EC"/>
              </a:gs>
              <a:gs pos="100000">
                <a:schemeClr val="bg1"/>
              </a:gs>
              <a:gs pos="8000">
                <a:srgbClr val="DCF4F3"/>
              </a:gs>
            </a:gsLst>
            <a:lin ang="5400000" scaled="1"/>
            <a:tileRect/>
          </a:gradFill>
          <a:ln w="12700">
            <a:solidFill>
              <a:srgbClr val="8CC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rgbClr val="3C9BAE"/>
                </a:solidFill>
                <a:latin typeface="HG丸ｺﾞｼｯｸM-PRO" pitchFamily="50" charset="-128"/>
                <a:ea typeface="HG丸ｺﾞｼｯｸM-PRO" pitchFamily="50" charset="-128"/>
              </a:rPr>
              <a:t>石垣島をサンゴとサンゴ礁について</a:t>
            </a:r>
            <a:r>
              <a:rPr kumimoji="1" lang="ja-JP" altLang="en-US" sz="1800" b="1" u="sng" dirty="0" smtClean="0">
                <a:solidFill>
                  <a:srgbClr val="3C9BAE"/>
                </a:solidFill>
                <a:latin typeface="HG丸ｺﾞｼｯｸM-PRO" pitchFamily="50" charset="-128"/>
                <a:ea typeface="HG丸ｺﾞｼｯｸM-PRO" pitchFamily="50" charset="-128"/>
              </a:rPr>
              <a:t>学び</a:t>
            </a:r>
            <a:r>
              <a:rPr kumimoji="1" lang="ja-JP" altLang="en-US" sz="1800" b="1" dirty="0" smtClean="0">
                <a:solidFill>
                  <a:srgbClr val="3C9BAE"/>
                </a:solidFill>
                <a:latin typeface="HG丸ｺﾞｼｯｸM-PRO" pitchFamily="50" charset="-128"/>
                <a:ea typeface="HG丸ｺﾞｼｯｸM-PRO" pitchFamily="50" charset="-128"/>
              </a:rPr>
              <a:t>、</a:t>
            </a:r>
            <a:r>
              <a:rPr kumimoji="1" lang="ja-JP" altLang="en-US" sz="1800" b="1" u="sng" dirty="0" smtClean="0">
                <a:solidFill>
                  <a:srgbClr val="3C9BAE"/>
                </a:solidFill>
                <a:latin typeface="HG丸ｺﾞｼｯｸM-PRO" pitchFamily="50" charset="-128"/>
                <a:ea typeface="HG丸ｺﾞｼｯｸM-PRO" pitchFamily="50" charset="-128"/>
              </a:rPr>
              <a:t>触れ合う事</a:t>
            </a:r>
            <a:r>
              <a:rPr kumimoji="1" lang="ja-JP" altLang="en-US" sz="1800" b="1" dirty="0" smtClean="0">
                <a:solidFill>
                  <a:srgbClr val="3C9BAE"/>
                </a:solidFill>
                <a:latin typeface="HG丸ｺﾞｼｯｸM-PRO" pitchFamily="50" charset="-128"/>
                <a:ea typeface="HG丸ｺﾞｼｯｸM-PRO" pitchFamily="50" charset="-128"/>
              </a:rPr>
              <a:t>が</a:t>
            </a:r>
            <a:r>
              <a:rPr kumimoji="1" lang="ja-JP" altLang="en-US" sz="1800" b="1" u="sng" dirty="0" smtClean="0">
                <a:solidFill>
                  <a:srgbClr val="3C9BAE"/>
                </a:solidFill>
                <a:latin typeface="HG丸ｺﾞｼｯｸM-PRO" pitchFamily="50" charset="-128"/>
                <a:ea typeface="HG丸ｺﾞｼｯｸM-PRO" pitchFamily="50" charset="-128"/>
              </a:rPr>
              <a:t>出来る</a:t>
            </a:r>
            <a:r>
              <a:rPr kumimoji="1" lang="ja-JP" altLang="en-US" sz="1800" b="1" dirty="0" smtClean="0">
                <a:solidFill>
                  <a:srgbClr val="3C9BAE"/>
                </a:solidFill>
                <a:latin typeface="HG丸ｺﾞｼｯｸM-PRO" pitchFamily="50" charset="-128"/>
                <a:ea typeface="HG丸ｺﾞｼｯｸM-PRO" pitchFamily="50" charset="-128"/>
              </a:rPr>
              <a:t>島にする。</a:t>
            </a:r>
            <a:endParaRPr kumimoji="1" lang="ja-JP" altLang="en-US" sz="1800" b="1" dirty="0">
              <a:solidFill>
                <a:srgbClr val="3C9BAE"/>
              </a:solidFill>
              <a:latin typeface="HG丸ｺﾞｼｯｸM-PRO" pitchFamily="50" charset="-128"/>
              <a:ea typeface="HG丸ｺﾞｼｯｸM-PRO" pitchFamily="50" charset="-128"/>
            </a:endParaRPr>
          </a:p>
        </p:txBody>
      </p:sp>
      <p:sp>
        <p:nvSpPr>
          <p:cNvPr id="23" name="角丸四角形 22"/>
          <p:cNvSpPr/>
          <p:nvPr/>
        </p:nvSpPr>
        <p:spPr>
          <a:xfrm>
            <a:off x="611560" y="5196767"/>
            <a:ext cx="8033798" cy="576064"/>
          </a:xfrm>
          <a:prstGeom prst="roundRect">
            <a:avLst/>
          </a:prstGeom>
          <a:gradFill>
            <a:gsLst>
              <a:gs pos="87000">
                <a:schemeClr val="bg1"/>
              </a:gs>
              <a:gs pos="1000">
                <a:srgbClr val="F7E5F1"/>
              </a:gs>
            </a:gsLst>
            <a:lin ang="5400000" scaled="0"/>
          </a:gradFill>
          <a:ln w="12700">
            <a:solidFill>
              <a:srgbClr val="EABC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rgbClr val="B7619E"/>
                </a:solidFill>
                <a:latin typeface="HG丸ｺﾞｼｯｸM-PRO" pitchFamily="50" charset="-128"/>
                <a:ea typeface="HG丸ｺﾞｼｯｸM-PRO" pitchFamily="50" charset="-128"/>
              </a:rPr>
              <a:t>石垣島をサンゴとサンゴ礁について</a:t>
            </a:r>
            <a:r>
              <a:rPr kumimoji="1" lang="ja-JP" altLang="en-US" sz="1800" b="1" u="sng" dirty="0" smtClean="0">
                <a:solidFill>
                  <a:srgbClr val="B7619E"/>
                </a:solidFill>
                <a:latin typeface="HG丸ｺﾞｼｯｸM-PRO" pitchFamily="50" charset="-128"/>
                <a:ea typeface="HG丸ｺﾞｼｯｸM-PRO" pitchFamily="50" charset="-128"/>
              </a:rPr>
              <a:t>学び</a:t>
            </a:r>
            <a:r>
              <a:rPr kumimoji="1" lang="ja-JP" altLang="en-US" sz="1800" b="1" dirty="0" smtClean="0">
                <a:solidFill>
                  <a:srgbClr val="B7619E"/>
                </a:solidFill>
                <a:latin typeface="HG丸ｺﾞｼｯｸM-PRO" pitchFamily="50" charset="-128"/>
                <a:ea typeface="HG丸ｺﾞｼｯｸM-PRO" pitchFamily="50" charset="-128"/>
              </a:rPr>
              <a:t>、</a:t>
            </a:r>
            <a:r>
              <a:rPr kumimoji="1" lang="ja-JP" altLang="en-US" sz="1800" b="1" u="sng" dirty="0" smtClean="0">
                <a:solidFill>
                  <a:srgbClr val="B7619E"/>
                </a:solidFill>
                <a:latin typeface="HG丸ｺﾞｼｯｸM-PRO" pitchFamily="50" charset="-128"/>
                <a:ea typeface="HG丸ｺﾞｼｯｸM-PRO" pitchFamily="50" charset="-128"/>
              </a:rPr>
              <a:t>触れ合う事</a:t>
            </a:r>
            <a:r>
              <a:rPr kumimoji="1" lang="ja-JP" altLang="en-US" sz="1800" b="1" dirty="0" smtClean="0">
                <a:solidFill>
                  <a:srgbClr val="B7619E"/>
                </a:solidFill>
                <a:latin typeface="HG丸ｺﾞｼｯｸM-PRO" pitchFamily="50" charset="-128"/>
                <a:ea typeface="HG丸ｺﾞｼｯｸM-PRO" pitchFamily="50" charset="-128"/>
              </a:rPr>
              <a:t>が</a:t>
            </a:r>
            <a:r>
              <a:rPr kumimoji="1" lang="ja-JP" altLang="en-US" sz="1800" b="1" u="sng" dirty="0" smtClean="0">
                <a:solidFill>
                  <a:srgbClr val="B7619E"/>
                </a:solidFill>
                <a:latin typeface="HG丸ｺﾞｼｯｸM-PRO" pitchFamily="50" charset="-128"/>
                <a:ea typeface="HG丸ｺﾞｼｯｸM-PRO" pitchFamily="50" charset="-128"/>
              </a:rPr>
              <a:t>出来る</a:t>
            </a:r>
            <a:r>
              <a:rPr kumimoji="1" lang="ja-JP" altLang="en-US" sz="1800" b="1" dirty="0" smtClean="0">
                <a:solidFill>
                  <a:srgbClr val="B7619E"/>
                </a:solidFill>
                <a:latin typeface="HG丸ｺﾞｼｯｸM-PRO" pitchFamily="50" charset="-128"/>
                <a:ea typeface="HG丸ｺﾞｼｯｸM-PRO" pitchFamily="50" charset="-128"/>
              </a:rPr>
              <a:t>島にする。</a:t>
            </a:r>
            <a:endParaRPr kumimoji="1" lang="ja-JP" altLang="en-US" sz="1800" b="1" dirty="0">
              <a:solidFill>
                <a:srgbClr val="B7619E"/>
              </a:solidFill>
              <a:latin typeface="HG丸ｺﾞｼｯｸM-PRO" pitchFamily="50" charset="-128"/>
              <a:ea typeface="HG丸ｺﾞｼｯｸM-PRO" pitchFamily="50" charset="-128"/>
            </a:endParaRPr>
          </a:p>
        </p:txBody>
      </p:sp>
      <p:sp>
        <p:nvSpPr>
          <p:cNvPr id="4" name="右矢印 3"/>
          <p:cNvSpPr/>
          <p:nvPr/>
        </p:nvSpPr>
        <p:spPr>
          <a:xfrm>
            <a:off x="3059832" y="3847927"/>
            <a:ext cx="576064" cy="504056"/>
          </a:xfrm>
          <a:prstGeom prst="rightArrow">
            <a:avLst/>
          </a:prstGeom>
          <a:gradFill flip="none" rotWithShape="1">
            <a:gsLst>
              <a:gs pos="0">
                <a:srgbClr val="C8E6EC"/>
              </a:gs>
              <a:gs pos="100000">
                <a:schemeClr val="bg1"/>
              </a:gs>
            </a:gsLst>
            <a:lin ang="10800000" scaled="1"/>
            <a:tileRect/>
          </a:gradFill>
          <a:ln w="12700">
            <a:solidFill>
              <a:srgbClr val="8CC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矢印 5"/>
          <p:cNvSpPr/>
          <p:nvPr/>
        </p:nvSpPr>
        <p:spPr>
          <a:xfrm>
            <a:off x="5271104" y="3875458"/>
            <a:ext cx="586552" cy="490935"/>
          </a:xfrm>
          <a:prstGeom prst="leftArrow">
            <a:avLst/>
          </a:prstGeom>
          <a:gradFill flip="none" rotWithShape="1">
            <a:gsLst>
              <a:gs pos="0">
                <a:srgbClr val="C8E6EC"/>
              </a:gs>
              <a:gs pos="100000">
                <a:schemeClr val="bg1"/>
              </a:gs>
            </a:gsLst>
            <a:lin ang="0" scaled="1"/>
            <a:tileRect/>
          </a:gradFill>
          <a:ln w="12700">
            <a:solidFill>
              <a:srgbClr val="8CC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9699361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graphicFrame>
        <p:nvGraphicFramePr>
          <p:cNvPr id="3" name="グラフ 2"/>
          <p:cNvGraphicFramePr/>
          <p:nvPr>
            <p:extLst>
              <p:ext uri="{D42A27DB-BD31-4B8C-83A1-F6EECF244321}">
                <p14:modId xmlns:p14="http://schemas.microsoft.com/office/powerpoint/2010/main" xmlns="" val="502865776"/>
              </p:ext>
            </p:extLst>
          </p:nvPr>
        </p:nvGraphicFramePr>
        <p:xfrm>
          <a:off x="1187624" y="1268760"/>
          <a:ext cx="7200800" cy="4840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6558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457200" y="1600200"/>
            <a:ext cx="4038600" cy="4925144"/>
          </a:xfrm>
          <a:ln w="12700">
            <a:solidFill>
              <a:srgbClr val="4AADC1"/>
            </a:solidFill>
          </a:ln>
        </p:spPr>
        <p:txBody>
          <a:bodyPr>
            <a:normAutofit/>
          </a:bodyPr>
          <a:lstStyle>
            <a:lvl1pPr marL="0" indent="0">
              <a:buNone/>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4" name="コンテンツ プレースホルダー 3"/>
          <p:cNvSpPr>
            <a:spLocks noGrp="1"/>
          </p:cNvSpPr>
          <p:nvPr>
            <p:ph sz="half" idx="2"/>
          </p:nvPr>
        </p:nvSpPr>
        <p:spPr>
          <a:xfrm>
            <a:off x="4648200" y="1600200"/>
            <a:ext cx="4038600" cy="4925144"/>
          </a:xfrm>
          <a:ln>
            <a:solidFill>
              <a:srgbClr val="4AADC1"/>
            </a:solidFill>
          </a:ln>
        </p:spPr>
        <p:txBody>
          <a:bodyPr>
            <a:normAutofit/>
          </a:bodyPr>
          <a:lstStyle>
            <a:lvl1pPr marL="0" indent="0">
              <a:buNone/>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2" name="正方形/長方形 11"/>
          <p:cNvSpPr/>
          <p:nvPr/>
        </p:nvSpPr>
        <p:spPr>
          <a:xfrm>
            <a:off x="467544" y="1052736"/>
            <a:ext cx="8208912" cy="400110"/>
          </a:xfrm>
          <a:prstGeom prst="rect">
            <a:avLst/>
          </a:prstGeom>
        </p:spPr>
        <p:txBody>
          <a:bodyPr wrap="square">
            <a:spAutoFit/>
          </a:bodyPr>
          <a:lstStyle/>
          <a:p>
            <a:pPr lvl="0" algn="ctr"/>
            <a:r>
              <a:rPr kumimoji="1" lang="ja-JP" altLang="en-US" sz="2000" dirty="0" smtClean="0">
                <a:solidFill>
                  <a:schemeClr val="tx1">
                    <a:lumMod val="65000"/>
                    <a:lumOff val="35000"/>
                  </a:schemeClr>
                </a:solidFill>
              </a:rPr>
              <a:t>項目タイトルなど</a:t>
            </a:r>
          </a:p>
        </p:txBody>
      </p:sp>
    </p:spTree>
    <p:extLst>
      <p:ext uri="{BB962C8B-B14F-4D97-AF65-F5344CB8AC3E}">
        <p14:creationId xmlns:p14="http://schemas.microsoft.com/office/powerpoint/2010/main" xmlns="" val="17601915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graphicFrame>
        <p:nvGraphicFramePr>
          <p:cNvPr id="4" name="図表 3"/>
          <p:cNvGraphicFramePr/>
          <p:nvPr>
            <p:extLst>
              <p:ext uri="{D42A27DB-BD31-4B8C-83A1-F6EECF244321}">
                <p14:modId xmlns:p14="http://schemas.microsoft.com/office/powerpoint/2010/main" xmlns="" val="2344146425"/>
              </p:ext>
            </p:extLst>
          </p:nvPr>
        </p:nvGraphicFramePr>
        <p:xfrm>
          <a:off x="611560" y="1196752"/>
          <a:ext cx="813690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8836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8" name="テキスト プレースホルダー 2"/>
          <p:cNvSpPr>
            <a:spLocks noGrp="1"/>
          </p:cNvSpPr>
          <p:nvPr>
            <p:ph idx="1" hasCustomPrompt="1"/>
          </p:nvPr>
        </p:nvSpPr>
        <p:spPr>
          <a:xfrm>
            <a:off x="457200" y="980728"/>
            <a:ext cx="8229600" cy="5616624"/>
          </a:xfrm>
          <a:prstGeom prst="rect">
            <a:avLst/>
          </a:prstGeom>
        </p:spPr>
        <p:txBody>
          <a:bodyPr vert="horz" lIns="91440" tIns="45720" rIns="91440" bIns="45720" rtlCol="0">
            <a:normAutofit/>
          </a:bodyPr>
          <a:lstStyle/>
          <a:p>
            <a:pPr lvl="0"/>
            <a:r>
              <a:rPr kumimoji="1" lang="ja-JP" altLang="en-US" dirty="0" smtClean="0"/>
              <a:t>基本フォーマット</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xmlns="" val="24608563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80728"/>
            <a:ext cx="8229600" cy="56166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xmlns="" val="26991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defTabSz="914400" rtl="0" eaLnBrk="1" latinLnBrk="0" hangingPunct="1">
        <a:spcBef>
          <a:spcPct val="0"/>
        </a:spcBef>
        <a:buNone/>
        <a:defRPr kumimoji="1" sz="2400" b="1" kern="1200" cap="none" spc="0">
          <a:ln>
            <a:noFill/>
          </a:ln>
          <a:solidFill>
            <a:srgbClr val="3C9BAE"/>
          </a:solidFill>
          <a:effectLst/>
          <a:latin typeface="+mj-lt"/>
          <a:ea typeface="+mj-ea"/>
          <a:cs typeface="+mj-cs"/>
        </a:defRPr>
      </a:lvl1pPr>
    </p:titleStyle>
    <p:bodyStyle>
      <a:lvl1pPr marL="0" indent="0" algn="l" defTabSz="914400" rtl="0" eaLnBrk="1" latinLnBrk="0" hangingPunct="1">
        <a:spcBef>
          <a:spcPct val="20000"/>
        </a:spcBef>
        <a:buFont typeface="Arial" pitchFamily="34" charset="0"/>
        <a:buNone/>
        <a:defRPr kumimoji="1"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タイトル 3"/>
          <p:cNvSpPr>
            <a:spLocks noGrp="1"/>
          </p:cNvSpPr>
          <p:nvPr>
            <p:ph type="title"/>
          </p:nvPr>
        </p:nvSpPr>
        <p:spPr>
          <a:xfrm>
            <a:off x="683568" y="1799835"/>
            <a:ext cx="7427168" cy="1008112"/>
          </a:xfrm>
        </p:spPr>
        <p:txBody>
          <a:bodyPr>
            <a:normAutofit/>
          </a:bodyPr>
          <a:lstStyle/>
          <a:p>
            <a:pPr algn="ctr">
              <a:lnSpc>
                <a:spcPct val="130000"/>
              </a:lnSpc>
            </a:pPr>
            <a:r>
              <a:rPr lang="ja-JP" altLang="en-US" sz="2000" b="0" dirty="0" smtClean="0">
                <a:solidFill>
                  <a:schemeClr val="tx1">
                    <a:lumMod val="65000"/>
                    <a:lumOff val="35000"/>
                  </a:schemeClr>
                </a:solidFill>
              </a:rPr>
              <a:t>「地域連携による石垣島の活性化事業」</a:t>
            </a:r>
            <a:endParaRPr kumimoji="1" lang="ja-JP" altLang="en-US" sz="2000" b="0" dirty="0">
              <a:solidFill>
                <a:schemeClr val="tx1">
                  <a:lumMod val="65000"/>
                  <a:lumOff val="35000"/>
                </a:schemeClr>
              </a:solidFill>
              <a:latin typeface="+mj-ea"/>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3688" y="1104018"/>
            <a:ext cx="5281068" cy="695817"/>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17577" y="548680"/>
            <a:ext cx="3193825" cy="372821"/>
          </a:xfrm>
          <a:prstGeom prst="rect">
            <a:avLst/>
          </a:prstGeom>
        </p:spPr>
      </p:pic>
      <p:pic>
        <p:nvPicPr>
          <p:cNvPr id="1026" name="Picture 2" descr="C:\Users\kotetu\Desktop\logo_2.png"/>
          <p:cNvPicPr>
            <a:picLocks noChangeAspect="1" noChangeArrowheads="1"/>
          </p:cNvPicPr>
          <p:nvPr/>
        </p:nvPicPr>
        <p:blipFill>
          <a:blip r:embed="rId5" cstate="print"/>
          <a:srcRect/>
          <a:stretch>
            <a:fillRect/>
          </a:stretch>
        </p:blipFill>
        <p:spPr bwMode="auto">
          <a:xfrm>
            <a:off x="7380312" y="260648"/>
            <a:ext cx="1525352" cy="366084"/>
          </a:xfrm>
          <a:prstGeom prst="rect">
            <a:avLst/>
          </a:prstGeom>
          <a:noFill/>
        </p:spPr>
      </p:pic>
    </p:spTree>
    <p:extLst>
      <p:ext uri="{BB962C8B-B14F-4D97-AF65-F5344CB8AC3E}">
        <p14:creationId xmlns:p14="http://schemas.microsoft.com/office/powerpoint/2010/main" xmlns="" val="2841246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0430" y="872716"/>
            <a:ext cx="3595145" cy="3581371"/>
          </a:xfrm>
          <a:prstGeom prst="rect">
            <a:avLst/>
          </a:prstGeom>
        </p:spPr>
      </p:pic>
      <p:sp>
        <p:nvSpPr>
          <p:cNvPr id="5" name="正方形/長方形 4"/>
          <p:cNvSpPr/>
          <p:nvPr/>
        </p:nvSpPr>
        <p:spPr>
          <a:xfrm>
            <a:off x="1259631" y="4618873"/>
            <a:ext cx="6696744" cy="646331"/>
          </a:xfrm>
          <a:prstGeom prst="rect">
            <a:avLst/>
          </a:prstGeom>
        </p:spPr>
        <p:txBody>
          <a:bodyPr wrap="square">
            <a:spAutoFit/>
          </a:bodyPr>
          <a:lstStyle/>
          <a:p>
            <a:pPr lvl="0" algn="ctr"/>
            <a:r>
              <a:rPr lang="ja-JP" altLang="en-US" dirty="0" smtClean="0">
                <a:solidFill>
                  <a:schemeClr val="tx1">
                    <a:lumMod val="65000"/>
                    <a:lumOff val="35000"/>
                  </a:schemeClr>
                </a:solidFill>
              </a:rPr>
              <a:t>地域連携による石垣島の活性化事業</a:t>
            </a:r>
            <a:endParaRPr lang="en-US" altLang="ja-JP" dirty="0" smtClean="0">
              <a:solidFill>
                <a:schemeClr val="tx1">
                  <a:lumMod val="65000"/>
                  <a:lumOff val="35000"/>
                </a:schemeClr>
              </a:solidFill>
            </a:endParaRPr>
          </a:p>
          <a:p>
            <a:pPr lvl="0" algn="ctr"/>
            <a:r>
              <a:rPr lang="ja-JP" altLang="en-US" dirty="0" smtClean="0">
                <a:solidFill>
                  <a:schemeClr val="tx1">
                    <a:lumMod val="65000"/>
                    <a:lumOff val="35000"/>
                  </a:schemeClr>
                </a:solidFill>
              </a:rPr>
              <a:t>「わくわくサンゴ石垣島」</a:t>
            </a:r>
            <a:endParaRPr lang="ja-JP" altLang="en-US" dirty="0">
              <a:solidFill>
                <a:schemeClr val="tx1">
                  <a:lumMod val="65000"/>
                  <a:lumOff val="35000"/>
                </a:schemeClr>
              </a:solidFill>
            </a:endParaRPr>
          </a:p>
        </p:txBody>
      </p:sp>
      <p:sp>
        <p:nvSpPr>
          <p:cNvPr id="6" name="正方形/長方形 5"/>
          <p:cNvSpPr/>
          <p:nvPr/>
        </p:nvSpPr>
        <p:spPr>
          <a:xfrm>
            <a:off x="1259631" y="5265204"/>
            <a:ext cx="6696744" cy="276999"/>
          </a:xfrm>
          <a:prstGeom prst="rect">
            <a:avLst/>
          </a:prstGeom>
        </p:spPr>
        <p:txBody>
          <a:bodyPr wrap="square">
            <a:spAutoFit/>
          </a:bodyPr>
          <a:lstStyle/>
          <a:p>
            <a:pPr algn="ctr"/>
            <a:r>
              <a:rPr lang="en-US" altLang="ja-JP" sz="1200" dirty="0" smtClean="0">
                <a:solidFill>
                  <a:schemeClr val="bg1">
                    <a:lumMod val="50000"/>
                  </a:schemeClr>
                </a:solidFill>
                <a:latin typeface="メイリオ" pitchFamily="50" charset="-128"/>
                <a:ea typeface="メイリオ" pitchFamily="50" charset="-128"/>
                <a:cs typeface="メイリオ" pitchFamily="50" charset="-128"/>
              </a:rPr>
              <a:t> </a:t>
            </a:r>
            <a:r>
              <a:rPr lang="ja-JP" altLang="en-US" sz="1200" dirty="0">
                <a:solidFill>
                  <a:schemeClr val="bg1">
                    <a:lumMod val="50000"/>
                  </a:schemeClr>
                </a:solidFill>
                <a:latin typeface="メイリオ" pitchFamily="50" charset="-128"/>
                <a:ea typeface="メイリオ" pitchFamily="50" charset="-128"/>
                <a:cs typeface="メイリオ" pitchFamily="50" charset="-128"/>
              </a:rPr>
              <a:t>　</a:t>
            </a:r>
            <a:r>
              <a:rPr lang="en-US" altLang="ja-JP" sz="1200" dirty="0" smtClean="0">
                <a:solidFill>
                  <a:schemeClr val="bg1">
                    <a:lumMod val="50000"/>
                  </a:schemeClr>
                </a:solidFill>
              </a:rPr>
              <a:t>Cooperation project Ishigaki  </a:t>
            </a:r>
            <a:r>
              <a:rPr lang="en-US" altLang="ja-JP" sz="1200" dirty="0" smtClean="0">
                <a:solidFill>
                  <a:schemeClr val="bg1">
                    <a:lumMod val="50000"/>
                  </a:schemeClr>
                </a:solidFill>
                <a:latin typeface="メイリオ" pitchFamily="50" charset="-128"/>
                <a:ea typeface="メイリオ" pitchFamily="50" charset="-128"/>
                <a:cs typeface="メイリオ" pitchFamily="50" charset="-128"/>
              </a:rPr>
              <a:t>2013.5.30</a:t>
            </a:r>
          </a:p>
        </p:txBody>
      </p:sp>
      <p:pic>
        <p:nvPicPr>
          <p:cNvPr id="7" name="図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99792" y="5661248"/>
            <a:ext cx="3841628" cy="431644"/>
          </a:xfrm>
          <a:prstGeom prst="rect">
            <a:avLst/>
          </a:prstGeom>
        </p:spPr>
      </p:pic>
    </p:spTree>
    <p:extLst>
      <p:ext uri="{BB962C8B-B14F-4D97-AF65-F5344CB8AC3E}">
        <p14:creationId xmlns:p14="http://schemas.microsoft.com/office/powerpoint/2010/main" xmlns="" val="3217707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796136" y="836712"/>
            <a:ext cx="3024336" cy="331236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67544" y="4509120"/>
            <a:ext cx="4968552" cy="1656184"/>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67544" y="836712"/>
            <a:ext cx="4968552" cy="331236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891" name="Picture 3" descr="C:\Users\kotetu\Desktop\連携団体の共有活動.jpg"/>
          <p:cNvPicPr>
            <a:picLocks noChangeAspect="1" noChangeArrowheads="1"/>
          </p:cNvPicPr>
          <p:nvPr/>
        </p:nvPicPr>
        <p:blipFill>
          <a:blip r:embed="rId2" cstate="print"/>
          <a:srcRect/>
          <a:stretch>
            <a:fillRect/>
          </a:stretch>
        </p:blipFill>
        <p:spPr bwMode="auto">
          <a:xfrm>
            <a:off x="6084168" y="1052736"/>
            <a:ext cx="2551176" cy="2699309"/>
          </a:xfrm>
          <a:prstGeom prst="rect">
            <a:avLst/>
          </a:prstGeom>
          <a:noFill/>
        </p:spPr>
      </p:pic>
      <p:pic>
        <p:nvPicPr>
          <p:cNvPr id="37892" name="Picture 4" descr="C:\Users\kotetu\Desktop\共有目標と目的.jpg"/>
          <p:cNvPicPr>
            <a:picLocks noChangeAspect="1" noChangeArrowheads="1"/>
          </p:cNvPicPr>
          <p:nvPr/>
        </p:nvPicPr>
        <p:blipFill>
          <a:blip r:embed="rId3" cstate="print"/>
          <a:srcRect/>
          <a:stretch>
            <a:fillRect/>
          </a:stretch>
        </p:blipFill>
        <p:spPr bwMode="auto">
          <a:xfrm>
            <a:off x="5796136" y="4581128"/>
            <a:ext cx="3011487" cy="1554163"/>
          </a:xfrm>
          <a:prstGeom prst="rect">
            <a:avLst/>
          </a:prstGeom>
          <a:noFill/>
        </p:spPr>
      </p:pic>
      <p:pic>
        <p:nvPicPr>
          <p:cNvPr id="37893" name="Picture 5" descr="C:\Users\kotetu\Desktop\サンゴ礁の役割.jpg"/>
          <p:cNvPicPr>
            <a:picLocks noChangeAspect="1" noChangeArrowheads="1"/>
          </p:cNvPicPr>
          <p:nvPr/>
        </p:nvPicPr>
        <p:blipFill>
          <a:blip r:embed="rId4" cstate="print"/>
          <a:srcRect/>
          <a:stretch>
            <a:fillRect/>
          </a:stretch>
        </p:blipFill>
        <p:spPr bwMode="auto">
          <a:xfrm>
            <a:off x="1403648" y="4725144"/>
            <a:ext cx="3077870" cy="1234440"/>
          </a:xfrm>
          <a:prstGeom prst="rect">
            <a:avLst/>
          </a:prstGeom>
          <a:noFill/>
        </p:spPr>
      </p:pic>
      <p:sp>
        <p:nvSpPr>
          <p:cNvPr id="8" name="右矢印 7"/>
          <p:cNvSpPr/>
          <p:nvPr/>
        </p:nvSpPr>
        <p:spPr>
          <a:xfrm>
            <a:off x="5508104" y="2420888"/>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508104" y="5157192"/>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7164288" y="4221088"/>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2771800" y="4221088"/>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39552" y="332656"/>
            <a:ext cx="3185487" cy="369332"/>
          </a:xfrm>
          <a:prstGeom prst="rect">
            <a:avLst/>
          </a:prstGeom>
          <a:noFill/>
        </p:spPr>
        <p:txBody>
          <a:bodyPr wrap="none" rtlCol="0">
            <a:spAutoFit/>
          </a:bodyPr>
          <a:lstStyle/>
          <a:p>
            <a:r>
              <a:rPr lang="ja-JP" altLang="en-US" b="1" dirty="0" smtClean="0">
                <a:solidFill>
                  <a:schemeClr val="accent2"/>
                </a:solidFill>
              </a:rPr>
              <a:t>わくわくサンゴ石垣島の概要</a:t>
            </a:r>
            <a:endParaRPr lang="en-US" altLang="ja-JP" b="1" dirty="0" smtClean="0">
              <a:solidFill>
                <a:schemeClr val="accent2"/>
              </a:solidFill>
            </a:endParaRPr>
          </a:p>
        </p:txBody>
      </p:sp>
      <p:pic>
        <p:nvPicPr>
          <p:cNvPr id="1026" name="Picture 2" descr="C:\Users\kotetu\Desktop\日本財団プレゼン資料\石垣島のサンゴ礁現状.jpg"/>
          <p:cNvPicPr>
            <a:picLocks noChangeAspect="1" noChangeArrowheads="1"/>
          </p:cNvPicPr>
          <p:nvPr/>
        </p:nvPicPr>
        <p:blipFill>
          <a:blip r:embed="rId5" cstate="print"/>
          <a:srcRect/>
          <a:stretch>
            <a:fillRect/>
          </a:stretch>
        </p:blipFill>
        <p:spPr bwMode="auto">
          <a:xfrm>
            <a:off x="611560" y="980728"/>
            <a:ext cx="4680520" cy="299224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otetu\Desktop\日本財団プレゼン資料\石垣島のサンゴ礁現状（拡大）.jpg"/>
          <p:cNvPicPr>
            <a:picLocks noChangeAspect="1" noChangeArrowheads="1"/>
          </p:cNvPicPr>
          <p:nvPr/>
        </p:nvPicPr>
        <p:blipFill>
          <a:blip r:embed="rId2" cstate="print"/>
          <a:srcRect/>
          <a:stretch>
            <a:fillRect/>
          </a:stretch>
        </p:blipFill>
        <p:spPr bwMode="auto">
          <a:xfrm>
            <a:off x="395536" y="548680"/>
            <a:ext cx="8404276" cy="5400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リーフォーム 6"/>
          <p:cNvSpPr/>
          <p:nvPr/>
        </p:nvSpPr>
        <p:spPr>
          <a:xfrm>
            <a:off x="1024759" y="427468"/>
            <a:ext cx="6211613" cy="6313235"/>
          </a:xfrm>
          <a:custGeom>
            <a:avLst/>
            <a:gdLst>
              <a:gd name="connsiteX0" fmla="*/ 3058510 w 6211613"/>
              <a:gd name="connsiteY0" fmla="*/ 1968891 h 6313235"/>
              <a:gd name="connsiteX1" fmla="*/ 3168869 w 6211613"/>
              <a:gd name="connsiteY1" fmla="*/ 1937360 h 6313235"/>
              <a:gd name="connsiteX2" fmla="*/ 3216165 w 6211613"/>
              <a:gd name="connsiteY2" fmla="*/ 1858532 h 6313235"/>
              <a:gd name="connsiteX3" fmla="*/ 3263462 w 6211613"/>
              <a:gd name="connsiteY3" fmla="*/ 1748173 h 6313235"/>
              <a:gd name="connsiteX4" fmla="*/ 3279227 w 6211613"/>
              <a:gd name="connsiteY4" fmla="*/ 1669346 h 6313235"/>
              <a:gd name="connsiteX5" fmla="*/ 3310758 w 6211613"/>
              <a:gd name="connsiteY5" fmla="*/ 1417098 h 6313235"/>
              <a:gd name="connsiteX6" fmla="*/ 3358055 w 6211613"/>
              <a:gd name="connsiteY6" fmla="*/ 1306739 h 6313235"/>
              <a:gd name="connsiteX7" fmla="*/ 3405351 w 6211613"/>
              <a:gd name="connsiteY7" fmla="*/ 1243677 h 6313235"/>
              <a:gd name="connsiteX8" fmla="*/ 3468413 w 6211613"/>
              <a:gd name="connsiteY8" fmla="*/ 1149084 h 6313235"/>
              <a:gd name="connsiteX9" fmla="*/ 3531475 w 6211613"/>
              <a:gd name="connsiteY9" fmla="*/ 1054491 h 6313235"/>
              <a:gd name="connsiteX10" fmla="*/ 3578772 w 6211613"/>
              <a:gd name="connsiteY10" fmla="*/ 1007194 h 6313235"/>
              <a:gd name="connsiteX11" fmla="*/ 3657600 w 6211613"/>
              <a:gd name="connsiteY11" fmla="*/ 928366 h 6313235"/>
              <a:gd name="connsiteX12" fmla="*/ 3689131 w 6211613"/>
              <a:gd name="connsiteY12" fmla="*/ 818008 h 6313235"/>
              <a:gd name="connsiteX13" fmla="*/ 3752193 w 6211613"/>
              <a:gd name="connsiteY13" fmla="*/ 707649 h 6313235"/>
              <a:gd name="connsiteX14" fmla="*/ 3846786 w 6211613"/>
              <a:gd name="connsiteY14" fmla="*/ 534229 h 6313235"/>
              <a:gd name="connsiteX15" fmla="*/ 3862551 w 6211613"/>
              <a:gd name="connsiteY15" fmla="*/ 486932 h 6313235"/>
              <a:gd name="connsiteX16" fmla="*/ 3957144 w 6211613"/>
              <a:gd name="connsiteY16" fmla="*/ 376573 h 6313235"/>
              <a:gd name="connsiteX17" fmla="*/ 3988675 w 6211613"/>
              <a:gd name="connsiteY17" fmla="*/ 329277 h 6313235"/>
              <a:gd name="connsiteX18" fmla="*/ 4035972 w 6211613"/>
              <a:gd name="connsiteY18" fmla="*/ 187387 h 6313235"/>
              <a:gd name="connsiteX19" fmla="*/ 4193627 w 6211613"/>
              <a:gd name="connsiteY19" fmla="*/ 61263 h 6313235"/>
              <a:gd name="connsiteX20" fmla="*/ 4713889 w 6211613"/>
              <a:gd name="connsiteY20" fmla="*/ 45498 h 6313235"/>
              <a:gd name="connsiteX21" fmla="*/ 5376041 w 6211613"/>
              <a:gd name="connsiteY21" fmla="*/ 155856 h 6313235"/>
              <a:gd name="connsiteX22" fmla="*/ 5596758 w 6211613"/>
              <a:gd name="connsiteY22" fmla="*/ 250449 h 6313235"/>
              <a:gd name="connsiteX23" fmla="*/ 5691351 w 6211613"/>
              <a:gd name="connsiteY23" fmla="*/ 313511 h 6313235"/>
              <a:gd name="connsiteX24" fmla="*/ 5801710 w 6211613"/>
              <a:gd name="connsiteY24" fmla="*/ 376573 h 6313235"/>
              <a:gd name="connsiteX25" fmla="*/ 6038193 w 6211613"/>
              <a:gd name="connsiteY25" fmla="*/ 486932 h 6313235"/>
              <a:gd name="connsiteX26" fmla="*/ 6148551 w 6211613"/>
              <a:gd name="connsiteY26" fmla="*/ 597291 h 6313235"/>
              <a:gd name="connsiteX27" fmla="*/ 6195848 w 6211613"/>
              <a:gd name="connsiteY27" fmla="*/ 802242 h 6313235"/>
              <a:gd name="connsiteX28" fmla="*/ 6211613 w 6211613"/>
              <a:gd name="connsiteY28" fmla="*/ 849539 h 6313235"/>
              <a:gd name="connsiteX29" fmla="*/ 6195848 w 6211613"/>
              <a:gd name="connsiteY29" fmla="*/ 1212146 h 6313235"/>
              <a:gd name="connsiteX30" fmla="*/ 6164317 w 6211613"/>
              <a:gd name="connsiteY30" fmla="*/ 1369801 h 6313235"/>
              <a:gd name="connsiteX31" fmla="*/ 6148551 w 6211613"/>
              <a:gd name="connsiteY31" fmla="*/ 1448629 h 6313235"/>
              <a:gd name="connsiteX32" fmla="*/ 6132786 w 6211613"/>
              <a:gd name="connsiteY32" fmla="*/ 1495925 h 6313235"/>
              <a:gd name="connsiteX33" fmla="*/ 6101255 w 6211613"/>
              <a:gd name="connsiteY33" fmla="*/ 1606284 h 6313235"/>
              <a:gd name="connsiteX34" fmla="*/ 6022427 w 6211613"/>
              <a:gd name="connsiteY34" fmla="*/ 1732408 h 6313235"/>
              <a:gd name="connsiteX35" fmla="*/ 5990896 w 6211613"/>
              <a:gd name="connsiteY35" fmla="*/ 1795470 h 6313235"/>
              <a:gd name="connsiteX36" fmla="*/ 5880538 w 6211613"/>
              <a:gd name="connsiteY36" fmla="*/ 1968891 h 6313235"/>
              <a:gd name="connsiteX37" fmla="*/ 5722882 w 6211613"/>
              <a:gd name="connsiteY37" fmla="*/ 2236904 h 6313235"/>
              <a:gd name="connsiteX38" fmla="*/ 5659820 w 6211613"/>
              <a:gd name="connsiteY38" fmla="*/ 2315732 h 6313235"/>
              <a:gd name="connsiteX39" fmla="*/ 5628289 w 6211613"/>
              <a:gd name="connsiteY39" fmla="*/ 2378794 h 6313235"/>
              <a:gd name="connsiteX40" fmla="*/ 5565227 w 6211613"/>
              <a:gd name="connsiteY40" fmla="*/ 2441856 h 6313235"/>
              <a:gd name="connsiteX41" fmla="*/ 5517931 w 6211613"/>
              <a:gd name="connsiteY41" fmla="*/ 2504918 h 6313235"/>
              <a:gd name="connsiteX42" fmla="*/ 5470634 w 6211613"/>
              <a:gd name="connsiteY42" fmla="*/ 2631042 h 6313235"/>
              <a:gd name="connsiteX43" fmla="*/ 5376041 w 6211613"/>
              <a:gd name="connsiteY43" fmla="*/ 2820229 h 6313235"/>
              <a:gd name="connsiteX44" fmla="*/ 5360275 w 6211613"/>
              <a:gd name="connsiteY44" fmla="*/ 2867525 h 6313235"/>
              <a:gd name="connsiteX45" fmla="*/ 5328744 w 6211613"/>
              <a:gd name="connsiteY45" fmla="*/ 3009415 h 6313235"/>
              <a:gd name="connsiteX46" fmla="*/ 5312979 w 6211613"/>
              <a:gd name="connsiteY46" fmla="*/ 3198601 h 6313235"/>
              <a:gd name="connsiteX47" fmla="*/ 5265682 w 6211613"/>
              <a:gd name="connsiteY47" fmla="*/ 3671566 h 6313235"/>
              <a:gd name="connsiteX48" fmla="*/ 5249917 w 6211613"/>
              <a:gd name="connsiteY48" fmla="*/ 3971111 h 6313235"/>
              <a:gd name="connsiteX49" fmla="*/ 5234151 w 6211613"/>
              <a:gd name="connsiteY49" fmla="*/ 4018408 h 6313235"/>
              <a:gd name="connsiteX50" fmla="*/ 5202620 w 6211613"/>
              <a:gd name="connsiteY50" fmla="*/ 4065704 h 6313235"/>
              <a:gd name="connsiteX51" fmla="*/ 5155324 w 6211613"/>
              <a:gd name="connsiteY51" fmla="*/ 4176063 h 6313235"/>
              <a:gd name="connsiteX52" fmla="*/ 5013434 w 6211613"/>
              <a:gd name="connsiteY52" fmla="*/ 4444077 h 6313235"/>
              <a:gd name="connsiteX53" fmla="*/ 4997669 w 6211613"/>
              <a:gd name="connsiteY53" fmla="*/ 4522904 h 6313235"/>
              <a:gd name="connsiteX54" fmla="*/ 4950372 w 6211613"/>
              <a:gd name="connsiteY54" fmla="*/ 4617498 h 6313235"/>
              <a:gd name="connsiteX55" fmla="*/ 4666593 w 6211613"/>
              <a:gd name="connsiteY55" fmla="*/ 5137760 h 6313235"/>
              <a:gd name="connsiteX56" fmla="*/ 4587765 w 6211613"/>
              <a:gd name="connsiteY56" fmla="*/ 5232353 h 6313235"/>
              <a:gd name="connsiteX57" fmla="*/ 4540469 w 6211613"/>
              <a:gd name="connsiteY57" fmla="*/ 5311180 h 6313235"/>
              <a:gd name="connsiteX58" fmla="*/ 4445875 w 6211613"/>
              <a:gd name="connsiteY58" fmla="*/ 5390008 h 6313235"/>
              <a:gd name="connsiteX59" fmla="*/ 4414344 w 6211613"/>
              <a:gd name="connsiteY59" fmla="*/ 5484601 h 6313235"/>
              <a:gd name="connsiteX60" fmla="*/ 4398579 w 6211613"/>
              <a:gd name="connsiteY60" fmla="*/ 5531898 h 6313235"/>
              <a:gd name="connsiteX61" fmla="*/ 4288220 w 6211613"/>
              <a:gd name="connsiteY61" fmla="*/ 5658022 h 6313235"/>
              <a:gd name="connsiteX62" fmla="*/ 4240924 w 6211613"/>
              <a:gd name="connsiteY62" fmla="*/ 5705318 h 6313235"/>
              <a:gd name="connsiteX63" fmla="*/ 4099034 w 6211613"/>
              <a:gd name="connsiteY63" fmla="*/ 5862973 h 6313235"/>
              <a:gd name="connsiteX64" fmla="*/ 3957144 w 6211613"/>
              <a:gd name="connsiteY64" fmla="*/ 5926035 h 6313235"/>
              <a:gd name="connsiteX65" fmla="*/ 3689131 w 6211613"/>
              <a:gd name="connsiteY65" fmla="*/ 6099456 h 6313235"/>
              <a:gd name="connsiteX66" fmla="*/ 3626069 w 6211613"/>
              <a:gd name="connsiteY66" fmla="*/ 6115222 h 6313235"/>
              <a:gd name="connsiteX67" fmla="*/ 3563007 w 6211613"/>
              <a:gd name="connsiteY67" fmla="*/ 6146753 h 6313235"/>
              <a:gd name="connsiteX68" fmla="*/ 3531475 w 6211613"/>
              <a:gd name="connsiteY68" fmla="*/ 6178284 h 6313235"/>
              <a:gd name="connsiteX69" fmla="*/ 3436882 w 6211613"/>
              <a:gd name="connsiteY69" fmla="*/ 6209815 h 6313235"/>
              <a:gd name="connsiteX70" fmla="*/ 3389586 w 6211613"/>
              <a:gd name="connsiteY70" fmla="*/ 6225580 h 6313235"/>
              <a:gd name="connsiteX71" fmla="*/ 3137338 w 6211613"/>
              <a:gd name="connsiteY71" fmla="*/ 6257111 h 6313235"/>
              <a:gd name="connsiteX72" fmla="*/ 2900855 w 6211613"/>
              <a:gd name="connsiteY72" fmla="*/ 6225580 h 6313235"/>
              <a:gd name="connsiteX73" fmla="*/ 2822027 w 6211613"/>
              <a:gd name="connsiteY73" fmla="*/ 6178284 h 6313235"/>
              <a:gd name="connsiteX74" fmla="*/ 2727434 w 6211613"/>
              <a:gd name="connsiteY74" fmla="*/ 6146753 h 6313235"/>
              <a:gd name="connsiteX75" fmla="*/ 2680138 w 6211613"/>
              <a:gd name="connsiteY75" fmla="*/ 6115222 h 6313235"/>
              <a:gd name="connsiteX76" fmla="*/ 2554013 w 6211613"/>
              <a:gd name="connsiteY76" fmla="*/ 6083691 h 6313235"/>
              <a:gd name="connsiteX77" fmla="*/ 2427889 w 6211613"/>
              <a:gd name="connsiteY77" fmla="*/ 6099456 h 6313235"/>
              <a:gd name="connsiteX78" fmla="*/ 2333296 w 6211613"/>
              <a:gd name="connsiteY78" fmla="*/ 6162518 h 6313235"/>
              <a:gd name="connsiteX79" fmla="*/ 2175641 w 6211613"/>
              <a:gd name="connsiteY79" fmla="*/ 6241346 h 6313235"/>
              <a:gd name="connsiteX80" fmla="*/ 2081048 w 6211613"/>
              <a:gd name="connsiteY80" fmla="*/ 6257111 h 6313235"/>
              <a:gd name="connsiteX81" fmla="*/ 1813034 w 6211613"/>
              <a:gd name="connsiteY81" fmla="*/ 6288642 h 6313235"/>
              <a:gd name="connsiteX82" fmla="*/ 1150882 w 6211613"/>
              <a:gd name="connsiteY82" fmla="*/ 6241346 h 6313235"/>
              <a:gd name="connsiteX83" fmla="*/ 1056289 w 6211613"/>
              <a:gd name="connsiteY83" fmla="*/ 6162518 h 6313235"/>
              <a:gd name="connsiteX84" fmla="*/ 1040524 w 6211613"/>
              <a:gd name="connsiteY84" fmla="*/ 6099456 h 6313235"/>
              <a:gd name="connsiteX85" fmla="*/ 1008993 w 6211613"/>
              <a:gd name="connsiteY85" fmla="*/ 5989098 h 6313235"/>
              <a:gd name="connsiteX86" fmla="*/ 930165 w 6211613"/>
              <a:gd name="connsiteY86" fmla="*/ 5405773 h 6313235"/>
              <a:gd name="connsiteX87" fmla="*/ 882869 w 6211613"/>
              <a:gd name="connsiteY87" fmla="*/ 5374242 h 6313235"/>
              <a:gd name="connsiteX88" fmla="*/ 804041 w 6211613"/>
              <a:gd name="connsiteY88" fmla="*/ 5216587 h 6313235"/>
              <a:gd name="connsiteX89" fmla="*/ 772510 w 6211613"/>
              <a:gd name="connsiteY89" fmla="*/ 5106229 h 6313235"/>
              <a:gd name="connsiteX90" fmla="*/ 693682 w 6211613"/>
              <a:gd name="connsiteY90" fmla="*/ 5043166 h 6313235"/>
              <a:gd name="connsiteX91" fmla="*/ 551793 w 6211613"/>
              <a:gd name="connsiteY91" fmla="*/ 4964339 h 6313235"/>
              <a:gd name="connsiteX92" fmla="*/ 346841 w 6211613"/>
              <a:gd name="connsiteY92" fmla="*/ 4727856 h 6313235"/>
              <a:gd name="connsiteX93" fmla="*/ 252248 w 6211613"/>
              <a:gd name="connsiteY93" fmla="*/ 4633263 h 6313235"/>
              <a:gd name="connsiteX94" fmla="*/ 189186 w 6211613"/>
              <a:gd name="connsiteY94" fmla="*/ 4538670 h 6313235"/>
              <a:gd name="connsiteX95" fmla="*/ 78827 w 6211613"/>
              <a:gd name="connsiteY95" fmla="*/ 4333718 h 6313235"/>
              <a:gd name="connsiteX96" fmla="*/ 47296 w 6211613"/>
              <a:gd name="connsiteY96" fmla="*/ 4239125 h 6313235"/>
              <a:gd name="connsiteX97" fmla="*/ 15765 w 6211613"/>
              <a:gd name="connsiteY97" fmla="*/ 3892284 h 6313235"/>
              <a:gd name="connsiteX98" fmla="*/ 0 w 6211613"/>
              <a:gd name="connsiteY98" fmla="*/ 3781925 h 6313235"/>
              <a:gd name="connsiteX99" fmla="*/ 31531 w 6211613"/>
              <a:gd name="connsiteY99" fmla="*/ 3450849 h 6313235"/>
              <a:gd name="connsiteX100" fmla="*/ 78827 w 6211613"/>
              <a:gd name="connsiteY100" fmla="*/ 3277429 h 6313235"/>
              <a:gd name="connsiteX101" fmla="*/ 252248 w 6211613"/>
              <a:gd name="connsiteY101" fmla="*/ 3072477 h 6313235"/>
              <a:gd name="connsiteX102" fmla="*/ 315310 w 6211613"/>
              <a:gd name="connsiteY102" fmla="*/ 2993649 h 6313235"/>
              <a:gd name="connsiteX103" fmla="*/ 457200 w 6211613"/>
              <a:gd name="connsiteY103" fmla="*/ 2851760 h 6313235"/>
              <a:gd name="connsiteX104" fmla="*/ 756744 w 6211613"/>
              <a:gd name="connsiteY104" fmla="*/ 2694104 h 6313235"/>
              <a:gd name="connsiteX105" fmla="*/ 930165 w 6211613"/>
              <a:gd name="connsiteY105" fmla="*/ 2615277 h 6313235"/>
              <a:gd name="connsiteX106" fmla="*/ 1119351 w 6211613"/>
              <a:gd name="connsiteY106" fmla="*/ 2489153 h 6313235"/>
              <a:gd name="connsiteX107" fmla="*/ 1229710 w 6211613"/>
              <a:gd name="connsiteY107" fmla="*/ 2426091 h 6313235"/>
              <a:gd name="connsiteX108" fmla="*/ 1292772 w 6211613"/>
              <a:gd name="connsiteY108" fmla="*/ 2378794 h 6313235"/>
              <a:gd name="connsiteX109" fmla="*/ 1466193 w 6211613"/>
              <a:gd name="connsiteY109" fmla="*/ 2331498 h 6313235"/>
              <a:gd name="connsiteX110" fmla="*/ 1513489 w 6211613"/>
              <a:gd name="connsiteY110" fmla="*/ 2252670 h 6313235"/>
              <a:gd name="connsiteX111" fmla="*/ 1545020 w 6211613"/>
              <a:gd name="connsiteY111" fmla="*/ 2189608 h 6313235"/>
              <a:gd name="connsiteX112" fmla="*/ 1592317 w 6211613"/>
              <a:gd name="connsiteY112" fmla="*/ 2142311 h 6313235"/>
              <a:gd name="connsiteX113" fmla="*/ 1718441 w 6211613"/>
              <a:gd name="connsiteY113" fmla="*/ 2047718 h 6313235"/>
              <a:gd name="connsiteX114" fmla="*/ 1765738 w 6211613"/>
              <a:gd name="connsiteY114" fmla="*/ 2016187 h 6313235"/>
              <a:gd name="connsiteX115" fmla="*/ 1828800 w 6211613"/>
              <a:gd name="connsiteY115" fmla="*/ 2000422 h 6313235"/>
              <a:gd name="connsiteX116" fmla="*/ 1891862 w 6211613"/>
              <a:gd name="connsiteY116" fmla="*/ 1968891 h 6313235"/>
              <a:gd name="connsiteX117" fmla="*/ 2175641 w 6211613"/>
              <a:gd name="connsiteY117" fmla="*/ 2000422 h 6313235"/>
              <a:gd name="connsiteX118" fmla="*/ 2522482 w 6211613"/>
              <a:gd name="connsiteY118" fmla="*/ 1984656 h 6313235"/>
              <a:gd name="connsiteX119" fmla="*/ 2822027 w 6211613"/>
              <a:gd name="connsiteY119" fmla="*/ 1968891 h 6313235"/>
              <a:gd name="connsiteX120" fmla="*/ 2916620 w 6211613"/>
              <a:gd name="connsiteY120" fmla="*/ 1937360 h 6313235"/>
              <a:gd name="connsiteX121" fmla="*/ 3105807 w 6211613"/>
              <a:gd name="connsiteY121" fmla="*/ 1968891 h 6313235"/>
              <a:gd name="connsiteX122" fmla="*/ 3121572 w 6211613"/>
              <a:gd name="connsiteY122" fmla="*/ 1984656 h 631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6211613" h="6313235">
                <a:moveTo>
                  <a:pt x="3058510" y="1968891"/>
                </a:moveTo>
                <a:cubicBezTo>
                  <a:pt x="3059053" y="1968755"/>
                  <a:pt x="3161332" y="1944897"/>
                  <a:pt x="3168869" y="1937360"/>
                </a:cubicBezTo>
                <a:cubicBezTo>
                  <a:pt x="3190537" y="1915692"/>
                  <a:pt x="3201284" y="1885319"/>
                  <a:pt x="3216165" y="1858532"/>
                </a:cubicBezTo>
                <a:cubicBezTo>
                  <a:pt x="3236673" y="1821617"/>
                  <a:pt x="3253314" y="1788766"/>
                  <a:pt x="3263462" y="1748173"/>
                </a:cubicBezTo>
                <a:cubicBezTo>
                  <a:pt x="3269961" y="1722177"/>
                  <a:pt x="3273972" y="1695622"/>
                  <a:pt x="3279227" y="1669346"/>
                </a:cubicBezTo>
                <a:cubicBezTo>
                  <a:pt x="3284512" y="1605930"/>
                  <a:pt x="3283851" y="1491094"/>
                  <a:pt x="3310758" y="1417098"/>
                </a:cubicBezTo>
                <a:cubicBezTo>
                  <a:pt x="3324435" y="1379485"/>
                  <a:pt x="3338890" y="1341874"/>
                  <a:pt x="3358055" y="1306739"/>
                </a:cubicBezTo>
                <a:cubicBezTo>
                  <a:pt x="3370637" y="1283672"/>
                  <a:pt x="3390283" y="1265203"/>
                  <a:pt x="3405351" y="1243677"/>
                </a:cubicBezTo>
                <a:cubicBezTo>
                  <a:pt x="3427083" y="1212632"/>
                  <a:pt x="3447392" y="1180615"/>
                  <a:pt x="3468413" y="1149084"/>
                </a:cubicBezTo>
                <a:lnTo>
                  <a:pt x="3531475" y="1054491"/>
                </a:lnTo>
                <a:cubicBezTo>
                  <a:pt x="3547241" y="1038725"/>
                  <a:pt x="3564498" y="1024322"/>
                  <a:pt x="3578772" y="1007194"/>
                </a:cubicBezTo>
                <a:cubicBezTo>
                  <a:pt x="3644462" y="928366"/>
                  <a:pt x="3570888" y="986175"/>
                  <a:pt x="3657600" y="928366"/>
                </a:cubicBezTo>
                <a:cubicBezTo>
                  <a:pt x="3665602" y="896357"/>
                  <a:pt x="3675558" y="849678"/>
                  <a:pt x="3689131" y="818008"/>
                </a:cubicBezTo>
                <a:cubicBezTo>
                  <a:pt x="3713135" y="762001"/>
                  <a:pt x="3720526" y="755150"/>
                  <a:pt x="3752193" y="707649"/>
                </a:cubicBezTo>
                <a:cubicBezTo>
                  <a:pt x="3783930" y="580698"/>
                  <a:pt x="3744916" y="704013"/>
                  <a:pt x="3846786" y="534229"/>
                </a:cubicBezTo>
                <a:cubicBezTo>
                  <a:pt x="3855336" y="519979"/>
                  <a:pt x="3854306" y="501361"/>
                  <a:pt x="3862551" y="486932"/>
                </a:cubicBezTo>
                <a:cubicBezTo>
                  <a:pt x="3905487" y="411794"/>
                  <a:pt x="3906320" y="437562"/>
                  <a:pt x="3957144" y="376573"/>
                </a:cubicBezTo>
                <a:cubicBezTo>
                  <a:pt x="3969274" y="362017"/>
                  <a:pt x="3978165" y="345042"/>
                  <a:pt x="3988675" y="329277"/>
                </a:cubicBezTo>
                <a:cubicBezTo>
                  <a:pt x="3998317" y="290709"/>
                  <a:pt x="4013357" y="218483"/>
                  <a:pt x="4035972" y="187387"/>
                </a:cubicBezTo>
                <a:cubicBezTo>
                  <a:pt x="4051713" y="165742"/>
                  <a:pt x="4140998" y="65530"/>
                  <a:pt x="4193627" y="61263"/>
                </a:cubicBezTo>
                <a:cubicBezTo>
                  <a:pt x="4366560" y="47242"/>
                  <a:pt x="4540468" y="50753"/>
                  <a:pt x="4713889" y="45498"/>
                </a:cubicBezTo>
                <a:cubicBezTo>
                  <a:pt x="4986871" y="0"/>
                  <a:pt x="4854728" y="9889"/>
                  <a:pt x="5376041" y="155856"/>
                </a:cubicBezTo>
                <a:cubicBezTo>
                  <a:pt x="5453121" y="177438"/>
                  <a:pt x="5530157" y="206048"/>
                  <a:pt x="5596758" y="250449"/>
                </a:cubicBezTo>
                <a:cubicBezTo>
                  <a:pt x="5628289" y="271470"/>
                  <a:pt x="5659077" y="293650"/>
                  <a:pt x="5691351" y="313511"/>
                </a:cubicBezTo>
                <a:cubicBezTo>
                  <a:pt x="5727435" y="335716"/>
                  <a:pt x="5763316" y="358656"/>
                  <a:pt x="5801710" y="376573"/>
                </a:cubicBezTo>
                <a:cubicBezTo>
                  <a:pt x="5908838" y="426566"/>
                  <a:pt x="5944209" y="413087"/>
                  <a:pt x="6038193" y="486932"/>
                </a:cubicBezTo>
                <a:cubicBezTo>
                  <a:pt x="6079100" y="519073"/>
                  <a:pt x="6148551" y="597291"/>
                  <a:pt x="6148551" y="597291"/>
                </a:cubicBezTo>
                <a:cubicBezTo>
                  <a:pt x="6154025" y="621925"/>
                  <a:pt x="6182086" y="754074"/>
                  <a:pt x="6195848" y="802242"/>
                </a:cubicBezTo>
                <a:cubicBezTo>
                  <a:pt x="6200413" y="818221"/>
                  <a:pt x="6206358" y="833773"/>
                  <a:pt x="6211613" y="849539"/>
                </a:cubicBezTo>
                <a:cubicBezTo>
                  <a:pt x="6206358" y="970408"/>
                  <a:pt x="6204172" y="1091450"/>
                  <a:pt x="6195848" y="1212146"/>
                </a:cubicBezTo>
                <a:cubicBezTo>
                  <a:pt x="6191215" y="1279328"/>
                  <a:pt x="6177874" y="1308795"/>
                  <a:pt x="6164317" y="1369801"/>
                </a:cubicBezTo>
                <a:cubicBezTo>
                  <a:pt x="6158504" y="1395959"/>
                  <a:pt x="6155050" y="1422633"/>
                  <a:pt x="6148551" y="1448629"/>
                </a:cubicBezTo>
                <a:cubicBezTo>
                  <a:pt x="6144521" y="1464751"/>
                  <a:pt x="6137561" y="1480008"/>
                  <a:pt x="6132786" y="1495925"/>
                </a:cubicBezTo>
                <a:cubicBezTo>
                  <a:pt x="6121793" y="1532570"/>
                  <a:pt x="6113353" y="1569989"/>
                  <a:pt x="6101255" y="1606284"/>
                </a:cubicBezTo>
                <a:cubicBezTo>
                  <a:pt x="6052527" y="1752468"/>
                  <a:pt x="6096760" y="1628342"/>
                  <a:pt x="6022427" y="1732408"/>
                </a:cubicBezTo>
                <a:cubicBezTo>
                  <a:pt x="6008767" y="1751532"/>
                  <a:pt x="6002309" y="1774926"/>
                  <a:pt x="5990896" y="1795470"/>
                </a:cubicBezTo>
                <a:cubicBezTo>
                  <a:pt x="5921924" y="1919621"/>
                  <a:pt x="5963292" y="1832938"/>
                  <a:pt x="5880538" y="1968891"/>
                </a:cubicBezTo>
                <a:cubicBezTo>
                  <a:pt x="5826646" y="2057427"/>
                  <a:pt x="5778528" y="2149460"/>
                  <a:pt x="5722882" y="2236904"/>
                </a:cubicBezTo>
                <a:cubicBezTo>
                  <a:pt x="5704816" y="2265293"/>
                  <a:pt x="5678485" y="2287734"/>
                  <a:pt x="5659820" y="2315732"/>
                </a:cubicBezTo>
                <a:cubicBezTo>
                  <a:pt x="5646784" y="2335287"/>
                  <a:pt x="5642390" y="2359993"/>
                  <a:pt x="5628289" y="2378794"/>
                </a:cubicBezTo>
                <a:cubicBezTo>
                  <a:pt x="5610452" y="2402576"/>
                  <a:pt x="5584803" y="2419484"/>
                  <a:pt x="5565227" y="2441856"/>
                </a:cubicBezTo>
                <a:cubicBezTo>
                  <a:pt x="5547924" y="2461631"/>
                  <a:pt x="5533696" y="2483897"/>
                  <a:pt x="5517931" y="2504918"/>
                </a:cubicBezTo>
                <a:cubicBezTo>
                  <a:pt x="5502705" y="2550596"/>
                  <a:pt x="5492178" y="2585261"/>
                  <a:pt x="5470634" y="2631042"/>
                </a:cubicBezTo>
                <a:cubicBezTo>
                  <a:pt x="5440613" y="2694837"/>
                  <a:pt x="5398338" y="2753342"/>
                  <a:pt x="5376041" y="2820229"/>
                </a:cubicBezTo>
                <a:cubicBezTo>
                  <a:pt x="5370786" y="2835994"/>
                  <a:pt x="5364840" y="2851546"/>
                  <a:pt x="5360275" y="2867525"/>
                </a:cubicBezTo>
                <a:cubicBezTo>
                  <a:pt x="5345435" y="2919464"/>
                  <a:pt x="5339578" y="2955245"/>
                  <a:pt x="5328744" y="3009415"/>
                </a:cubicBezTo>
                <a:cubicBezTo>
                  <a:pt x="5323489" y="3072477"/>
                  <a:pt x="5319074" y="3135615"/>
                  <a:pt x="5312979" y="3198601"/>
                </a:cubicBezTo>
                <a:cubicBezTo>
                  <a:pt x="5305511" y="3275773"/>
                  <a:pt x="5273113" y="3560095"/>
                  <a:pt x="5265682" y="3671566"/>
                </a:cubicBezTo>
                <a:cubicBezTo>
                  <a:pt x="5259031" y="3771331"/>
                  <a:pt x="5258969" y="3871535"/>
                  <a:pt x="5249917" y="3971111"/>
                </a:cubicBezTo>
                <a:cubicBezTo>
                  <a:pt x="5248412" y="3987661"/>
                  <a:pt x="5241583" y="4003544"/>
                  <a:pt x="5234151" y="4018408"/>
                </a:cubicBezTo>
                <a:cubicBezTo>
                  <a:pt x="5225677" y="4035355"/>
                  <a:pt x="5213130" y="4049939"/>
                  <a:pt x="5202620" y="4065704"/>
                </a:cubicBezTo>
                <a:cubicBezTo>
                  <a:pt x="5173472" y="4182300"/>
                  <a:pt x="5206559" y="4079998"/>
                  <a:pt x="5155324" y="4176063"/>
                </a:cubicBezTo>
                <a:cubicBezTo>
                  <a:pt x="4982054" y="4500944"/>
                  <a:pt x="5125244" y="4257728"/>
                  <a:pt x="5013434" y="4444077"/>
                </a:cubicBezTo>
                <a:cubicBezTo>
                  <a:pt x="5008179" y="4470353"/>
                  <a:pt x="5006826" y="4497721"/>
                  <a:pt x="4997669" y="4522904"/>
                </a:cubicBezTo>
                <a:cubicBezTo>
                  <a:pt x="4985622" y="4556035"/>
                  <a:pt x="4964960" y="4585405"/>
                  <a:pt x="4950372" y="4617498"/>
                </a:cubicBezTo>
                <a:cubicBezTo>
                  <a:pt x="4852016" y="4833882"/>
                  <a:pt x="4956141" y="4790305"/>
                  <a:pt x="4666593" y="5137760"/>
                </a:cubicBezTo>
                <a:cubicBezTo>
                  <a:pt x="4640317" y="5169291"/>
                  <a:pt x="4611906" y="5199159"/>
                  <a:pt x="4587765" y="5232353"/>
                </a:cubicBezTo>
                <a:cubicBezTo>
                  <a:pt x="4569742" y="5257135"/>
                  <a:pt x="4558854" y="5286666"/>
                  <a:pt x="4540469" y="5311180"/>
                </a:cubicBezTo>
                <a:cubicBezTo>
                  <a:pt x="4510121" y="5351644"/>
                  <a:pt x="4485933" y="5363303"/>
                  <a:pt x="4445875" y="5390008"/>
                </a:cubicBezTo>
                <a:lnTo>
                  <a:pt x="4414344" y="5484601"/>
                </a:lnTo>
                <a:cubicBezTo>
                  <a:pt x="4409089" y="5500367"/>
                  <a:pt x="4410330" y="5520147"/>
                  <a:pt x="4398579" y="5531898"/>
                </a:cubicBezTo>
                <a:cubicBezTo>
                  <a:pt x="4289235" y="5641240"/>
                  <a:pt x="4422943" y="5504052"/>
                  <a:pt x="4288220" y="5658022"/>
                </a:cubicBezTo>
                <a:cubicBezTo>
                  <a:pt x="4273538" y="5674801"/>
                  <a:pt x="4255434" y="5688390"/>
                  <a:pt x="4240924" y="5705318"/>
                </a:cubicBezTo>
                <a:cubicBezTo>
                  <a:pt x="4169589" y="5788542"/>
                  <a:pt x="4207596" y="5776123"/>
                  <a:pt x="4099034" y="5862973"/>
                </a:cubicBezTo>
                <a:cubicBezTo>
                  <a:pt x="4076940" y="5880648"/>
                  <a:pt x="3977980" y="5917701"/>
                  <a:pt x="3957144" y="5926035"/>
                </a:cubicBezTo>
                <a:cubicBezTo>
                  <a:pt x="3849249" y="6012353"/>
                  <a:pt x="3846763" y="6020640"/>
                  <a:pt x="3689131" y="6099456"/>
                </a:cubicBezTo>
                <a:cubicBezTo>
                  <a:pt x="3669751" y="6109146"/>
                  <a:pt x="3646357" y="6107614"/>
                  <a:pt x="3626069" y="6115222"/>
                </a:cubicBezTo>
                <a:cubicBezTo>
                  <a:pt x="3604064" y="6123474"/>
                  <a:pt x="3582562" y="6133717"/>
                  <a:pt x="3563007" y="6146753"/>
                </a:cubicBezTo>
                <a:cubicBezTo>
                  <a:pt x="3550639" y="6154998"/>
                  <a:pt x="3544770" y="6171637"/>
                  <a:pt x="3531475" y="6178284"/>
                </a:cubicBezTo>
                <a:cubicBezTo>
                  <a:pt x="3501747" y="6193148"/>
                  <a:pt x="3468413" y="6199305"/>
                  <a:pt x="3436882" y="6209815"/>
                </a:cubicBezTo>
                <a:lnTo>
                  <a:pt x="3389586" y="6225580"/>
                </a:lnTo>
                <a:cubicBezTo>
                  <a:pt x="3277283" y="6263014"/>
                  <a:pt x="3358871" y="6240070"/>
                  <a:pt x="3137338" y="6257111"/>
                </a:cubicBezTo>
                <a:cubicBezTo>
                  <a:pt x="3058510" y="6246601"/>
                  <a:pt x="2978006" y="6244868"/>
                  <a:pt x="2900855" y="6225580"/>
                </a:cubicBezTo>
                <a:cubicBezTo>
                  <a:pt x="2871127" y="6218148"/>
                  <a:pt x="2849923" y="6190964"/>
                  <a:pt x="2822027" y="6178284"/>
                </a:cubicBezTo>
                <a:cubicBezTo>
                  <a:pt x="2791769" y="6164531"/>
                  <a:pt x="2727434" y="6146753"/>
                  <a:pt x="2727434" y="6146753"/>
                </a:cubicBezTo>
                <a:cubicBezTo>
                  <a:pt x="2711669" y="6136243"/>
                  <a:pt x="2697945" y="6121697"/>
                  <a:pt x="2680138" y="6115222"/>
                </a:cubicBezTo>
                <a:cubicBezTo>
                  <a:pt x="2639412" y="6100412"/>
                  <a:pt x="2554013" y="6083691"/>
                  <a:pt x="2554013" y="6083691"/>
                </a:cubicBezTo>
                <a:cubicBezTo>
                  <a:pt x="2511972" y="6088946"/>
                  <a:pt x="2467789" y="6085206"/>
                  <a:pt x="2427889" y="6099456"/>
                </a:cubicBezTo>
                <a:cubicBezTo>
                  <a:pt x="2392201" y="6112202"/>
                  <a:pt x="2365267" y="6142173"/>
                  <a:pt x="2333296" y="6162518"/>
                </a:cubicBezTo>
                <a:cubicBezTo>
                  <a:pt x="2281165" y="6195693"/>
                  <a:pt x="2235853" y="6224925"/>
                  <a:pt x="2175641" y="6241346"/>
                </a:cubicBezTo>
                <a:cubicBezTo>
                  <a:pt x="2144801" y="6249757"/>
                  <a:pt x="2112745" y="6252977"/>
                  <a:pt x="2081048" y="6257111"/>
                </a:cubicBezTo>
                <a:cubicBezTo>
                  <a:pt x="1991849" y="6268745"/>
                  <a:pt x="1902372" y="6278132"/>
                  <a:pt x="1813034" y="6288642"/>
                </a:cubicBezTo>
                <a:cubicBezTo>
                  <a:pt x="1653785" y="6283958"/>
                  <a:pt x="1348578" y="6313235"/>
                  <a:pt x="1150882" y="6241346"/>
                </a:cubicBezTo>
                <a:cubicBezTo>
                  <a:pt x="1116391" y="6228804"/>
                  <a:pt x="1080086" y="6186315"/>
                  <a:pt x="1056289" y="6162518"/>
                </a:cubicBezTo>
                <a:cubicBezTo>
                  <a:pt x="1051034" y="6141497"/>
                  <a:pt x="1046477" y="6120290"/>
                  <a:pt x="1040524" y="6099456"/>
                </a:cubicBezTo>
                <a:cubicBezTo>
                  <a:pt x="995289" y="5941135"/>
                  <a:pt x="1058277" y="6186241"/>
                  <a:pt x="1008993" y="5989098"/>
                </a:cubicBezTo>
                <a:cubicBezTo>
                  <a:pt x="988858" y="5284386"/>
                  <a:pt x="1158280" y="5536125"/>
                  <a:pt x="930165" y="5405773"/>
                </a:cubicBezTo>
                <a:cubicBezTo>
                  <a:pt x="913714" y="5396372"/>
                  <a:pt x="898634" y="5384752"/>
                  <a:pt x="882869" y="5374242"/>
                </a:cubicBezTo>
                <a:cubicBezTo>
                  <a:pt x="837779" y="5306607"/>
                  <a:pt x="840549" y="5316982"/>
                  <a:pt x="804041" y="5216587"/>
                </a:cubicBezTo>
                <a:cubicBezTo>
                  <a:pt x="802763" y="5213074"/>
                  <a:pt x="780923" y="5116045"/>
                  <a:pt x="772510" y="5106229"/>
                </a:cubicBezTo>
                <a:cubicBezTo>
                  <a:pt x="750611" y="5080680"/>
                  <a:pt x="722071" y="5061232"/>
                  <a:pt x="693682" y="5043166"/>
                </a:cubicBezTo>
                <a:cubicBezTo>
                  <a:pt x="653094" y="5017337"/>
                  <a:pt x="590285" y="4999332"/>
                  <a:pt x="551793" y="4964339"/>
                </a:cubicBezTo>
                <a:cubicBezTo>
                  <a:pt x="327100" y="4760072"/>
                  <a:pt x="510868" y="4921707"/>
                  <a:pt x="346841" y="4727856"/>
                </a:cubicBezTo>
                <a:cubicBezTo>
                  <a:pt x="318037" y="4693815"/>
                  <a:pt x="280795" y="4667519"/>
                  <a:pt x="252248" y="4633263"/>
                </a:cubicBezTo>
                <a:cubicBezTo>
                  <a:pt x="227988" y="4604151"/>
                  <a:pt x="209531" y="4570641"/>
                  <a:pt x="189186" y="4538670"/>
                </a:cubicBezTo>
                <a:cubicBezTo>
                  <a:pt x="148535" y="4474790"/>
                  <a:pt x="108303" y="4402495"/>
                  <a:pt x="78827" y="4333718"/>
                </a:cubicBezTo>
                <a:cubicBezTo>
                  <a:pt x="65734" y="4303169"/>
                  <a:pt x="57806" y="4270656"/>
                  <a:pt x="47296" y="4239125"/>
                </a:cubicBezTo>
                <a:cubicBezTo>
                  <a:pt x="11781" y="3990510"/>
                  <a:pt x="52240" y="4293505"/>
                  <a:pt x="15765" y="3892284"/>
                </a:cubicBezTo>
                <a:cubicBezTo>
                  <a:pt x="12401" y="3855277"/>
                  <a:pt x="5255" y="3818711"/>
                  <a:pt x="0" y="3781925"/>
                </a:cubicBezTo>
                <a:cubicBezTo>
                  <a:pt x="10510" y="3671566"/>
                  <a:pt x="18824" y="3560976"/>
                  <a:pt x="31531" y="3450849"/>
                </a:cubicBezTo>
                <a:cubicBezTo>
                  <a:pt x="34744" y="3423006"/>
                  <a:pt x="62477" y="3293780"/>
                  <a:pt x="78827" y="3277429"/>
                </a:cubicBezTo>
                <a:cubicBezTo>
                  <a:pt x="187294" y="3168960"/>
                  <a:pt x="117516" y="3243953"/>
                  <a:pt x="252248" y="3072477"/>
                </a:cubicBezTo>
                <a:cubicBezTo>
                  <a:pt x="273037" y="3046018"/>
                  <a:pt x="291516" y="3017443"/>
                  <a:pt x="315310" y="2993649"/>
                </a:cubicBezTo>
                <a:cubicBezTo>
                  <a:pt x="362607" y="2946353"/>
                  <a:pt x="399845" y="2886174"/>
                  <a:pt x="457200" y="2851760"/>
                </a:cubicBezTo>
                <a:cubicBezTo>
                  <a:pt x="560345" y="2789872"/>
                  <a:pt x="632680" y="2743729"/>
                  <a:pt x="756744" y="2694104"/>
                </a:cubicBezTo>
                <a:cubicBezTo>
                  <a:pt x="817640" y="2669746"/>
                  <a:pt x="873369" y="2649985"/>
                  <a:pt x="930165" y="2615277"/>
                </a:cubicBezTo>
                <a:cubicBezTo>
                  <a:pt x="994836" y="2575756"/>
                  <a:pt x="1053546" y="2526756"/>
                  <a:pt x="1119351" y="2489153"/>
                </a:cubicBezTo>
                <a:cubicBezTo>
                  <a:pt x="1156137" y="2468132"/>
                  <a:pt x="1193965" y="2448838"/>
                  <a:pt x="1229710" y="2426091"/>
                </a:cubicBezTo>
                <a:cubicBezTo>
                  <a:pt x="1251878" y="2411984"/>
                  <a:pt x="1268851" y="2389667"/>
                  <a:pt x="1292772" y="2378794"/>
                </a:cubicBezTo>
                <a:cubicBezTo>
                  <a:pt x="1315682" y="2368380"/>
                  <a:pt x="1427341" y="2341211"/>
                  <a:pt x="1466193" y="2331498"/>
                </a:cubicBezTo>
                <a:cubicBezTo>
                  <a:pt x="1481958" y="2305222"/>
                  <a:pt x="1498608" y="2279457"/>
                  <a:pt x="1513489" y="2252670"/>
                </a:cubicBezTo>
                <a:cubicBezTo>
                  <a:pt x="1524902" y="2232126"/>
                  <a:pt x="1531360" y="2208732"/>
                  <a:pt x="1545020" y="2189608"/>
                </a:cubicBezTo>
                <a:cubicBezTo>
                  <a:pt x="1557979" y="2171465"/>
                  <a:pt x="1575061" y="2156430"/>
                  <a:pt x="1592317" y="2142311"/>
                </a:cubicBezTo>
                <a:cubicBezTo>
                  <a:pt x="1632990" y="2109033"/>
                  <a:pt x="1674715" y="2076868"/>
                  <a:pt x="1718441" y="2047718"/>
                </a:cubicBezTo>
                <a:cubicBezTo>
                  <a:pt x="1734207" y="2037208"/>
                  <a:pt x="1748322" y="2023651"/>
                  <a:pt x="1765738" y="2016187"/>
                </a:cubicBezTo>
                <a:cubicBezTo>
                  <a:pt x="1785654" y="2007652"/>
                  <a:pt x="1807779" y="2005677"/>
                  <a:pt x="1828800" y="2000422"/>
                </a:cubicBezTo>
                <a:cubicBezTo>
                  <a:pt x="1849821" y="1989912"/>
                  <a:pt x="1868401" y="1970271"/>
                  <a:pt x="1891862" y="1968891"/>
                </a:cubicBezTo>
                <a:cubicBezTo>
                  <a:pt x="2002030" y="1962410"/>
                  <a:pt x="2077142" y="1980722"/>
                  <a:pt x="2175641" y="2000422"/>
                </a:cubicBezTo>
                <a:lnTo>
                  <a:pt x="2522482" y="1984656"/>
                </a:lnTo>
                <a:cubicBezTo>
                  <a:pt x="2622350" y="1979784"/>
                  <a:pt x="2722753" y="1980804"/>
                  <a:pt x="2822027" y="1968891"/>
                </a:cubicBezTo>
                <a:cubicBezTo>
                  <a:pt x="2855027" y="1964931"/>
                  <a:pt x="2916620" y="1937360"/>
                  <a:pt x="2916620" y="1937360"/>
                </a:cubicBezTo>
                <a:cubicBezTo>
                  <a:pt x="2961585" y="1942356"/>
                  <a:pt x="3052981" y="1942478"/>
                  <a:pt x="3105807" y="1968891"/>
                </a:cubicBezTo>
                <a:cubicBezTo>
                  <a:pt x="3112454" y="1972215"/>
                  <a:pt x="3116317" y="1979401"/>
                  <a:pt x="3121572" y="1984656"/>
                </a:cubicBezTo>
              </a:path>
            </a:pathLst>
          </a:custGeom>
          <a:solidFill>
            <a:schemeClr val="bg2">
              <a:alpha val="43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w="18415" cmpd="sng">
                <a:solidFill>
                  <a:srgbClr val="FFFFFF"/>
                </a:solidFill>
                <a:prstDash val="solid"/>
              </a:ln>
              <a:solidFill>
                <a:srgbClr val="FFFFFF"/>
              </a:solidFill>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5736" y="620688"/>
            <a:ext cx="4573536" cy="5768193"/>
          </a:xfrm>
          <a:prstGeom prst="rect">
            <a:avLst/>
          </a:prstGeom>
        </p:spPr>
      </p:pic>
      <p:pic>
        <p:nvPicPr>
          <p:cNvPr id="1026" name="Picture 2" descr="C:\Users\kotetu\Desktop\523660_431178953595547_1934496527_n.jpg"/>
          <p:cNvPicPr>
            <a:picLocks noChangeAspect="1" noChangeArrowheads="1"/>
          </p:cNvPicPr>
          <p:nvPr/>
        </p:nvPicPr>
        <p:blipFill>
          <a:blip r:embed="rId4" cstate="print"/>
          <a:srcRect/>
          <a:stretch>
            <a:fillRect/>
          </a:stretch>
        </p:blipFill>
        <p:spPr bwMode="auto">
          <a:xfrm>
            <a:off x="1763688" y="2132856"/>
            <a:ext cx="1224136" cy="918102"/>
          </a:xfrm>
          <a:prstGeom prst="rect">
            <a:avLst/>
          </a:prstGeom>
          <a:ln>
            <a:noFill/>
          </a:ln>
          <a:effectLst>
            <a:softEdge rad="112500"/>
          </a:effectLst>
        </p:spPr>
      </p:pic>
      <p:pic>
        <p:nvPicPr>
          <p:cNvPr id="1027" name="Picture 3" descr="C:\Users\kotetu\Desktop\kabirabay.jpg"/>
          <p:cNvPicPr>
            <a:picLocks noChangeAspect="1" noChangeArrowheads="1"/>
          </p:cNvPicPr>
          <p:nvPr/>
        </p:nvPicPr>
        <p:blipFill>
          <a:blip r:embed="rId5" cstate="print"/>
          <a:srcRect/>
          <a:stretch>
            <a:fillRect/>
          </a:stretch>
        </p:blipFill>
        <p:spPr bwMode="auto">
          <a:xfrm>
            <a:off x="3491880" y="2420888"/>
            <a:ext cx="936104" cy="725481"/>
          </a:xfrm>
          <a:prstGeom prst="rect">
            <a:avLst/>
          </a:prstGeom>
          <a:ln>
            <a:noFill/>
          </a:ln>
          <a:effectLst>
            <a:softEdge rad="112500"/>
          </a:effectLst>
        </p:spPr>
      </p:pic>
      <p:pic>
        <p:nvPicPr>
          <p:cNvPr id="1028" name="Picture 4" descr="C:\Users\kotetu\Desktop\haari-celebration-l.jpg"/>
          <p:cNvPicPr>
            <a:picLocks noChangeAspect="1" noChangeArrowheads="1"/>
          </p:cNvPicPr>
          <p:nvPr/>
        </p:nvPicPr>
        <p:blipFill>
          <a:blip r:embed="rId6" cstate="print"/>
          <a:srcRect/>
          <a:stretch>
            <a:fillRect/>
          </a:stretch>
        </p:blipFill>
        <p:spPr bwMode="auto">
          <a:xfrm>
            <a:off x="3707904" y="5733256"/>
            <a:ext cx="1499725" cy="828353"/>
          </a:xfrm>
          <a:prstGeom prst="rect">
            <a:avLst/>
          </a:prstGeom>
          <a:ln>
            <a:noFill/>
          </a:ln>
          <a:effectLst>
            <a:softEdge rad="112500"/>
          </a:effectLst>
        </p:spPr>
      </p:pic>
      <p:pic>
        <p:nvPicPr>
          <p:cNvPr id="1029" name="Picture 5" descr="C:\Users\kotetu\Desktop\d_kaijinsai.jpg"/>
          <p:cNvPicPr>
            <a:picLocks noChangeAspect="1" noChangeArrowheads="1"/>
          </p:cNvPicPr>
          <p:nvPr/>
        </p:nvPicPr>
        <p:blipFill>
          <a:blip r:embed="rId7" cstate="print"/>
          <a:srcRect/>
          <a:stretch>
            <a:fillRect/>
          </a:stretch>
        </p:blipFill>
        <p:spPr bwMode="auto">
          <a:xfrm>
            <a:off x="5580112" y="3573016"/>
            <a:ext cx="1152128" cy="864096"/>
          </a:xfrm>
          <a:prstGeom prst="rect">
            <a:avLst/>
          </a:prstGeom>
          <a:ln>
            <a:noFill/>
          </a:ln>
          <a:effectLst>
            <a:softEdge rad="112500"/>
          </a:effectLst>
        </p:spPr>
      </p:pic>
      <p:pic>
        <p:nvPicPr>
          <p:cNvPr id="1030" name="Picture 6" descr="C:\Users\kotetu\Desktop\0i453b.jpg"/>
          <p:cNvPicPr>
            <a:picLocks noChangeAspect="1" noChangeArrowheads="1"/>
          </p:cNvPicPr>
          <p:nvPr/>
        </p:nvPicPr>
        <p:blipFill>
          <a:blip r:embed="rId8" cstate="print"/>
          <a:srcRect/>
          <a:stretch>
            <a:fillRect/>
          </a:stretch>
        </p:blipFill>
        <p:spPr bwMode="auto">
          <a:xfrm>
            <a:off x="4355976" y="1124744"/>
            <a:ext cx="1080120" cy="723911"/>
          </a:xfrm>
          <a:prstGeom prst="rect">
            <a:avLst/>
          </a:prstGeom>
          <a:ln>
            <a:noFill/>
          </a:ln>
          <a:effectLst>
            <a:softEdge rad="112500"/>
          </a:effectLst>
        </p:spPr>
      </p:pic>
      <p:pic>
        <p:nvPicPr>
          <p:cNvPr id="1031" name="Picture 7" descr="C:\Users\kotetu\Desktop\DSC00057.jpg"/>
          <p:cNvPicPr>
            <a:picLocks noChangeAspect="1" noChangeArrowheads="1"/>
          </p:cNvPicPr>
          <p:nvPr/>
        </p:nvPicPr>
        <p:blipFill>
          <a:blip r:embed="rId9" cstate="print"/>
          <a:srcRect/>
          <a:stretch>
            <a:fillRect/>
          </a:stretch>
        </p:blipFill>
        <p:spPr bwMode="auto">
          <a:xfrm>
            <a:off x="6300192" y="1988840"/>
            <a:ext cx="899956" cy="1201706"/>
          </a:xfrm>
          <a:prstGeom prst="rect">
            <a:avLst/>
          </a:prstGeom>
          <a:ln>
            <a:noFill/>
          </a:ln>
          <a:effectLst>
            <a:softEdge rad="112500"/>
          </a:effectLst>
        </p:spPr>
      </p:pic>
      <p:pic>
        <p:nvPicPr>
          <p:cNvPr id="1032" name="Picture 8" descr="C:\Users\kotetu\Desktop\ph02.jpg"/>
          <p:cNvPicPr>
            <a:picLocks noChangeAspect="1" noChangeArrowheads="1"/>
          </p:cNvPicPr>
          <p:nvPr/>
        </p:nvPicPr>
        <p:blipFill>
          <a:blip r:embed="rId10" cstate="print"/>
          <a:srcRect/>
          <a:stretch>
            <a:fillRect/>
          </a:stretch>
        </p:blipFill>
        <p:spPr bwMode="auto">
          <a:xfrm>
            <a:off x="683568" y="4725144"/>
            <a:ext cx="1224136" cy="918102"/>
          </a:xfrm>
          <a:prstGeom prst="rect">
            <a:avLst/>
          </a:prstGeom>
          <a:ln>
            <a:noFill/>
          </a:ln>
          <a:effectLst>
            <a:softEdge rad="112500"/>
          </a:effectLst>
        </p:spPr>
      </p:pic>
      <p:pic>
        <p:nvPicPr>
          <p:cNvPr id="1035" name="Picture 11" descr="C:\Users\kotetu\Desktop\曇り-~1.JPG"/>
          <p:cNvPicPr>
            <a:picLocks noChangeAspect="1" noChangeArrowheads="1"/>
          </p:cNvPicPr>
          <p:nvPr/>
        </p:nvPicPr>
        <p:blipFill>
          <a:blip r:embed="rId11" cstate="print"/>
          <a:srcRect/>
          <a:stretch>
            <a:fillRect/>
          </a:stretch>
        </p:blipFill>
        <p:spPr bwMode="auto">
          <a:xfrm>
            <a:off x="2195736" y="5373216"/>
            <a:ext cx="720080" cy="1088963"/>
          </a:xfrm>
          <a:prstGeom prst="rect">
            <a:avLst/>
          </a:prstGeom>
          <a:ln>
            <a:noFill/>
          </a:ln>
          <a:effectLst>
            <a:softEdge rad="112500"/>
          </a:effectLst>
        </p:spPr>
      </p:pic>
      <p:pic>
        <p:nvPicPr>
          <p:cNvPr id="1036" name="Picture 12" descr="C:\Users\kotetu\Desktop\125730151339316313503_PA300022_R.jpg"/>
          <p:cNvPicPr>
            <a:picLocks noChangeAspect="1" noChangeArrowheads="1"/>
          </p:cNvPicPr>
          <p:nvPr/>
        </p:nvPicPr>
        <p:blipFill>
          <a:blip r:embed="rId12" cstate="print"/>
          <a:srcRect/>
          <a:stretch>
            <a:fillRect/>
          </a:stretch>
        </p:blipFill>
        <p:spPr bwMode="auto">
          <a:xfrm>
            <a:off x="5580112" y="4797152"/>
            <a:ext cx="1328936" cy="996702"/>
          </a:xfrm>
          <a:prstGeom prst="rect">
            <a:avLst/>
          </a:prstGeom>
          <a:ln>
            <a:noFill/>
          </a:ln>
          <a:effectLst>
            <a:softEdge rad="112500"/>
          </a:effectLst>
        </p:spPr>
      </p:pic>
      <p:pic>
        <p:nvPicPr>
          <p:cNvPr id="2050" name="Picture 2" descr="C:\Users\kotetu\Desktop\figure_section-05_01_l.jpg"/>
          <p:cNvPicPr>
            <a:picLocks noChangeAspect="1" noChangeArrowheads="1"/>
          </p:cNvPicPr>
          <p:nvPr/>
        </p:nvPicPr>
        <p:blipFill>
          <a:blip r:embed="rId13" cstate="print"/>
          <a:srcRect/>
          <a:stretch>
            <a:fillRect/>
          </a:stretch>
        </p:blipFill>
        <p:spPr bwMode="auto">
          <a:xfrm>
            <a:off x="1043608" y="3356992"/>
            <a:ext cx="1313722" cy="985292"/>
          </a:xfrm>
          <a:prstGeom prst="rect">
            <a:avLst/>
          </a:prstGeom>
          <a:ln>
            <a:noFill/>
          </a:ln>
          <a:effectLst>
            <a:softEdge rad="112500"/>
          </a:effectLst>
        </p:spPr>
      </p:pic>
      <p:pic>
        <p:nvPicPr>
          <p:cNvPr id="16" name="Picture 10" descr="C:\Users\kotetu\Desktop\rep_001.gif"/>
          <p:cNvPicPr>
            <a:picLocks noChangeAspect="1" noChangeArrowheads="1"/>
          </p:cNvPicPr>
          <p:nvPr/>
        </p:nvPicPr>
        <p:blipFill>
          <a:blip r:embed="rId14" cstate="print"/>
          <a:srcRect/>
          <a:stretch>
            <a:fillRect/>
          </a:stretch>
        </p:blipFill>
        <p:spPr bwMode="auto">
          <a:xfrm>
            <a:off x="6516216" y="692696"/>
            <a:ext cx="1224136" cy="935590"/>
          </a:xfrm>
          <a:prstGeom prst="rect">
            <a:avLst/>
          </a:prstGeom>
          <a:ln>
            <a:noFill/>
          </a:ln>
          <a:effectLst>
            <a:softEdge rad="112500"/>
          </a:effectLst>
        </p:spPr>
      </p:pic>
      <p:sp>
        <p:nvSpPr>
          <p:cNvPr id="15" name="雲形吹き出し 14"/>
          <p:cNvSpPr/>
          <p:nvPr/>
        </p:nvSpPr>
        <p:spPr>
          <a:xfrm>
            <a:off x="539552" y="404664"/>
            <a:ext cx="3096344" cy="1296144"/>
          </a:xfrm>
          <a:prstGeom prst="cloudCallout">
            <a:avLst>
              <a:gd name="adj1" fmla="val 64525"/>
              <a:gd name="adj2" fmla="val 76824"/>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accent2"/>
                </a:solidFill>
              </a:rPr>
              <a:t>石垣島のサンゴ礁</a:t>
            </a:r>
            <a:endParaRPr lang="en-US" altLang="ja-JP" sz="1600" b="1" dirty="0" smtClean="0">
              <a:solidFill>
                <a:schemeClr val="accent2"/>
              </a:solidFill>
            </a:endParaRPr>
          </a:p>
          <a:p>
            <a:pPr algn="ctr"/>
            <a:r>
              <a:rPr lang="ja-JP" altLang="en-US" sz="1600" b="1" dirty="0" smtClean="0">
                <a:solidFill>
                  <a:schemeClr val="accent2"/>
                </a:solidFill>
              </a:rPr>
              <a:t>その将来像</a:t>
            </a:r>
            <a:endParaRPr kumimoji="1" lang="ja-JP" altLang="en-US" sz="1600" b="1" dirty="0">
              <a:solidFill>
                <a:schemeClr val="accent2"/>
              </a:solidFill>
            </a:endParaRPr>
          </a:p>
        </p:txBody>
      </p:sp>
      <p:sp>
        <p:nvSpPr>
          <p:cNvPr id="17" name="テキスト ボックス 16"/>
          <p:cNvSpPr txBox="1"/>
          <p:nvPr/>
        </p:nvSpPr>
        <p:spPr>
          <a:xfrm>
            <a:off x="683568" y="2852936"/>
            <a:ext cx="1569660"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石崎マンタポイント</a:t>
            </a:r>
            <a:endParaRPr kumimoji="1" lang="ja-JP" altLang="en-US" sz="1200" dirty="0"/>
          </a:p>
        </p:txBody>
      </p:sp>
      <p:sp>
        <p:nvSpPr>
          <p:cNvPr id="18" name="テキスト ボックス 17"/>
          <p:cNvSpPr txBox="1"/>
          <p:nvPr/>
        </p:nvSpPr>
        <p:spPr>
          <a:xfrm>
            <a:off x="3923928" y="2996952"/>
            <a:ext cx="646331"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川平湾</a:t>
            </a:r>
            <a:endParaRPr kumimoji="1" lang="ja-JP" altLang="en-US" sz="1200" dirty="0"/>
          </a:p>
        </p:txBody>
      </p:sp>
      <p:sp>
        <p:nvSpPr>
          <p:cNvPr id="19" name="テキスト ボックス 18"/>
          <p:cNvSpPr txBox="1"/>
          <p:nvPr/>
        </p:nvSpPr>
        <p:spPr>
          <a:xfrm>
            <a:off x="5868144" y="5733256"/>
            <a:ext cx="2339102"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宮良川・吹道川エコツーリズム</a:t>
            </a:r>
            <a:endParaRPr kumimoji="1" lang="ja-JP" altLang="en-US" sz="1200" dirty="0"/>
          </a:p>
        </p:txBody>
      </p:sp>
      <p:sp>
        <p:nvSpPr>
          <p:cNvPr id="20" name="テキスト ボックス 19"/>
          <p:cNvSpPr txBox="1"/>
          <p:nvPr/>
        </p:nvSpPr>
        <p:spPr>
          <a:xfrm>
            <a:off x="4499992" y="6381328"/>
            <a:ext cx="1261884"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石垣島ハーリー</a:t>
            </a:r>
            <a:endParaRPr kumimoji="1" lang="ja-JP" altLang="en-US" sz="1200" dirty="0"/>
          </a:p>
        </p:txBody>
      </p:sp>
      <p:sp>
        <p:nvSpPr>
          <p:cNvPr id="21" name="テキスト ボックス 20"/>
          <p:cNvSpPr txBox="1"/>
          <p:nvPr/>
        </p:nvSpPr>
        <p:spPr>
          <a:xfrm>
            <a:off x="6156176" y="4293096"/>
            <a:ext cx="1107996"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白保ハーリー</a:t>
            </a:r>
            <a:endParaRPr kumimoji="1" lang="ja-JP" altLang="en-US" sz="1200" dirty="0"/>
          </a:p>
        </p:txBody>
      </p:sp>
      <p:sp>
        <p:nvSpPr>
          <p:cNvPr id="22" name="テキスト ボックス 21"/>
          <p:cNvSpPr txBox="1"/>
          <p:nvPr/>
        </p:nvSpPr>
        <p:spPr>
          <a:xfrm>
            <a:off x="4644008" y="1700808"/>
            <a:ext cx="1107996"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船越ハーリー</a:t>
            </a:r>
            <a:endParaRPr kumimoji="1" lang="ja-JP" altLang="en-US" sz="1200" dirty="0"/>
          </a:p>
        </p:txBody>
      </p:sp>
      <p:sp>
        <p:nvSpPr>
          <p:cNvPr id="23" name="テキスト ボックス 22"/>
          <p:cNvSpPr txBox="1"/>
          <p:nvPr/>
        </p:nvSpPr>
        <p:spPr>
          <a:xfrm>
            <a:off x="2627784" y="6237312"/>
            <a:ext cx="646331"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浜下り</a:t>
            </a:r>
            <a:endParaRPr kumimoji="1" lang="ja-JP" altLang="en-US" sz="1200" dirty="0"/>
          </a:p>
        </p:txBody>
      </p:sp>
      <p:sp>
        <p:nvSpPr>
          <p:cNvPr id="24" name="テキスト ボックス 23"/>
          <p:cNvSpPr txBox="1"/>
          <p:nvPr/>
        </p:nvSpPr>
        <p:spPr>
          <a:xfrm>
            <a:off x="6804248" y="2996952"/>
            <a:ext cx="954107"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電灯潜り漁</a:t>
            </a:r>
            <a:endParaRPr kumimoji="1" lang="ja-JP" altLang="en-US" sz="1200" dirty="0"/>
          </a:p>
        </p:txBody>
      </p:sp>
      <p:sp>
        <p:nvSpPr>
          <p:cNvPr id="25" name="テキスト ボックス 24"/>
          <p:cNvSpPr txBox="1"/>
          <p:nvPr/>
        </p:nvSpPr>
        <p:spPr>
          <a:xfrm>
            <a:off x="611560" y="4149080"/>
            <a:ext cx="800219"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kumimoji="1" lang="ja-JP" altLang="en-US" sz="1200" dirty="0" smtClean="0"/>
              <a:t>刺し網漁</a:t>
            </a:r>
            <a:endParaRPr kumimoji="1" lang="ja-JP" altLang="en-US" sz="1200" dirty="0"/>
          </a:p>
        </p:txBody>
      </p:sp>
      <p:sp>
        <p:nvSpPr>
          <p:cNvPr id="26" name="テキスト ボックス 25"/>
          <p:cNvSpPr txBox="1"/>
          <p:nvPr/>
        </p:nvSpPr>
        <p:spPr>
          <a:xfrm>
            <a:off x="539552" y="5517232"/>
            <a:ext cx="800219"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カゴ網漁</a:t>
            </a:r>
            <a:endParaRPr kumimoji="1" lang="ja-JP" altLang="en-US" sz="1200" dirty="0"/>
          </a:p>
        </p:txBody>
      </p:sp>
      <p:sp>
        <p:nvSpPr>
          <p:cNvPr id="27" name="テキスト ボックス 26"/>
          <p:cNvSpPr txBox="1"/>
          <p:nvPr/>
        </p:nvSpPr>
        <p:spPr>
          <a:xfrm>
            <a:off x="7164288" y="1484784"/>
            <a:ext cx="1107996" cy="276999"/>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ja-JP" altLang="en-US" sz="1200" dirty="0" smtClean="0"/>
              <a:t>サンゴ礁研究</a:t>
            </a:r>
            <a:endParaRPr kumimoji="1" lang="ja-JP" altLang="en-US" sz="1200" dirty="0"/>
          </a:p>
        </p:txBody>
      </p:sp>
    </p:spTree>
    <p:extLst>
      <p:ext uri="{BB962C8B-B14F-4D97-AF65-F5344CB8AC3E}">
        <p14:creationId xmlns:p14="http://schemas.microsoft.com/office/powerpoint/2010/main" xmlns="" val="28798411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5736" y="620688"/>
            <a:ext cx="4573536" cy="5768193"/>
          </a:xfrm>
          <a:prstGeom prst="rect">
            <a:avLst/>
          </a:prstGeom>
        </p:spPr>
      </p:pic>
      <p:sp>
        <p:nvSpPr>
          <p:cNvPr id="4" name="タイトル 3"/>
          <p:cNvSpPr>
            <a:spLocks noGrp="1"/>
          </p:cNvSpPr>
          <p:nvPr>
            <p:ph type="title"/>
          </p:nvPr>
        </p:nvSpPr>
        <p:spPr/>
        <p:txBody>
          <a:bodyPr/>
          <a:lstStyle/>
          <a:p>
            <a:r>
              <a:rPr kumimoji="1" lang="ja-JP" altLang="en-US" dirty="0" smtClean="0"/>
              <a:t>沖縄県・石垣市の長期計画</a:t>
            </a:r>
            <a:endParaRPr kumimoji="1" lang="ja-JP" altLang="en-US" dirty="0"/>
          </a:p>
        </p:txBody>
      </p:sp>
      <p:sp>
        <p:nvSpPr>
          <p:cNvPr id="5" name="テキスト ボックス 4"/>
          <p:cNvSpPr txBox="1"/>
          <p:nvPr/>
        </p:nvSpPr>
        <p:spPr>
          <a:xfrm>
            <a:off x="179512" y="908720"/>
            <a:ext cx="8712968" cy="2523768"/>
          </a:xfrm>
          <a:prstGeom prst="rect">
            <a:avLst/>
          </a:prstGeom>
          <a:noFill/>
        </p:spPr>
        <p:txBody>
          <a:bodyPr wrap="square" rtlCol="0">
            <a:spAutoFit/>
          </a:bodyPr>
          <a:lstStyle/>
          <a:p>
            <a:r>
              <a:rPr lang="ja-JP" altLang="en-US" sz="1400" dirty="0" smtClean="0">
                <a:solidFill>
                  <a:schemeClr val="accent2">
                    <a:lumMod val="75000"/>
                  </a:schemeClr>
                </a:solidFill>
                <a:latin typeface="+mn-ea"/>
              </a:rPr>
              <a:t>「沖縄</a:t>
            </a:r>
            <a:r>
              <a:rPr lang="en-US" altLang="ja-JP" sz="1400" dirty="0" smtClean="0">
                <a:solidFill>
                  <a:schemeClr val="accent2">
                    <a:lumMod val="75000"/>
                  </a:schemeClr>
                </a:solidFill>
                <a:latin typeface="+mn-ea"/>
              </a:rPr>
              <a:t>21</a:t>
            </a:r>
            <a:r>
              <a:rPr lang="ja-JP" altLang="en-US" sz="1400" dirty="0" smtClean="0">
                <a:solidFill>
                  <a:schemeClr val="accent2">
                    <a:lumMod val="75000"/>
                  </a:schemeClr>
                </a:solidFill>
                <a:latin typeface="+mn-ea"/>
              </a:rPr>
              <a:t>世紀ビジョン」</a:t>
            </a:r>
            <a:endParaRPr lang="en-US" altLang="ja-JP" sz="1400" dirty="0" smtClean="0">
              <a:solidFill>
                <a:schemeClr val="accent2">
                  <a:lumMod val="75000"/>
                </a:schemeClr>
              </a:solidFill>
              <a:latin typeface="+mn-ea"/>
            </a:endParaRPr>
          </a:p>
          <a:p>
            <a:r>
              <a:rPr lang="ja-JP" altLang="ja-JP" sz="1400" dirty="0" smtClean="0">
                <a:solidFill>
                  <a:schemeClr val="accent2">
                    <a:lumMod val="75000"/>
                  </a:schemeClr>
                </a:solidFill>
                <a:latin typeface="+mn-ea"/>
              </a:rPr>
              <a:t>（１）沖縄らしい自然と歴史、伝統、文化を大切にする島</a:t>
            </a:r>
          </a:p>
          <a:p>
            <a:r>
              <a:rPr lang="ja-JP" altLang="ja-JP" sz="1400" dirty="0" err="1" smtClean="0">
                <a:solidFill>
                  <a:schemeClr val="accent2">
                    <a:lumMod val="75000"/>
                  </a:schemeClr>
                </a:solidFill>
                <a:latin typeface="+mn-ea"/>
              </a:rPr>
              <a:t>ｐ</a:t>
            </a:r>
            <a:r>
              <a:rPr lang="en-US" altLang="ja-JP" sz="1400" dirty="0" smtClean="0">
                <a:solidFill>
                  <a:schemeClr val="accent2">
                    <a:lumMod val="75000"/>
                  </a:schemeClr>
                </a:solidFill>
                <a:latin typeface="+mn-ea"/>
              </a:rPr>
              <a:t>5</a:t>
            </a:r>
            <a:r>
              <a:rPr lang="ja-JP" altLang="ja-JP" sz="1400" dirty="0" smtClean="0">
                <a:solidFill>
                  <a:schemeClr val="accent2">
                    <a:lumMod val="75000"/>
                  </a:schemeClr>
                </a:solidFill>
                <a:latin typeface="+mn-ea"/>
              </a:rPr>
              <a:t>～</a:t>
            </a:r>
            <a:r>
              <a:rPr lang="ja-JP" altLang="ja-JP" sz="1400" dirty="0" err="1" smtClean="0">
                <a:solidFill>
                  <a:schemeClr val="accent2">
                    <a:lumMod val="75000"/>
                  </a:schemeClr>
                </a:solidFill>
                <a:latin typeface="+mn-ea"/>
              </a:rPr>
              <a:t>ｐ</a:t>
            </a:r>
            <a:r>
              <a:rPr lang="en-US" altLang="ja-JP" sz="1400" dirty="0" smtClean="0">
                <a:solidFill>
                  <a:schemeClr val="accent2">
                    <a:lumMod val="75000"/>
                  </a:schemeClr>
                </a:solidFill>
                <a:latin typeface="+mn-ea"/>
              </a:rPr>
              <a:t>8</a:t>
            </a:r>
            <a:endParaRPr lang="ja-JP" altLang="ja-JP" sz="1400" dirty="0" smtClean="0">
              <a:solidFill>
                <a:schemeClr val="accent2">
                  <a:lumMod val="75000"/>
                </a:schemeClr>
              </a:solidFill>
              <a:latin typeface="+mn-ea"/>
            </a:endParaRPr>
          </a:p>
          <a:p>
            <a:r>
              <a:rPr lang="ja-JP" altLang="ja-JP" sz="1400" dirty="0" smtClean="0">
                <a:solidFill>
                  <a:schemeClr val="accent2">
                    <a:lumMod val="75000"/>
                  </a:schemeClr>
                </a:solidFill>
                <a:latin typeface="+mn-ea"/>
              </a:rPr>
              <a:t>② 将来像実現に向けて重視すべき要素</a:t>
            </a:r>
          </a:p>
          <a:p>
            <a:r>
              <a:rPr lang="ja-JP" altLang="ja-JP" sz="1400" dirty="0" smtClean="0">
                <a:solidFill>
                  <a:schemeClr val="accent2">
                    <a:lumMod val="75000"/>
                  </a:schemeClr>
                </a:solidFill>
                <a:latin typeface="+mn-ea"/>
              </a:rPr>
              <a:t>・沖縄の自然は、天賦の貴重な財産であることを認識し、豊かな自然を守り育みながら、持続的発展を志向する。</a:t>
            </a:r>
          </a:p>
          <a:p>
            <a:r>
              <a:rPr lang="ja-JP" altLang="ja-JP" sz="1400" dirty="0" smtClean="0">
                <a:solidFill>
                  <a:schemeClr val="accent2">
                    <a:lumMod val="75000"/>
                  </a:schemeClr>
                </a:solidFill>
                <a:latin typeface="+mn-ea"/>
              </a:rPr>
              <a:t>・沖縄は、“東洋のガラパゴス”とも称されるほど固有種の動植物が数多く生息し、世界的にも希有な自然の宝庫である。</a:t>
            </a:r>
          </a:p>
          <a:p>
            <a:r>
              <a:rPr lang="ja-JP" altLang="ja-JP" sz="1400" b="1" dirty="0" smtClean="0">
                <a:solidFill>
                  <a:schemeClr val="tx2"/>
                </a:solidFill>
                <a:latin typeface="+mn-ea"/>
              </a:rPr>
              <a:t>・</a:t>
            </a:r>
            <a:r>
              <a:rPr lang="ja-JP" altLang="ja-JP" sz="1400" b="1" dirty="0" smtClean="0">
                <a:solidFill>
                  <a:schemeClr val="tx1">
                    <a:lumMod val="65000"/>
                    <a:lumOff val="35000"/>
                  </a:schemeClr>
                </a:solidFill>
                <a:latin typeface="+mn-ea"/>
              </a:rPr>
              <a:t>沖縄の自然と文化には人を魅了し、惹きつける力「ソフトパワー」が内在しており、これらが沖縄の自立経済推進においても重要な役割を果たす点を重視する。</a:t>
            </a:r>
          </a:p>
          <a:p>
            <a:endParaRPr kumimoji="1" lang="ja-JP" altLang="en-US" dirty="0"/>
          </a:p>
        </p:txBody>
      </p:sp>
      <p:sp>
        <p:nvSpPr>
          <p:cNvPr id="2049" name="Rectangle 1"/>
          <p:cNvSpPr>
            <a:spLocks noChangeArrowheads="1"/>
          </p:cNvSpPr>
          <p:nvPr/>
        </p:nvSpPr>
        <p:spPr bwMode="auto">
          <a:xfrm>
            <a:off x="251520" y="3356992"/>
            <a:ext cx="864096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accent2">
                    <a:lumMod val="75000"/>
                  </a:schemeClr>
                </a:solidFill>
                <a:effectLst/>
                <a:latin typeface="+mn-ea"/>
                <a:cs typeface="Times New Roman" pitchFamily="18" charset="0"/>
              </a:rPr>
              <a:t>「石垣市第</a:t>
            </a:r>
            <a:r>
              <a:rPr kumimoji="1" lang="en-US" altLang="ja-JP" sz="1400" b="0" i="0" u="none" strike="noStrike" cap="none" normalizeH="0" baseline="0" dirty="0" smtClean="0">
                <a:ln>
                  <a:noFill/>
                </a:ln>
                <a:solidFill>
                  <a:schemeClr val="accent2">
                    <a:lumMod val="75000"/>
                  </a:schemeClr>
                </a:solidFill>
                <a:effectLst/>
                <a:latin typeface="+mn-ea"/>
                <a:cs typeface="Times New Roman" pitchFamily="18" charset="0"/>
              </a:rPr>
              <a:t>4</a:t>
            </a:r>
            <a:r>
              <a:rPr kumimoji="1" lang="ja-JP" altLang="en-US" sz="1400" b="0" i="0" u="none" strike="noStrike" cap="none" normalizeH="0" baseline="0" dirty="0" smtClean="0">
                <a:ln>
                  <a:noFill/>
                </a:ln>
                <a:solidFill>
                  <a:schemeClr val="accent2">
                    <a:lumMod val="75000"/>
                  </a:schemeClr>
                </a:solidFill>
                <a:effectLst/>
                <a:latin typeface="+mn-ea"/>
                <a:cs typeface="Times New Roman" pitchFamily="18" charset="0"/>
              </a:rPr>
              <a:t>次総合計画」</a:t>
            </a:r>
            <a:endParaRPr kumimoji="1" lang="en-US" altLang="ja-JP" sz="1400" b="0" i="0" u="none" strike="noStrike" cap="none" normalizeH="0" baseline="0" dirty="0" smtClean="0">
              <a:ln>
                <a:noFill/>
              </a:ln>
              <a:solidFill>
                <a:schemeClr val="accent2">
                  <a:lumMod val="75000"/>
                </a:schemeClr>
              </a:solidFill>
              <a:effectLst/>
              <a:latin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accent2">
                    <a:lumMod val="75000"/>
                  </a:schemeClr>
                </a:solidFill>
                <a:effectLst/>
                <a:latin typeface="+mn-ea"/>
                <a:cs typeface="Times New Roman" pitchFamily="18" charset="0"/>
              </a:rPr>
              <a:t>（１）地域特性を活かし魅力を高める</a:t>
            </a:r>
            <a:endParaRPr kumimoji="1" lang="ja-JP" sz="1400" b="0" i="0" u="none" strike="noStrike" cap="none" normalizeH="0" baseline="0" dirty="0" smtClean="0">
              <a:ln>
                <a:noFill/>
              </a:ln>
              <a:solidFill>
                <a:schemeClr val="accent2">
                  <a:lumMod val="75000"/>
                </a:schemeClr>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accent2">
                    <a:lumMod val="75000"/>
                  </a:schemeClr>
                </a:solidFill>
                <a:effectLst/>
                <a:latin typeface="+mn-ea"/>
                <a:cs typeface="Times New Roman" pitchFamily="18" charset="0"/>
              </a:rPr>
              <a:t>①観光とリゾート（</a:t>
            </a:r>
            <a:r>
              <a:rPr kumimoji="1" lang="ja-JP" sz="1400" b="0" i="0" u="none" strike="noStrike" cap="none" normalizeH="0" baseline="0" dirty="0" err="1" smtClean="0">
                <a:ln>
                  <a:noFill/>
                </a:ln>
                <a:solidFill>
                  <a:schemeClr val="accent2">
                    <a:lumMod val="75000"/>
                  </a:schemeClr>
                </a:solidFill>
                <a:effectLst/>
                <a:latin typeface="+mn-ea"/>
                <a:cs typeface="Times New Roman" pitchFamily="18" charset="0"/>
              </a:rPr>
              <a:t>ｐ</a:t>
            </a:r>
            <a:r>
              <a:rPr kumimoji="1" lang="en-US" altLang="ja-JP" sz="1400" b="0" i="0" u="none" strike="noStrike" cap="none" normalizeH="0" baseline="0" dirty="0" smtClean="0">
                <a:ln>
                  <a:noFill/>
                </a:ln>
                <a:solidFill>
                  <a:schemeClr val="accent2">
                    <a:lumMod val="75000"/>
                  </a:schemeClr>
                </a:solidFill>
                <a:effectLst/>
                <a:latin typeface="+mn-ea"/>
                <a:cs typeface="Times New Roman" pitchFamily="18" charset="0"/>
              </a:rPr>
              <a:t>28</a:t>
            </a:r>
            <a:r>
              <a:rPr kumimoji="1" lang="ja-JP" altLang="en-US" sz="1400" b="0" i="0" u="none" strike="noStrike" cap="none" normalizeH="0" baseline="0" dirty="0" smtClean="0">
                <a:ln>
                  <a:noFill/>
                </a:ln>
                <a:solidFill>
                  <a:schemeClr val="accent2">
                    <a:lumMod val="75000"/>
                  </a:schemeClr>
                </a:solidFill>
                <a:effectLst/>
                <a:latin typeface="+mn-ea"/>
                <a:cs typeface="Times New Roman" pitchFamily="18" charset="0"/>
              </a:rPr>
              <a:t>～</a:t>
            </a:r>
            <a:r>
              <a:rPr kumimoji="1" lang="ja-JP" altLang="en-US" sz="1400" b="0" i="0" u="none" strike="noStrike" cap="none" normalizeH="0" baseline="0" dirty="0" err="1" smtClean="0">
                <a:ln>
                  <a:noFill/>
                </a:ln>
                <a:solidFill>
                  <a:schemeClr val="accent2">
                    <a:lumMod val="75000"/>
                  </a:schemeClr>
                </a:solidFill>
                <a:effectLst/>
                <a:latin typeface="+mn-ea"/>
                <a:cs typeface="Times New Roman" pitchFamily="18" charset="0"/>
              </a:rPr>
              <a:t>ｐ</a:t>
            </a:r>
            <a:r>
              <a:rPr kumimoji="1" lang="en-US" altLang="ja-JP" sz="1400" b="0" i="0" u="none" strike="noStrike" cap="none" normalizeH="0" baseline="0" dirty="0" smtClean="0">
                <a:ln>
                  <a:noFill/>
                </a:ln>
                <a:solidFill>
                  <a:schemeClr val="accent2">
                    <a:lumMod val="75000"/>
                  </a:schemeClr>
                </a:solidFill>
                <a:effectLst/>
                <a:latin typeface="+mn-ea"/>
                <a:cs typeface="Times New Roman" pitchFamily="18" charset="0"/>
              </a:rPr>
              <a:t>29</a:t>
            </a:r>
            <a:r>
              <a:rPr kumimoji="1" lang="ja-JP" altLang="en-US" sz="1400" b="0" i="0" u="none" strike="noStrike" cap="none" normalizeH="0" baseline="0" dirty="0" smtClean="0">
                <a:ln>
                  <a:noFill/>
                </a:ln>
                <a:solidFill>
                  <a:schemeClr val="accent2">
                    <a:lumMod val="75000"/>
                  </a:schemeClr>
                </a:solidFill>
                <a:effectLst/>
                <a:latin typeface="+mn-ea"/>
                <a:cs typeface="Times New Roman" pitchFamily="18" charset="0"/>
              </a:rPr>
              <a:t>）</a:t>
            </a:r>
            <a:endParaRPr kumimoji="1" lang="ja-JP" altLang="en-US" sz="1400" b="0" i="0" u="none" strike="noStrike" cap="none" normalizeH="0" baseline="0" dirty="0" smtClean="0">
              <a:ln>
                <a:noFill/>
              </a:ln>
              <a:solidFill>
                <a:schemeClr val="accent2">
                  <a:lumMod val="75000"/>
                </a:schemeClr>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accent2">
                    <a:lumMod val="75000"/>
                  </a:schemeClr>
                </a:solidFill>
                <a:effectLst/>
                <a:latin typeface="+mn-ea"/>
                <a:cs typeface="Times New Roman" pitchFamily="18" charset="0"/>
              </a:rPr>
              <a:t>【</a:t>
            </a:r>
            <a:r>
              <a:rPr kumimoji="1" lang="ja-JP" altLang="en-US" sz="1400" b="0" i="0" u="none" strike="noStrike" cap="none" normalizeH="0" baseline="0" dirty="0" smtClean="0">
                <a:ln>
                  <a:noFill/>
                </a:ln>
                <a:solidFill>
                  <a:schemeClr val="accent2">
                    <a:lumMod val="75000"/>
                  </a:schemeClr>
                </a:solidFill>
                <a:effectLst/>
                <a:latin typeface="+mn-ea"/>
                <a:cs typeface="Times New Roman" pitchFamily="18" charset="0"/>
              </a:rPr>
              <a:t>基本方針</a:t>
            </a:r>
            <a:r>
              <a:rPr kumimoji="1" lang="en-US" altLang="ja-JP" sz="1400" b="0" i="0" u="none" strike="noStrike" cap="none" normalizeH="0" baseline="0" dirty="0" smtClean="0">
                <a:ln>
                  <a:noFill/>
                </a:ln>
                <a:solidFill>
                  <a:schemeClr val="accent2">
                    <a:lumMod val="75000"/>
                  </a:schemeClr>
                </a:solidFill>
                <a:effectLst/>
                <a:latin typeface="+mn-ea"/>
                <a:cs typeface="Times New Roman" pitchFamily="18" charset="0"/>
              </a:rPr>
              <a:t>】</a:t>
            </a:r>
            <a:endParaRPr kumimoji="1" lang="en-US" altLang="ja-JP" sz="1400" b="0" i="0" u="none" strike="noStrike" cap="none" normalizeH="0" baseline="0" dirty="0" smtClean="0">
              <a:ln>
                <a:noFill/>
              </a:ln>
              <a:solidFill>
                <a:schemeClr val="accent2">
                  <a:lumMod val="75000"/>
                </a:schemeClr>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accent2">
                    <a:lumMod val="75000"/>
                  </a:schemeClr>
                </a:solidFill>
                <a:effectLst/>
                <a:latin typeface="+mn-ea"/>
                <a:cs typeface="Times New Roman" pitchFamily="18" charset="0"/>
              </a:rPr>
              <a:t>本市が有する自然や景観、人々の暮らしと伝統文化の魅力を最大限に活かし、「見る旅」「する旅」から「来るたび発見・また来たくなる旅」の確立を目指します。</a:t>
            </a:r>
            <a:endParaRPr kumimoji="1" lang="ja-JP" altLang="en-US" sz="1400" b="0" i="0" u="none" strike="noStrike" cap="none" normalizeH="0" baseline="0" dirty="0" smtClean="0">
              <a:ln>
                <a:noFill/>
              </a:ln>
              <a:solidFill>
                <a:schemeClr val="accent2">
                  <a:lumMod val="75000"/>
                </a:schemeClr>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accent2">
                    <a:lumMod val="75000"/>
                  </a:schemeClr>
                </a:solidFill>
                <a:effectLst/>
                <a:latin typeface="+mn-ea"/>
                <a:cs typeface="Times New Roman" pitchFamily="18" charset="0"/>
              </a:rPr>
              <a:t>また、</a:t>
            </a:r>
            <a:r>
              <a:rPr kumimoji="1" lang="ja-JP" altLang="en-US" sz="1400" b="1" i="0" u="none" strike="noStrike" cap="none" normalizeH="0" baseline="0" dirty="0" smtClean="0">
                <a:ln>
                  <a:noFill/>
                </a:ln>
                <a:solidFill>
                  <a:schemeClr val="tx1">
                    <a:lumMod val="65000"/>
                    <a:lumOff val="35000"/>
                  </a:schemeClr>
                </a:solidFill>
                <a:effectLst/>
                <a:latin typeface="+mn-ea"/>
                <a:cs typeface="Times New Roman" pitchFamily="18" charset="0"/>
              </a:rPr>
              <a:t>観光分野とまちづくりの融合による固有の魅力ある観光文化の創造を目指すとともに、自然環境と人を最大の観光資源とする持続可能な取組を促進します。</a:t>
            </a:r>
            <a:endParaRPr kumimoji="1" lang="en-US" altLang="ja-JP" sz="1400" b="1" i="0" u="none" strike="noStrike" cap="none" normalizeH="0" baseline="0" dirty="0" smtClean="0">
              <a:ln>
                <a:noFill/>
              </a:ln>
              <a:solidFill>
                <a:schemeClr val="tx1">
                  <a:lumMod val="65000"/>
                  <a:lumOff val="35000"/>
                </a:schemeClr>
              </a:solidFill>
              <a:effectLst/>
              <a:latin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solidFill>
                <a:schemeClr val="accent1">
                  <a:lumMod val="60000"/>
                  <a:lumOff val="40000"/>
                </a:schemeClr>
              </a:solidFill>
              <a:effectLst/>
              <a:latin typeface="+mn-ea"/>
              <a:cs typeface="ＭＳ Ｐゴシック" pitchFamily="50" charset="-128"/>
            </a:endParaRPr>
          </a:p>
          <a:p>
            <a:r>
              <a:rPr lang="ja-JP" altLang="ja-JP" sz="1400" dirty="0" smtClean="0">
                <a:solidFill>
                  <a:schemeClr val="accent2">
                    <a:lumMod val="75000"/>
                  </a:schemeClr>
                </a:solidFill>
              </a:rPr>
              <a:t>４） 地域の産業と観光の結びつけの強化</a:t>
            </a:r>
          </a:p>
          <a:p>
            <a:r>
              <a:rPr lang="ja-JP" altLang="ja-JP" sz="1400" b="1" dirty="0" smtClean="0">
                <a:solidFill>
                  <a:schemeClr val="tx1">
                    <a:lumMod val="65000"/>
                    <a:lumOff val="35000"/>
                  </a:schemeClr>
                </a:solidFill>
              </a:rPr>
              <a:t>地域の産業と観光の連携を促進することで、地域産業の活性化及び産業連関による経済波及効果が期待できます。農林水産業、畜産業、商工業、サービス業、建設業の各産業が石垣島らしさを意識してまちづくりを行うことで本市の魅力を創出します。</a:t>
            </a:r>
            <a:endParaRPr lang="ja-JP" altLang="ja-JP" sz="1400" b="1" dirty="0">
              <a:solidFill>
                <a:schemeClr val="tx1">
                  <a:lumMod val="65000"/>
                  <a:lumOff val="35000"/>
                </a:schemeClr>
              </a:solidFill>
            </a:endParaRPr>
          </a:p>
        </p:txBody>
      </p:sp>
    </p:spTree>
    <p:extLst>
      <p:ext uri="{BB962C8B-B14F-4D97-AF65-F5344CB8AC3E}">
        <p14:creationId xmlns:p14="http://schemas.microsoft.com/office/powerpoint/2010/main" xmlns="" val="28798411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a:xfrm rot="19285578">
            <a:off x="4369505" y="1368406"/>
            <a:ext cx="1917158" cy="3905165"/>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843808" y="1340768"/>
            <a:ext cx="3096344" cy="648072"/>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lumMod val="65000"/>
                  </a:schemeClr>
                </a:solidFill>
              </a:rPr>
              <a:t>石垣島沿岸レジャー安全協議会</a:t>
            </a:r>
            <a:endParaRPr kumimoji="1" lang="ja-JP" altLang="en-US" sz="1400" dirty="0">
              <a:solidFill>
                <a:schemeClr val="bg1">
                  <a:lumMod val="65000"/>
                </a:schemeClr>
              </a:solidFill>
            </a:endParaRPr>
          </a:p>
        </p:txBody>
      </p:sp>
      <p:sp>
        <p:nvSpPr>
          <p:cNvPr id="4" name="円/楕円 3"/>
          <p:cNvSpPr/>
          <p:nvPr/>
        </p:nvSpPr>
        <p:spPr>
          <a:xfrm>
            <a:off x="5076056" y="2924944"/>
            <a:ext cx="3096344" cy="648072"/>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lumMod val="65000"/>
                  </a:schemeClr>
                </a:solidFill>
              </a:rPr>
              <a:t>白保魚湧く海保全協議会</a:t>
            </a:r>
            <a:endParaRPr kumimoji="1" lang="ja-JP" altLang="en-US" sz="1400" dirty="0">
              <a:solidFill>
                <a:schemeClr val="bg1">
                  <a:lumMod val="65000"/>
                </a:schemeClr>
              </a:solidFill>
            </a:endParaRPr>
          </a:p>
        </p:txBody>
      </p:sp>
      <p:sp>
        <p:nvSpPr>
          <p:cNvPr id="5" name="円/楕円 4"/>
          <p:cNvSpPr/>
          <p:nvPr/>
        </p:nvSpPr>
        <p:spPr>
          <a:xfrm>
            <a:off x="2411760" y="3861048"/>
            <a:ext cx="3096344" cy="720080"/>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lumMod val="65000"/>
                  </a:schemeClr>
                </a:solidFill>
              </a:rPr>
              <a:t>八重山漁業協同組合</a:t>
            </a:r>
            <a:endParaRPr lang="en-US" altLang="ja-JP" sz="1400" dirty="0" smtClean="0">
              <a:solidFill>
                <a:schemeClr val="bg1">
                  <a:lumMod val="65000"/>
                </a:schemeClr>
              </a:solidFill>
            </a:endParaRPr>
          </a:p>
          <a:p>
            <a:pPr algn="ctr"/>
            <a:r>
              <a:rPr kumimoji="1" lang="ja-JP" altLang="en-US" sz="1400" dirty="0" smtClean="0">
                <a:solidFill>
                  <a:schemeClr val="bg1">
                    <a:lumMod val="65000"/>
                  </a:schemeClr>
                </a:solidFill>
              </a:rPr>
              <a:t>サンゴ養殖研究班</a:t>
            </a:r>
            <a:endParaRPr kumimoji="1" lang="ja-JP" altLang="en-US" sz="1400" dirty="0">
              <a:solidFill>
                <a:schemeClr val="bg1">
                  <a:lumMod val="65000"/>
                </a:schemeClr>
              </a:solidFill>
            </a:endParaRPr>
          </a:p>
        </p:txBody>
      </p:sp>
      <p:sp>
        <p:nvSpPr>
          <p:cNvPr id="9" name="円/楕円 8"/>
          <p:cNvSpPr/>
          <p:nvPr/>
        </p:nvSpPr>
        <p:spPr>
          <a:xfrm>
            <a:off x="5724128" y="4653136"/>
            <a:ext cx="2736304" cy="576064"/>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lumMod val="65000"/>
                  </a:schemeClr>
                </a:solidFill>
              </a:rPr>
              <a:t>ＮＰＯ沖縄エコツーリズム推進協議会</a:t>
            </a:r>
            <a:endParaRPr kumimoji="1" lang="ja-JP" altLang="en-US" sz="1400" dirty="0">
              <a:solidFill>
                <a:schemeClr val="bg1">
                  <a:lumMod val="65000"/>
                </a:schemeClr>
              </a:solidFill>
            </a:endParaRPr>
          </a:p>
        </p:txBody>
      </p:sp>
      <p:sp>
        <p:nvSpPr>
          <p:cNvPr id="19" name="正方形/長方形 18"/>
          <p:cNvSpPr/>
          <p:nvPr/>
        </p:nvSpPr>
        <p:spPr>
          <a:xfrm>
            <a:off x="3563888" y="2276872"/>
            <a:ext cx="1008112"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2" y="2420888"/>
            <a:ext cx="3024336" cy="398477"/>
          </a:xfrm>
          <a:prstGeom prst="rect">
            <a:avLst/>
          </a:prstGeom>
        </p:spPr>
      </p:pic>
      <p:sp>
        <p:nvSpPr>
          <p:cNvPr id="11" name="右カーブ矢印 10"/>
          <p:cNvSpPr/>
          <p:nvPr/>
        </p:nvSpPr>
        <p:spPr>
          <a:xfrm flipV="1">
            <a:off x="467544" y="2924944"/>
            <a:ext cx="511027" cy="1656184"/>
          </a:xfrm>
          <a:prstGeom prst="curvedRightArrow">
            <a:avLst>
              <a:gd name="adj1" fmla="val 25000"/>
              <a:gd name="adj2" fmla="val 50000"/>
              <a:gd name="adj3" fmla="val 25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円/楕円 13"/>
          <p:cNvSpPr/>
          <p:nvPr/>
        </p:nvSpPr>
        <p:spPr>
          <a:xfrm>
            <a:off x="6300192" y="1196752"/>
            <a:ext cx="2232248" cy="576064"/>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75000"/>
                    <a:lumOff val="25000"/>
                  </a:schemeClr>
                </a:solidFill>
              </a:rPr>
              <a:t>石垣市観光協会</a:t>
            </a:r>
            <a:endParaRPr kumimoji="1" lang="ja-JP" altLang="en-US" sz="1400" dirty="0">
              <a:solidFill>
                <a:schemeClr val="tx1">
                  <a:lumMod val="75000"/>
                  <a:lumOff val="25000"/>
                </a:schemeClr>
              </a:solidFill>
            </a:endParaRPr>
          </a:p>
        </p:txBody>
      </p:sp>
      <p:sp>
        <p:nvSpPr>
          <p:cNvPr id="21" name="円/楕円 20"/>
          <p:cNvSpPr/>
          <p:nvPr/>
        </p:nvSpPr>
        <p:spPr>
          <a:xfrm>
            <a:off x="6300192" y="2060848"/>
            <a:ext cx="2232248" cy="576064"/>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75000"/>
                    <a:lumOff val="25000"/>
                  </a:schemeClr>
                </a:solidFill>
              </a:rPr>
              <a:t>石垣市商工会</a:t>
            </a:r>
            <a:endParaRPr kumimoji="1" lang="ja-JP" altLang="en-US" sz="1400" dirty="0">
              <a:solidFill>
                <a:schemeClr val="tx1">
                  <a:lumMod val="75000"/>
                  <a:lumOff val="25000"/>
                </a:schemeClr>
              </a:solidFill>
            </a:endParaRPr>
          </a:p>
        </p:txBody>
      </p:sp>
      <p:pic>
        <p:nvPicPr>
          <p:cNvPr id="22" name="Picture 2" descr="C:\Users\kotetu\Desktop\logo_2.png"/>
          <p:cNvPicPr>
            <a:picLocks noChangeAspect="1" noChangeArrowheads="1"/>
          </p:cNvPicPr>
          <p:nvPr/>
        </p:nvPicPr>
        <p:blipFill>
          <a:blip r:embed="rId3" cstate="print"/>
          <a:srcRect/>
          <a:stretch>
            <a:fillRect/>
          </a:stretch>
        </p:blipFill>
        <p:spPr bwMode="auto">
          <a:xfrm>
            <a:off x="1043608" y="4725144"/>
            <a:ext cx="2700304" cy="648072"/>
          </a:xfrm>
          <a:prstGeom prst="rect">
            <a:avLst/>
          </a:prstGeom>
          <a:noFill/>
        </p:spPr>
      </p:pic>
      <p:sp>
        <p:nvSpPr>
          <p:cNvPr id="23" name="円/楕円 22"/>
          <p:cNvSpPr/>
          <p:nvPr/>
        </p:nvSpPr>
        <p:spPr>
          <a:xfrm>
            <a:off x="6300192" y="3789040"/>
            <a:ext cx="2232248" cy="576064"/>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lumMod val="75000"/>
                    <a:lumOff val="25000"/>
                  </a:schemeClr>
                </a:solidFill>
              </a:rPr>
              <a:t>ＷＷＦサンゴ礁保護研究センター</a:t>
            </a:r>
            <a:endParaRPr kumimoji="1" lang="ja-JP" altLang="en-US" sz="1200" dirty="0">
              <a:solidFill>
                <a:schemeClr val="tx1">
                  <a:lumMod val="75000"/>
                  <a:lumOff val="25000"/>
                </a:schemeClr>
              </a:solidFill>
            </a:endParaRPr>
          </a:p>
        </p:txBody>
      </p:sp>
      <p:sp>
        <p:nvSpPr>
          <p:cNvPr id="16" name="角丸四角形 15"/>
          <p:cNvSpPr/>
          <p:nvPr/>
        </p:nvSpPr>
        <p:spPr>
          <a:xfrm>
            <a:off x="1475656" y="2996952"/>
            <a:ext cx="2664296" cy="648072"/>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75000"/>
                    <a:lumOff val="25000"/>
                  </a:schemeClr>
                </a:solidFill>
              </a:rPr>
              <a:t>石西礁湖自然再生協議会</a:t>
            </a:r>
            <a:endParaRPr kumimoji="1" lang="en-US" altLang="ja-JP" sz="1400" dirty="0" smtClean="0">
              <a:solidFill>
                <a:schemeClr val="tx1">
                  <a:lumMod val="75000"/>
                  <a:lumOff val="25000"/>
                </a:schemeClr>
              </a:solidFill>
            </a:endParaRPr>
          </a:p>
          <a:p>
            <a:pPr algn="ctr"/>
            <a:r>
              <a:rPr lang="ja-JP" altLang="en-US" sz="1400" dirty="0" smtClean="0">
                <a:solidFill>
                  <a:schemeClr val="tx1">
                    <a:lumMod val="75000"/>
                    <a:lumOff val="25000"/>
                  </a:schemeClr>
                </a:solidFill>
              </a:rPr>
              <a:t>普及啓発ＷＧ</a:t>
            </a:r>
            <a:endParaRPr kumimoji="1" lang="ja-JP" altLang="en-US" sz="1400" dirty="0">
              <a:solidFill>
                <a:schemeClr val="tx1">
                  <a:lumMod val="75000"/>
                  <a:lumOff val="25000"/>
                </a:schemeClr>
              </a:solidFill>
            </a:endParaRPr>
          </a:p>
        </p:txBody>
      </p:sp>
      <p:sp>
        <p:nvSpPr>
          <p:cNvPr id="20" name="テキスト ボックス 19"/>
          <p:cNvSpPr txBox="1"/>
          <p:nvPr/>
        </p:nvSpPr>
        <p:spPr>
          <a:xfrm>
            <a:off x="539552" y="332656"/>
            <a:ext cx="2741456" cy="369332"/>
          </a:xfrm>
          <a:prstGeom prst="rect">
            <a:avLst/>
          </a:prstGeom>
          <a:noFill/>
        </p:spPr>
        <p:txBody>
          <a:bodyPr wrap="none" rtlCol="0">
            <a:spAutoFit/>
          </a:bodyPr>
          <a:lstStyle/>
          <a:p>
            <a:r>
              <a:rPr lang="ja-JP" altLang="en-US" b="1" dirty="0" smtClean="0">
                <a:solidFill>
                  <a:schemeClr val="accent2"/>
                </a:solidFill>
              </a:rPr>
              <a:t>石垣島連携事業の関係図</a:t>
            </a:r>
            <a:endParaRPr lang="en-US" altLang="ja-JP" b="1" dirty="0" smtClean="0">
              <a:solidFill>
                <a:schemeClr val="accent2"/>
              </a:solidFill>
            </a:endParaRPr>
          </a:p>
        </p:txBody>
      </p:sp>
    </p:spTree>
    <p:extLst>
      <p:ext uri="{BB962C8B-B14F-4D97-AF65-F5344CB8AC3E}">
        <p14:creationId xmlns:p14="http://schemas.microsoft.com/office/powerpoint/2010/main" xmlns="" val="28798411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491880" y="2276872"/>
            <a:ext cx="5760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AutoShape 28"/>
          <p:cNvSpPr>
            <a:spLocks noChangeArrowheads="1"/>
          </p:cNvSpPr>
          <p:nvPr/>
        </p:nvSpPr>
        <p:spPr bwMode="auto">
          <a:xfrm rot="21444626" flipH="1" flipV="1">
            <a:off x="6818174" y="2218314"/>
            <a:ext cx="609668" cy="63023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lumMod val="50000"/>
            </a:schemeClr>
          </a:solidFill>
          <a:ln w="9525">
            <a:no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053" name="Text Box 29"/>
          <p:cNvSpPr txBox="1">
            <a:spLocks noChangeArrowheads="1"/>
          </p:cNvSpPr>
          <p:nvPr/>
        </p:nvSpPr>
        <p:spPr bwMode="auto">
          <a:xfrm>
            <a:off x="6588224" y="2060848"/>
            <a:ext cx="600075" cy="228600"/>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2">
                    <a:lumMod val="50000"/>
                  </a:schemeClr>
                </a:solidFill>
                <a:effectLst/>
                <a:latin typeface="HG丸ｺﾞｼｯｸM-PRO" pitchFamily="50" charset="-128"/>
                <a:ea typeface="HG丸ｺﾞｼｯｸM-PRO" pitchFamily="50" charset="-128"/>
                <a:cs typeface="ＭＳ Ｐゴシック" pitchFamily="50" charset="-128"/>
              </a:rPr>
              <a:t>高める</a:t>
            </a:r>
            <a:endParaRPr kumimoji="1" lang="ja-JP" sz="1800" b="1" i="0" u="none" strike="noStrike" cap="none" normalizeH="0" baseline="0" dirty="0" smtClean="0">
              <a:ln>
                <a:noFill/>
              </a:ln>
              <a:solidFill>
                <a:schemeClr val="bg2">
                  <a:lumMod val="50000"/>
                </a:schemeClr>
              </a:solidFill>
              <a:effectLst/>
              <a:latin typeface="Arial" pitchFamily="34" charset="0"/>
              <a:ea typeface="ＭＳ Ｐゴシック" pitchFamily="50" charset="-128"/>
              <a:cs typeface="ＭＳ Ｐゴシック" pitchFamily="50" charset="-128"/>
            </a:endParaRPr>
          </a:p>
        </p:txBody>
      </p:sp>
      <p:sp>
        <p:nvSpPr>
          <p:cNvPr id="1068" name="AutoShape 44"/>
          <p:cNvSpPr>
            <a:spLocks noChangeArrowheads="1"/>
          </p:cNvSpPr>
          <p:nvPr/>
        </p:nvSpPr>
        <p:spPr bwMode="auto">
          <a:xfrm>
            <a:off x="7236296" y="1988840"/>
            <a:ext cx="1440160" cy="546100"/>
          </a:xfrm>
          <a:prstGeom prst="roundRect">
            <a:avLst>
              <a:gd name="adj" fmla="val 16667"/>
            </a:avLst>
          </a:prstGeom>
          <a:solidFill>
            <a:schemeClr val="bg1"/>
          </a:solidFill>
          <a:ln w="9525">
            <a:solidFill>
              <a:schemeClr val="bg2">
                <a:lumMod val="50000"/>
              </a:schemeClr>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1" lang="ja-JP" altLang="en-US" sz="1600" b="1" i="0" u="none" strike="noStrike" cap="none" normalizeH="0" baseline="0" dirty="0" smtClean="0">
                <a:ln>
                  <a:noFill/>
                </a:ln>
                <a:solidFill>
                  <a:schemeClr val="bg2">
                    <a:lumMod val="50000"/>
                  </a:schemeClr>
                </a:solidFill>
                <a:effectLst/>
                <a:latin typeface="HG丸ｺﾞｼｯｸM-PRO" pitchFamily="50" charset="-128"/>
                <a:ea typeface="HG丸ｺﾞｼｯｸM-PRO" pitchFamily="50" charset="-128"/>
                <a:cs typeface="ＭＳ Ｐゴシック" pitchFamily="50" charset="-128"/>
              </a:rPr>
              <a:t>島の魅力</a:t>
            </a:r>
            <a:endParaRPr kumimoji="1" lang="ja-JP" sz="1800" b="1" i="0" u="none" strike="noStrike" cap="none" normalizeH="0" baseline="0" dirty="0" smtClean="0">
              <a:ln>
                <a:noFill/>
              </a:ln>
              <a:solidFill>
                <a:schemeClr val="bg2">
                  <a:lumMod val="50000"/>
                </a:schemeClr>
              </a:solidFill>
              <a:effectLst/>
              <a:latin typeface="Arial" pitchFamily="34" charset="0"/>
              <a:ea typeface="ＭＳ Ｐゴシック" pitchFamily="50" charset="-128"/>
              <a:cs typeface="ＭＳ Ｐゴシック" pitchFamily="50" charset="-128"/>
            </a:endParaRPr>
          </a:p>
        </p:txBody>
      </p:sp>
      <p:sp>
        <p:nvSpPr>
          <p:cNvPr id="14" name="AutoShape 37"/>
          <p:cNvSpPr>
            <a:spLocks noChangeArrowheads="1"/>
          </p:cNvSpPr>
          <p:nvPr/>
        </p:nvSpPr>
        <p:spPr bwMode="auto">
          <a:xfrm rot="16200000">
            <a:off x="4450854" y="2925341"/>
            <a:ext cx="438150" cy="361950"/>
          </a:xfrm>
          <a:prstGeom prst="leftArrow">
            <a:avLst>
              <a:gd name="adj1" fmla="val 49824"/>
              <a:gd name="adj2" fmla="val 48774"/>
            </a:avLst>
          </a:prstGeom>
          <a:solidFill>
            <a:srgbClr val="FFFFFF"/>
          </a:solidFill>
          <a:ln w="9525">
            <a:solidFill>
              <a:schemeClr val="bg2">
                <a:lumMod val="50000"/>
              </a:schemeClr>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5" name="AutoShape 38"/>
          <p:cNvSpPr>
            <a:spLocks noChangeArrowheads="1"/>
          </p:cNvSpPr>
          <p:nvPr/>
        </p:nvSpPr>
        <p:spPr bwMode="auto">
          <a:xfrm>
            <a:off x="3707904" y="1772816"/>
            <a:ext cx="1847850" cy="962025"/>
          </a:xfrm>
          <a:prstGeom prst="roundRect">
            <a:avLst>
              <a:gd name="adj" fmla="val 16667"/>
            </a:avLst>
          </a:prstGeom>
          <a:solidFill>
            <a:schemeClr val="bg2">
              <a:lumMod val="50000"/>
            </a:schemeClr>
          </a:solidFill>
          <a:ln w="9525">
            <a:noFill/>
            <a:round/>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cs typeface="ＭＳ Ｐゴシック" pitchFamily="50" charset="-128"/>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1" lang="ja-JP" altLang="en-US" sz="1200" b="0" i="0" u="none" strike="noStrike" cap="none" normalizeH="0" baseline="0" dirty="0" smtClean="0">
                <a:ln>
                  <a:noFill/>
                </a:ln>
                <a:solidFill>
                  <a:srgbClr val="FFFFFF"/>
                </a:solidFill>
                <a:effectLst/>
                <a:latin typeface="HG創英角ﾎﾟｯﾌﾟ体" pitchFamily="49" charset="-128"/>
                <a:ea typeface="HG創英角ﾎﾟｯﾌﾟ体" pitchFamily="49" charset="-128"/>
                <a:cs typeface="ＭＳ Ｐゴシック" pitchFamily="50" charset="-128"/>
              </a:rPr>
              <a:t>「わくわく」の</a:t>
            </a:r>
          </a:p>
          <a:p>
            <a:pPr marL="0" marR="0" lvl="0" indent="0" algn="just" defTabSz="914400" rtl="0" eaLnBrk="1" fontAlgn="base" latinLnBrk="0" hangingPunct="1">
              <a:lnSpc>
                <a:spcPct val="150000"/>
              </a:lnSpc>
              <a:spcBef>
                <a:spcPct val="0"/>
              </a:spcBef>
              <a:spcAft>
                <a:spcPct val="0"/>
              </a:spcAft>
              <a:buClrTx/>
              <a:buSzTx/>
              <a:buFontTx/>
              <a:buNone/>
              <a:tabLst/>
            </a:pPr>
            <a:r>
              <a:rPr kumimoji="1" lang="ja-JP" altLang="en-US" sz="1200" b="0" i="0" u="none" strike="noStrike" cap="none" normalizeH="0" baseline="0" dirty="0" smtClean="0">
                <a:ln>
                  <a:noFill/>
                </a:ln>
                <a:solidFill>
                  <a:srgbClr val="FFFFFF"/>
                </a:solidFill>
                <a:effectLst/>
                <a:latin typeface="HG創英角ﾎﾟｯﾌﾟ体" pitchFamily="49" charset="-128"/>
                <a:ea typeface="HG創英角ﾎﾟｯﾌﾟ体" pitchFamily="49" charset="-128"/>
                <a:cs typeface="ＭＳ Ｐゴシック" pitchFamily="50" charset="-128"/>
              </a:rPr>
              <a:t>         プログラム</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AutoShape 39"/>
          <p:cNvSpPr>
            <a:spLocks noChangeArrowheads="1"/>
          </p:cNvSpPr>
          <p:nvPr/>
        </p:nvSpPr>
        <p:spPr bwMode="auto">
          <a:xfrm>
            <a:off x="5936754" y="2096666"/>
            <a:ext cx="438150" cy="361950"/>
          </a:xfrm>
          <a:prstGeom prst="leftArrow">
            <a:avLst>
              <a:gd name="adj1" fmla="val 49824"/>
              <a:gd name="adj2" fmla="val 48774"/>
            </a:avLst>
          </a:prstGeom>
          <a:solidFill>
            <a:srgbClr val="FFFFFF"/>
          </a:solidFill>
          <a:ln w="9525">
            <a:solidFill>
              <a:schemeClr val="bg2">
                <a:lumMod val="50000"/>
              </a:schemeClr>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7" name="AutoShape 40"/>
          <p:cNvSpPr>
            <a:spLocks noChangeArrowheads="1"/>
          </p:cNvSpPr>
          <p:nvPr/>
        </p:nvSpPr>
        <p:spPr bwMode="auto">
          <a:xfrm>
            <a:off x="3898404" y="3449216"/>
            <a:ext cx="1419225" cy="238125"/>
          </a:xfrm>
          <a:prstGeom prst="bracketPair">
            <a:avLst>
              <a:gd name="adj" fmla="val 16667"/>
            </a:avLst>
          </a:prstGeom>
          <a:noFill/>
          <a:ln w="9525">
            <a:solidFill>
              <a:schemeClr val="bg1">
                <a:lumMod val="65000"/>
              </a:schemeClr>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lumMod val="75000"/>
                    <a:lumOff val="25000"/>
                  </a:schemeClr>
                </a:solidFill>
                <a:effectLst/>
                <a:latin typeface="HG丸ｺﾞｼｯｸM-PRO" pitchFamily="50" charset="-128"/>
                <a:ea typeface="HG丸ｺﾞｼｯｸM-PRO" pitchFamily="50" charset="-128"/>
                <a:cs typeface="ＭＳ Ｐゴシック" pitchFamily="50" charset="-128"/>
              </a:rPr>
              <a:t>島の子供達</a:t>
            </a:r>
            <a:endParaRPr kumimoji="1" lang="ja-JP" sz="1800" b="0" i="0" u="none" strike="noStrike" cap="none" normalizeH="0" baseline="0" dirty="0" smtClean="0">
              <a:ln>
                <a:noFill/>
              </a:ln>
              <a:solidFill>
                <a:schemeClr val="tx1">
                  <a:lumMod val="75000"/>
                  <a:lumOff val="25000"/>
                </a:schemeClr>
              </a:solidFill>
              <a:effectLst/>
              <a:latin typeface="Arial" pitchFamily="34" charset="0"/>
              <a:ea typeface="ＭＳ Ｐゴシック" pitchFamily="50" charset="-128"/>
              <a:cs typeface="ＭＳ Ｐゴシック" pitchFamily="50" charset="-128"/>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844623">
            <a:off x="6590588" y="541203"/>
            <a:ext cx="2345093" cy="308982"/>
          </a:xfrm>
          <a:prstGeom prst="rect">
            <a:avLst/>
          </a:prstGeom>
        </p:spPr>
      </p:pic>
      <p:pic>
        <p:nvPicPr>
          <p:cNvPr id="20" name="図 19" descr="C:\Users\kotetu\Desktop\2012_coralstudy\崎枝小中学校\サンゴ養殖体験学習2012_07_13\P1010231.JPG"/>
          <p:cNvPicPr/>
          <p:nvPr/>
        </p:nvPicPr>
        <p:blipFill>
          <a:blip r:embed="rId4" cstate="print"/>
          <a:srcRect/>
          <a:stretch>
            <a:fillRect/>
          </a:stretch>
        </p:blipFill>
        <p:spPr bwMode="auto">
          <a:xfrm>
            <a:off x="251520" y="4293096"/>
            <a:ext cx="1944216" cy="1439044"/>
          </a:xfrm>
          <a:prstGeom prst="rect">
            <a:avLst/>
          </a:prstGeom>
          <a:noFill/>
          <a:ln w="9525">
            <a:noFill/>
            <a:miter lim="800000"/>
            <a:headEnd/>
            <a:tailEnd/>
          </a:ln>
        </p:spPr>
      </p:pic>
      <p:pic>
        <p:nvPicPr>
          <p:cNvPr id="23" name="図 22" descr="C:\Users\kotetu\Desktop\2012_coralstudy\野底小学校\135033836335313211899_IMGP2517.jpg"/>
          <p:cNvPicPr/>
          <p:nvPr/>
        </p:nvPicPr>
        <p:blipFill>
          <a:blip r:embed="rId5" cstate="print"/>
          <a:srcRect/>
          <a:stretch>
            <a:fillRect/>
          </a:stretch>
        </p:blipFill>
        <p:spPr bwMode="auto">
          <a:xfrm>
            <a:off x="2411760" y="4293096"/>
            <a:ext cx="2088232" cy="1442095"/>
          </a:xfrm>
          <a:prstGeom prst="rect">
            <a:avLst/>
          </a:prstGeom>
          <a:noFill/>
          <a:ln w="9525">
            <a:noFill/>
            <a:miter lim="800000"/>
            <a:headEnd/>
            <a:tailEnd/>
          </a:ln>
        </p:spPr>
      </p:pic>
      <p:pic>
        <p:nvPicPr>
          <p:cNvPr id="24" name="図 23" descr="C:\KDrive\sharebox\ohhori@mtc.biglobe.ne.jp\2012.11.02八島小JPR\IMGP2818.JPG"/>
          <p:cNvPicPr/>
          <p:nvPr/>
        </p:nvPicPr>
        <p:blipFill>
          <a:blip r:embed="rId6" cstate="print"/>
          <a:srcRect/>
          <a:stretch>
            <a:fillRect/>
          </a:stretch>
        </p:blipFill>
        <p:spPr bwMode="auto">
          <a:xfrm>
            <a:off x="4716016" y="4293096"/>
            <a:ext cx="1944216" cy="1394073"/>
          </a:xfrm>
          <a:prstGeom prst="rect">
            <a:avLst/>
          </a:prstGeom>
          <a:noFill/>
          <a:ln w="9525">
            <a:noFill/>
            <a:miter lim="800000"/>
            <a:headEnd/>
            <a:tailEnd/>
          </a:ln>
        </p:spPr>
      </p:pic>
      <p:pic>
        <p:nvPicPr>
          <p:cNvPr id="26" name="図 25" descr="C:\Users\kotetu\Desktop\2012_coralstudy\白保魚湧く海保全協議会\白保サンゴ学習画像_2012_11_15\DSCF0429.JPG"/>
          <p:cNvPicPr/>
          <p:nvPr/>
        </p:nvPicPr>
        <p:blipFill>
          <a:blip r:embed="rId7" cstate="print"/>
          <a:srcRect/>
          <a:stretch>
            <a:fillRect/>
          </a:stretch>
        </p:blipFill>
        <p:spPr bwMode="auto">
          <a:xfrm>
            <a:off x="6876256" y="4293096"/>
            <a:ext cx="1945040" cy="1368152"/>
          </a:xfrm>
          <a:prstGeom prst="rect">
            <a:avLst/>
          </a:prstGeom>
          <a:noFill/>
          <a:ln w="9525">
            <a:noFill/>
            <a:miter lim="800000"/>
            <a:headEnd/>
            <a:tailEnd/>
          </a:ln>
        </p:spPr>
      </p:pic>
      <p:sp>
        <p:nvSpPr>
          <p:cNvPr id="25" name="メモ 24"/>
          <p:cNvSpPr/>
          <p:nvPr/>
        </p:nvSpPr>
        <p:spPr>
          <a:xfrm>
            <a:off x="467544" y="1772816"/>
            <a:ext cx="2808312" cy="1800200"/>
          </a:xfrm>
          <a:prstGeom prst="foldedCorne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dirty="0" smtClean="0">
                <a:solidFill>
                  <a:schemeClr val="tx1">
                    <a:lumMod val="75000"/>
                    <a:lumOff val="25000"/>
                  </a:schemeClr>
                </a:solidFill>
                <a:latin typeface="+mj-ea"/>
                <a:ea typeface="+mj-ea"/>
              </a:rPr>
              <a:t>２０１２年度</a:t>
            </a:r>
            <a:endParaRPr lang="en-US" altLang="ja-JP" sz="1200" dirty="0" smtClean="0">
              <a:solidFill>
                <a:schemeClr val="tx1">
                  <a:lumMod val="75000"/>
                  <a:lumOff val="25000"/>
                </a:schemeClr>
              </a:solidFill>
              <a:latin typeface="+mj-ea"/>
              <a:ea typeface="+mj-ea"/>
            </a:endParaRPr>
          </a:p>
          <a:p>
            <a:endParaRPr lang="en-US" altLang="ja-JP" sz="1200" dirty="0" smtClean="0">
              <a:solidFill>
                <a:schemeClr val="tx1">
                  <a:lumMod val="75000"/>
                  <a:lumOff val="25000"/>
                </a:schemeClr>
              </a:solidFill>
              <a:latin typeface="+mj-ea"/>
              <a:ea typeface="+mj-ea"/>
            </a:endParaRPr>
          </a:p>
          <a:p>
            <a:r>
              <a:rPr lang="ja-JP" altLang="en-US" sz="1200" dirty="0" smtClean="0">
                <a:solidFill>
                  <a:schemeClr val="tx1">
                    <a:lumMod val="75000"/>
                    <a:lumOff val="25000"/>
                  </a:schemeClr>
                </a:solidFill>
                <a:latin typeface="+mj-ea"/>
                <a:ea typeface="+mj-ea"/>
              </a:rPr>
              <a:t>・崎枝小中学校　（全校１５名）</a:t>
            </a:r>
            <a:endParaRPr lang="en-US" altLang="ja-JP" sz="1200" dirty="0" smtClean="0">
              <a:solidFill>
                <a:schemeClr val="tx1">
                  <a:lumMod val="75000"/>
                  <a:lumOff val="25000"/>
                </a:schemeClr>
              </a:solidFill>
              <a:latin typeface="+mj-ea"/>
              <a:ea typeface="+mj-ea"/>
            </a:endParaRPr>
          </a:p>
          <a:p>
            <a:r>
              <a:rPr kumimoji="1" lang="ja-JP" altLang="en-US" sz="1200" dirty="0" smtClean="0">
                <a:solidFill>
                  <a:schemeClr val="tx1">
                    <a:lumMod val="75000"/>
                    <a:lumOff val="25000"/>
                  </a:schemeClr>
                </a:solidFill>
                <a:latin typeface="+mj-ea"/>
                <a:ea typeface="+mj-ea"/>
              </a:rPr>
              <a:t>・八島小学校　（５年生５１名）</a:t>
            </a:r>
            <a:endParaRPr kumimoji="1" lang="en-US" altLang="ja-JP" sz="1200" dirty="0" smtClean="0">
              <a:solidFill>
                <a:schemeClr val="tx1">
                  <a:lumMod val="75000"/>
                  <a:lumOff val="25000"/>
                </a:schemeClr>
              </a:solidFill>
              <a:latin typeface="+mj-ea"/>
              <a:ea typeface="+mj-ea"/>
            </a:endParaRPr>
          </a:p>
          <a:p>
            <a:r>
              <a:rPr lang="ja-JP" altLang="en-US" sz="1200" dirty="0" smtClean="0">
                <a:solidFill>
                  <a:schemeClr val="tx1">
                    <a:lumMod val="75000"/>
                    <a:lumOff val="25000"/>
                  </a:schemeClr>
                </a:solidFill>
                <a:latin typeface="+mj-ea"/>
                <a:ea typeface="+mj-ea"/>
              </a:rPr>
              <a:t>・登野城小学校　（５年生９３名）</a:t>
            </a:r>
            <a:endParaRPr lang="en-US" altLang="ja-JP" sz="1200" dirty="0" smtClean="0">
              <a:solidFill>
                <a:schemeClr val="tx1">
                  <a:lumMod val="75000"/>
                  <a:lumOff val="25000"/>
                </a:schemeClr>
              </a:solidFill>
              <a:latin typeface="+mj-ea"/>
              <a:ea typeface="+mj-ea"/>
            </a:endParaRPr>
          </a:p>
          <a:p>
            <a:r>
              <a:rPr kumimoji="1" lang="ja-JP" altLang="en-US" sz="1200" dirty="0" smtClean="0">
                <a:solidFill>
                  <a:schemeClr val="tx1">
                    <a:lumMod val="75000"/>
                    <a:lumOff val="25000"/>
                  </a:schemeClr>
                </a:solidFill>
                <a:latin typeface="+mj-ea"/>
                <a:ea typeface="+mj-ea"/>
              </a:rPr>
              <a:t>・野底小学校　（３、４年生１３名）</a:t>
            </a:r>
            <a:endParaRPr kumimoji="1" lang="en-US" altLang="ja-JP" sz="1200" dirty="0" smtClean="0">
              <a:solidFill>
                <a:schemeClr val="tx1">
                  <a:lumMod val="75000"/>
                  <a:lumOff val="25000"/>
                </a:schemeClr>
              </a:solidFill>
              <a:latin typeface="+mj-ea"/>
              <a:ea typeface="+mj-ea"/>
            </a:endParaRPr>
          </a:p>
          <a:p>
            <a:r>
              <a:rPr lang="ja-JP" altLang="en-US" sz="1200" dirty="0" smtClean="0">
                <a:solidFill>
                  <a:schemeClr val="tx1">
                    <a:lumMod val="75000"/>
                    <a:lumOff val="25000"/>
                  </a:schemeClr>
                </a:solidFill>
                <a:latin typeface="+mj-ea"/>
                <a:ea typeface="+mj-ea"/>
              </a:rPr>
              <a:t>・明石小学校　（全校１６名）</a:t>
            </a:r>
            <a:endParaRPr lang="en-US" altLang="ja-JP" sz="1200" dirty="0" smtClean="0">
              <a:solidFill>
                <a:schemeClr val="tx1">
                  <a:lumMod val="75000"/>
                  <a:lumOff val="25000"/>
                </a:schemeClr>
              </a:solidFill>
              <a:latin typeface="+mj-ea"/>
              <a:ea typeface="+mj-ea"/>
            </a:endParaRPr>
          </a:p>
          <a:p>
            <a:r>
              <a:rPr kumimoji="1" lang="ja-JP" altLang="en-US" sz="1200" dirty="0" smtClean="0">
                <a:solidFill>
                  <a:schemeClr val="tx1">
                    <a:lumMod val="75000"/>
                    <a:lumOff val="25000"/>
                  </a:schemeClr>
                </a:solidFill>
                <a:latin typeface="+mj-ea"/>
                <a:ea typeface="+mj-ea"/>
              </a:rPr>
              <a:t>・白保小学校　（６年生１６名）</a:t>
            </a:r>
            <a:endParaRPr kumimoji="1" lang="ja-JP" altLang="en-US" sz="1200" dirty="0">
              <a:solidFill>
                <a:schemeClr val="tx1">
                  <a:lumMod val="75000"/>
                  <a:lumOff val="25000"/>
                </a:schemeClr>
              </a:solidFill>
              <a:latin typeface="+mj-ea"/>
              <a:ea typeface="+mj-ea"/>
            </a:endParaRPr>
          </a:p>
        </p:txBody>
      </p:sp>
      <p:sp>
        <p:nvSpPr>
          <p:cNvPr id="27" name="テキスト ボックス 26"/>
          <p:cNvSpPr txBox="1"/>
          <p:nvPr/>
        </p:nvSpPr>
        <p:spPr>
          <a:xfrm>
            <a:off x="467544" y="764704"/>
            <a:ext cx="2509020" cy="369332"/>
          </a:xfrm>
          <a:prstGeom prst="rect">
            <a:avLst/>
          </a:prstGeom>
          <a:noFill/>
        </p:spPr>
        <p:txBody>
          <a:bodyPr wrap="none" rtlCol="0">
            <a:spAutoFit/>
          </a:bodyPr>
          <a:lstStyle/>
          <a:p>
            <a:r>
              <a:rPr kumimoji="1" lang="ja-JP" altLang="en-US" b="1" dirty="0" smtClean="0">
                <a:solidFill>
                  <a:schemeClr val="accent5">
                    <a:lumMod val="75000"/>
                  </a:schemeClr>
                </a:solidFill>
              </a:rPr>
              <a:t>「サンゴ礁学習事業」</a:t>
            </a:r>
            <a:endParaRPr kumimoji="1" lang="ja-JP" altLang="en-US" b="1" dirty="0">
              <a:solidFill>
                <a:schemeClr val="accent5">
                  <a:lumMod val="75000"/>
                </a:schemeClr>
              </a:solidFill>
            </a:endParaRPr>
          </a:p>
        </p:txBody>
      </p:sp>
      <p:sp>
        <p:nvSpPr>
          <p:cNvPr id="28" name="テキスト ボックス 27"/>
          <p:cNvSpPr txBox="1"/>
          <p:nvPr/>
        </p:nvSpPr>
        <p:spPr>
          <a:xfrm>
            <a:off x="539552" y="332656"/>
            <a:ext cx="2973891" cy="369332"/>
          </a:xfrm>
          <a:prstGeom prst="rect">
            <a:avLst/>
          </a:prstGeom>
          <a:noFill/>
        </p:spPr>
        <p:txBody>
          <a:bodyPr wrap="none" rtlCol="0">
            <a:spAutoFit/>
          </a:bodyPr>
          <a:lstStyle/>
          <a:p>
            <a:r>
              <a:rPr lang="ja-JP" altLang="en-US" b="1" dirty="0" smtClean="0">
                <a:solidFill>
                  <a:schemeClr val="accent2"/>
                </a:solidFill>
              </a:rPr>
              <a:t>石垣島連携事業の活動内容</a:t>
            </a:r>
            <a:endParaRPr lang="en-US" altLang="ja-JP" b="1" dirty="0" smtClean="0">
              <a:solidFill>
                <a:schemeClr val="accent2"/>
              </a:solidFill>
            </a:endParaRPr>
          </a:p>
        </p:txBody>
      </p:sp>
    </p:spTree>
    <p:extLst>
      <p:ext uri="{BB962C8B-B14F-4D97-AF65-F5344CB8AC3E}">
        <p14:creationId xmlns:p14="http://schemas.microsoft.com/office/powerpoint/2010/main" xmlns="" val="28798411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491880" y="2276872"/>
            <a:ext cx="5760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AutoShape 28"/>
          <p:cNvSpPr>
            <a:spLocks noChangeArrowheads="1"/>
          </p:cNvSpPr>
          <p:nvPr/>
        </p:nvSpPr>
        <p:spPr bwMode="auto">
          <a:xfrm rot="21444626" flipH="1" flipV="1">
            <a:off x="6818174" y="2218314"/>
            <a:ext cx="609668" cy="63023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lumMod val="50000"/>
            </a:schemeClr>
          </a:solidFill>
          <a:ln w="9525">
            <a:no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053" name="Text Box 29"/>
          <p:cNvSpPr txBox="1">
            <a:spLocks noChangeArrowheads="1"/>
          </p:cNvSpPr>
          <p:nvPr/>
        </p:nvSpPr>
        <p:spPr bwMode="auto">
          <a:xfrm>
            <a:off x="6588224" y="2060848"/>
            <a:ext cx="600075" cy="228600"/>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2">
                    <a:lumMod val="50000"/>
                  </a:schemeClr>
                </a:solidFill>
                <a:effectLst/>
                <a:latin typeface="HG丸ｺﾞｼｯｸM-PRO" pitchFamily="50" charset="-128"/>
                <a:ea typeface="HG丸ｺﾞｼｯｸM-PRO" pitchFamily="50" charset="-128"/>
                <a:cs typeface="ＭＳ Ｐゴシック" pitchFamily="50" charset="-128"/>
              </a:rPr>
              <a:t>高める</a:t>
            </a:r>
            <a:endParaRPr kumimoji="1" lang="ja-JP" sz="1800" b="1" i="0" u="none" strike="noStrike" cap="none" normalizeH="0" baseline="0" dirty="0" smtClean="0">
              <a:ln>
                <a:noFill/>
              </a:ln>
              <a:solidFill>
                <a:schemeClr val="bg2">
                  <a:lumMod val="50000"/>
                </a:schemeClr>
              </a:solidFill>
              <a:effectLst/>
              <a:latin typeface="Arial" pitchFamily="34" charset="0"/>
              <a:ea typeface="ＭＳ Ｐゴシック" pitchFamily="50" charset="-128"/>
              <a:cs typeface="ＭＳ Ｐゴシック" pitchFamily="50" charset="-128"/>
            </a:endParaRPr>
          </a:p>
        </p:txBody>
      </p:sp>
      <p:sp>
        <p:nvSpPr>
          <p:cNvPr id="1068" name="AutoShape 44"/>
          <p:cNvSpPr>
            <a:spLocks noChangeArrowheads="1"/>
          </p:cNvSpPr>
          <p:nvPr/>
        </p:nvSpPr>
        <p:spPr bwMode="auto">
          <a:xfrm>
            <a:off x="7236296" y="1988840"/>
            <a:ext cx="1440160" cy="546100"/>
          </a:xfrm>
          <a:prstGeom prst="roundRect">
            <a:avLst>
              <a:gd name="adj" fmla="val 16667"/>
            </a:avLst>
          </a:prstGeom>
          <a:solidFill>
            <a:schemeClr val="bg1"/>
          </a:solidFill>
          <a:ln w="9525">
            <a:solidFill>
              <a:schemeClr val="bg2">
                <a:lumMod val="50000"/>
              </a:schemeClr>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1" lang="ja-JP" altLang="en-US" sz="1600" b="1" i="0" u="none" strike="noStrike" cap="none" normalizeH="0" baseline="0" dirty="0" smtClean="0">
                <a:ln>
                  <a:noFill/>
                </a:ln>
                <a:solidFill>
                  <a:schemeClr val="bg2">
                    <a:lumMod val="50000"/>
                  </a:schemeClr>
                </a:solidFill>
                <a:effectLst/>
                <a:latin typeface="HG丸ｺﾞｼｯｸM-PRO" pitchFamily="50" charset="-128"/>
                <a:ea typeface="HG丸ｺﾞｼｯｸM-PRO" pitchFamily="50" charset="-128"/>
                <a:cs typeface="ＭＳ Ｐゴシック" pitchFamily="50" charset="-128"/>
              </a:rPr>
              <a:t>島の魅力</a:t>
            </a:r>
            <a:endParaRPr kumimoji="1" lang="ja-JP" sz="1800" b="1" i="0" u="none" strike="noStrike" cap="none" normalizeH="0" baseline="0" dirty="0" smtClean="0">
              <a:ln>
                <a:noFill/>
              </a:ln>
              <a:solidFill>
                <a:schemeClr val="bg2">
                  <a:lumMod val="50000"/>
                </a:schemeClr>
              </a:solidFill>
              <a:effectLst/>
              <a:latin typeface="Arial" pitchFamily="34" charset="0"/>
              <a:ea typeface="ＭＳ Ｐゴシック" pitchFamily="50" charset="-128"/>
              <a:cs typeface="ＭＳ Ｐゴシック" pitchFamily="50" charset="-128"/>
            </a:endParaRPr>
          </a:p>
        </p:txBody>
      </p:sp>
      <p:sp>
        <p:nvSpPr>
          <p:cNvPr id="15" name="AutoShape 38"/>
          <p:cNvSpPr>
            <a:spLocks noChangeArrowheads="1"/>
          </p:cNvSpPr>
          <p:nvPr/>
        </p:nvSpPr>
        <p:spPr bwMode="auto">
          <a:xfrm>
            <a:off x="3707904" y="1772816"/>
            <a:ext cx="1847850" cy="962025"/>
          </a:xfrm>
          <a:prstGeom prst="roundRect">
            <a:avLst>
              <a:gd name="adj" fmla="val 16667"/>
            </a:avLst>
          </a:prstGeom>
          <a:solidFill>
            <a:schemeClr val="bg2">
              <a:lumMod val="50000"/>
            </a:schemeClr>
          </a:solidFill>
          <a:ln w="9525">
            <a:noFill/>
            <a:round/>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cs typeface="ＭＳ Ｐゴシック" pitchFamily="50" charset="-128"/>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1" lang="ja-JP" altLang="en-US" sz="1200" b="0" i="0" u="none" strike="noStrike" cap="none" normalizeH="0" baseline="0" dirty="0" smtClean="0">
                <a:ln>
                  <a:noFill/>
                </a:ln>
                <a:solidFill>
                  <a:srgbClr val="FFFFFF"/>
                </a:solidFill>
                <a:effectLst/>
                <a:latin typeface="HG創英角ﾎﾟｯﾌﾟ体" pitchFamily="49" charset="-128"/>
                <a:ea typeface="HG創英角ﾎﾟｯﾌﾟ体" pitchFamily="49" charset="-128"/>
                <a:cs typeface="ＭＳ Ｐゴシック" pitchFamily="50" charset="-128"/>
              </a:rPr>
              <a:t>「わくわく」の</a:t>
            </a:r>
          </a:p>
          <a:p>
            <a:pPr marL="0" marR="0" lvl="0" indent="0" algn="just" defTabSz="914400" rtl="0" eaLnBrk="1" fontAlgn="base" latinLnBrk="0" hangingPunct="1">
              <a:lnSpc>
                <a:spcPct val="150000"/>
              </a:lnSpc>
              <a:spcBef>
                <a:spcPct val="0"/>
              </a:spcBef>
              <a:spcAft>
                <a:spcPct val="0"/>
              </a:spcAft>
              <a:buClrTx/>
              <a:buSzTx/>
              <a:buFontTx/>
              <a:buNone/>
              <a:tabLst/>
            </a:pPr>
            <a:r>
              <a:rPr kumimoji="1" lang="ja-JP" altLang="en-US" sz="1200" b="0" i="0" u="none" strike="noStrike" cap="none" normalizeH="0" baseline="0" dirty="0" smtClean="0">
                <a:ln>
                  <a:noFill/>
                </a:ln>
                <a:solidFill>
                  <a:srgbClr val="FFFFFF"/>
                </a:solidFill>
                <a:effectLst/>
                <a:latin typeface="HG創英角ﾎﾟｯﾌﾟ体" pitchFamily="49" charset="-128"/>
                <a:ea typeface="HG創英角ﾎﾟｯﾌﾟ体" pitchFamily="49" charset="-128"/>
                <a:cs typeface="ＭＳ Ｐゴシック" pitchFamily="50" charset="-128"/>
              </a:rPr>
              <a:t>         プログラム</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AutoShape 39"/>
          <p:cNvSpPr>
            <a:spLocks noChangeArrowheads="1"/>
          </p:cNvSpPr>
          <p:nvPr/>
        </p:nvSpPr>
        <p:spPr bwMode="auto">
          <a:xfrm>
            <a:off x="5936754" y="2096666"/>
            <a:ext cx="438150" cy="361950"/>
          </a:xfrm>
          <a:prstGeom prst="leftArrow">
            <a:avLst>
              <a:gd name="adj1" fmla="val 49824"/>
              <a:gd name="adj2" fmla="val 48774"/>
            </a:avLst>
          </a:prstGeom>
          <a:solidFill>
            <a:srgbClr val="FFFFFF"/>
          </a:solidFill>
          <a:ln w="9525">
            <a:solidFill>
              <a:schemeClr val="bg2">
                <a:lumMod val="50000"/>
              </a:schemeClr>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21" name="図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844623">
            <a:off x="6590588" y="541203"/>
            <a:ext cx="2345093" cy="308982"/>
          </a:xfrm>
          <a:prstGeom prst="rect">
            <a:avLst/>
          </a:prstGeom>
        </p:spPr>
      </p:pic>
      <p:sp>
        <p:nvSpPr>
          <p:cNvPr id="18" name="AutoShape 37"/>
          <p:cNvSpPr>
            <a:spLocks noChangeArrowheads="1"/>
          </p:cNvSpPr>
          <p:nvPr/>
        </p:nvSpPr>
        <p:spPr bwMode="auto">
          <a:xfrm rot="16200000">
            <a:off x="1365548" y="3539108"/>
            <a:ext cx="438150" cy="361950"/>
          </a:xfrm>
          <a:prstGeom prst="leftArrow">
            <a:avLst>
              <a:gd name="adj1" fmla="val 49824"/>
              <a:gd name="adj2" fmla="val 48774"/>
            </a:avLst>
          </a:prstGeom>
          <a:solidFill>
            <a:srgbClr val="FFFFFF"/>
          </a:solidFill>
          <a:ln w="9525">
            <a:solidFill>
              <a:schemeClr val="bg2">
                <a:lumMod val="50000"/>
              </a:schemeClr>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2" name="AutoShape 39"/>
          <p:cNvSpPr>
            <a:spLocks noChangeArrowheads="1"/>
          </p:cNvSpPr>
          <p:nvPr/>
        </p:nvSpPr>
        <p:spPr bwMode="auto">
          <a:xfrm>
            <a:off x="2843808" y="2132856"/>
            <a:ext cx="438150" cy="361950"/>
          </a:xfrm>
          <a:prstGeom prst="leftArrow">
            <a:avLst>
              <a:gd name="adj1" fmla="val 49824"/>
              <a:gd name="adj2" fmla="val 48774"/>
            </a:avLst>
          </a:prstGeom>
          <a:solidFill>
            <a:srgbClr val="FFFFFF"/>
          </a:solidFill>
          <a:ln w="9525">
            <a:solidFill>
              <a:schemeClr val="bg2">
                <a:lumMod val="50000"/>
              </a:schemeClr>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7" name="Oval 42"/>
          <p:cNvSpPr>
            <a:spLocks noChangeArrowheads="1"/>
          </p:cNvSpPr>
          <p:nvPr/>
        </p:nvSpPr>
        <p:spPr bwMode="auto">
          <a:xfrm>
            <a:off x="611560" y="1772816"/>
            <a:ext cx="1872208" cy="1110233"/>
          </a:xfrm>
          <a:prstGeom prst="ellipse">
            <a:avLst/>
          </a:prstGeom>
          <a:solidFill>
            <a:srgbClr val="FFFFFF"/>
          </a:solidFill>
          <a:ln w="9525">
            <a:solidFill>
              <a:schemeClr val="accent3"/>
            </a:solidFill>
            <a:prstDash val="dash"/>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lumMod val="75000"/>
                    <a:lumOff val="25000"/>
                  </a:schemeClr>
                </a:solidFill>
                <a:effectLst/>
                <a:latin typeface="HG丸ｺﾞｼｯｸM-PRO" pitchFamily="50" charset="-128"/>
                <a:ea typeface="HG丸ｺﾞｼｯｸM-PRO" pitchFamily="50" charset="-128"/>
                <a:cs typeface="ＭＳ Ｐゴシック" pitchFamily="50" charset="-128"/>
              </a:rPr>
              <a:t>島内外の交流</a:t>
            </a:r>
            <a:endParaRPr kumimoji="1" lang="ja-JP" sz="1800" b="0" i="0" u="none" strike="noStrike" cap="none" normalizeH="0" baseline="0" dirty="0" smtClean="0">
              <a:ln>
                <a:noFill/>
              </a:ln>
              <a:solidFill>
                <a:schemeClr val="tx1">
                  <a:lumMod val="75000"/>
                  <a:lumOff val="25000"/>
                </a:schemeClr>
              </a:solidFill>
              <a:effectLst/>
              <a:latin typeface="Arial" pitchFamily="34" charset="0"/>
              <a:ea typeface="ＭＳ Ｐゴシック" pitchFamily="50" charset="-128"/>
              <a:cs typeface="ＭＳ Ｐゴシック" pitchFamily="50" charset="-128"/>
            </a:endParaRPr>
          </a:p>
        </p:txBody>
      </p:sp>
      <p:pic>
        <p:nvPicPr>
          <p:cNvPr id="28" name="図 27" descr="C:\Users\Ｆ\Desktop\Resize\IMGP1010_R.JPG"/>
          <p:cNvPicPr/>
          <p:nvPr/>
        </p:nvPicPr>
        <p:blipFill>
          <a:blip r:embed="rId4" cstate="print"/>
          <a:srcRect/>
          <a:stretch>
            <a:fillRect/>
          </a:stretch>
        </p:blipFill>
        <p:spPr bwMode="auto">
          <a:xfrm>
            <a:off x="2411760" y="4581128"/>
            <a:ext cx="2016224" cy="1371228"/>
          </a:xfrm>
          <a:prstGeom prst="rect">
            <a:avLst/>
          </a:prstGeom>
          <a:noFill/>
          <a:ln w="9525">
            <a:noFill/>
            <a:miter lim="800000"/>
            <a:headEnd/>
            <a:tailEnd/>
          </a:ln>
        </p:spPr>
      </p:pic>
      <p:pic>
        <p:nvPicPr>
          <p:cNvPr id="29" name="図 28" descr="C:\Users\kotetu\Desktop\2012_coralstudy\横浜エコアクア\画像一覧\IMG_1278.JPG"/>
          <p:cNvPicPr/>
          <p:nvPr/>
        </p:nvPicPr>
        <p:blipFill>
          <a:blip r:embed="rId5" cstate="print"/>
          <a:srcRect/>
          <a:stretch>
            <a:fillRect/>
          </a:stretch>
        </p:blipFill>
        <p:spPr bwMode="auto">
          <a:xfrm>
            <a:off x="251520" y="4581128"/>
            <a:ext cx="1944216" cy="1394073"/>
          </a:xfrm>
          <a:prstGeom prst="rect">
            <a:avLst/>
          </a:prstGeom>
          <a:noFill/>
          <a:ln w="9525">
            <a:noFill/>
            <a:miter lim="800000"/>
            <a:headEnd/>
            <a:tailEnd/>
          </a:ln>
        </p:spPr>
      </p:pic>
      <p:pic>
        <p:nvPicPr>
          <p:cNvPr id="30" name="Picture 2" descr="C:\Users\kotetu\Desktop\IMG_1300.jpg"/>
          <p:cNvPicPr>
            <a:picLocks noChangeAspect="1" noChangeArrowheads="1"/>
          </p:cNvPicPr>
          <p:nvPr/>
        </p:nvPicPr>
        <p:blipFill>
          <a:blip r:embed="rId6" cstate="print"/>
          <a:srcRect/>
          <a:stretch>
            <a:fillRect/>
          </a:stretch>
        </p:blipFill>
        <p:spPr bwMode="auto">
          <a:xfrm>
            <a:off x="4644008" y="4581128"/>
            <a:ext cx="1872208" cy="1404156"/>
          </a:xfrm>
          <a:prstGeom prst="rect">
            <a:avLst/>
          </a:prstGeom>
          <a:noFill/>
        </p:spPr>
      </p:pic>
      <p:pic>
        <p:nvPicPr>
          <p:cNvPr id="31" name="図 30" descr="C:\Users\kotetu\Desktop\2012_coralstudy\みなとまつり（石西礁湖サンゴ基金ブース）\みなとまつり_2012_07_15\DSCF0163.JPG"/>
          <p:cNvPicPr/>
          <p:nvPr/>
        </p:nvPicPr>
        <p:blipFill>
          <a:blip r:embed="rId7" cstate="print"/>
          <a:srcRect/>
          <a:stretch>
            <a:fillRect/>
          </a:stretch>
        </p:blipFill>
        <p:spPr bwMode="auto">
          <a:xfrm>
            <a:off x="6804248" y="4581128"/>
            <a:ext cx="2016224" cy="1368152"/>
          </a:xfrm>
          <a:prstGeom prst="rect">
            <a:avLst/>
          </a:prstGeom>
          <a:noFill/>
          <a:ln w="9525">
            <a:noFill/>
            <a:miter lim="800000"/>
            <a:headEnd/>
            <a:tailEnd/>
          </a:ln>
        </p:spPr>
      </p:pic>
      <p:sp>
        <p:nvSpPr>
          <p:cNvPr id="32" name="メモ 31"/>
          <p:cNvSpPr/>
          <p:nvPr/>
        </p:nvSpPr>
        <p:spPr>
          <a:xfrm>
            <a:off x="2555776" y="3068960"/>
            <a:ext cx="4104456" cy="1224136"/>
          </a:xfrm>
          <a:prstGeom prst="foldedCorne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smtClean="0">
                <a:solidFill>
                  <a:schemeClr val="tx1">
                    <a:lumMod val="75000"/>
                    <a:lumOff val="25000"/>
                  </a:schemeClr>
                </a:solidFill>
                <a:latin typeface="+mj-ea"/>
                <a:ea typeface="+mj-ea"/>
              </a:rPr>
              <a:t>2012</a:t>
            </a:r>
            <a:r>
              <a:rPr lang="ja-JP" altLang="en-US" sz="1200" dirty="0" smtClean="0">
                <a:solidFill>
                  <a:schemeClr val="tx1">
                    <a:lumMod val="75000"/>
                    <a:lumOff val="25000"/>
                  </a:schemeClr>
                </a:solidFill>
                <a:latin typeface="+mj-ea"/>
                <a:ea typeface="+mj-ea"/>
              </a:rPr>
              <a:t>年度</a:t>
            </a:r>
            <a:endParaRPr lang="en-US" altLang="ja-JP" sz="1200" dirty="0" smtClean="0">
              <a:solidFill>
                <a:schemeClr val="tx1">
                  <a:lumMod val="75000"/>
                  <a:lumOff val="25000"/>
                </a:schemeClr>
              </a:solidFill>
              <a:latin typeface="+mj-ea"/>
              <a:ea typeface="+mj-ea"/>
            </a:endParaRPr>
          </a:p>
          <a:p>
            <a:endParaRPr lang="en-US" altLang="ja-JP" sz="1200" dirty="0" smtClean="0">
              <a:solidFill>
                <a:schemeClr val="tx1">
                  <a:lumMod val="75000"/>
                  <a:lumOff val="25000"/>
                </a:schemeClr>
              </a:solidFill>
              <a:latin typeface="+mj-ea"/>
              <a:ea typeface="+mj-ea"/>
            </a:endParaRPr>
          </a:p>
          <a:p>
            <a:r>
              <a:rPr lang="ja-JP" altLang="en-US" sz="1200" dirty="0" smtClean="0">
                <a:solidFill>
                  <a:schemeClr val="tx1">
                    <a:lumMod val="75000"/>
                    <a:lumOff val="25000"/>
                  </a:schemeClr>
                </a:solidFill>
                <a:latin typeface="+mj-ea"/>
                <a:ea typeface="+mj-ea"/>
              </a:rPr>
              <a:t>・海辺の環境教育フォーラム（アクアマリンふくしま）</a:t>
            </a:r>
            <a:endParaRPr lang="en-US" altLang="ja-JP" sz="1200" dirty="0" smtClean="0">
              <a:solidFill>
                <a:schemeClr val="tx1">
                  <a:lumMod val="75000"/>
                  <a:lumOff val="25000"/>
                </a:schemeClr>
              </a:solidFill>
              <a:latin typeface="+mj-ea"/>
              <a:ea typeface="+mj-ea"/>
            </a:endParaRPr>
          </a:p>
          <a:p>
            <a:r>
              <a:rPr lang="ja-JP" altLang="en-US" sz="1200" dirty="0" smtClean="0">
                <a:solidFill>
                  <a:schemeClr val="tx1">
                    <a:lumMod val="75000"/>
                    <a:lumOff val="25000"/>
                  </a:schemeClr>
                </a:solidFill>
                <a:latin typeface="+mj-ea"/>
                <a:ea typeface="+mj-ea"/>
              </a:rPr>
              <a:t>・石垣港みなとまつり</a:t>
            </a:r>
            <a:endParaRPr lang="en-US" altLang="ja-JP" sz="1200" dirty="0" smtClean="0">
              <a:solidFill>
                <a:schemeClr val="tx1">
                  <a:lumMod val="75000"/>
                  <a:lumOff val="25000"/>
                </a:schemeClr>
              </a:solidFill>
              <a:latin typeface="+mj-ea"/>
              <a:ea typeface="+mj-ea"/>
            </a:endParaRPr>
          </a:p>
          <a:p>
            <a:r>
              <a:rPr lang="ja-JP" altLang="en-US" sz="1200" dirty="0" smtClean="0">
                <a:solidFill>
                  <a:schemeClr val="tx1">
                    <a:lumMod val="75000"/>
                    <a:lumOff val="25000"/>
                  </a:schemeClr>
                </a:solidFill>
                <a:latin typeface="+mj-ea"/>
                <a:ea typeface="+mj-ea"/>
              </a:rPr>
              <a:t>・横浜エコアクア</a:t>
            </a:r>
            <a:endParaRPr lang="en-US" altLang="ja-JP" sz="1200" dirty="0" smtClean="0">
              <a:solidFill>
                <a:schemeClr val="tx1">
                  <a:lumMod val="75000"/>
                  <a:lumOff val="25000"/>
                </a:schemeClr>
              </a:solidFill>
              <a:latin typeface="+mj-ea"/>
              <a:ea typeface="+mj-ea"/>
            </a:endParaRPr>
          </a:p>
          <a:p>
            <a:r>
              <a:rPr lang="ja-JP" altLang="en-US" sz="1200" dirty="0" smtClean="0">
                <a:solidFill>
                  <a:schemeClr val="tx1">
                    <a:lumMod val="75000"/>
                    <a:lumOff val="25000"/>
                  </a:schemeClr>
                </a:solidFill>
                <a:latin typeface="+mj-ea"/>
                <a:ea typeface="+mj-ea"/>
              </a:rPr>
              <a:t>・石垣島サンゴウィーク</a:t>
            </a:r>
            <a:endParaRPr lang="en-US" altLang="ja-JP" sz="1200" dirty="0" smtClean="0">
              <a:solidFill>
                <a:schemeClr val="tx1">
                  <a:lumMod val="75000"/>
                  <a:lumOff val="25000"/>
                </a:schemeClr>
              </a:solidFill>
              <a:latin typeface="+mj-ea"/>
              <a:ea typeface="+mj-ea"/>
            </a:endParaRPr>
          </a:p>
        </p:txBody>
      </p:sp>
      <p:sp>
        <p:nvSpPr>
          <p:cNvPr id="33" name="テキスト ボックス 32"/>
          <p:cNvSpPr txBox="1"/>
          <p:nvPr/>
        </p:nvSpPr>
        <p:spPr>
          <a:xfrm>
            <a:off x="467544" y="764704"/>
            <a:ext cx="2276585" cy="369332"/>
          </a:xfrm>
          <a:prstGeom prst="rect">
            <a:avLst/>
          </a:prstGeom>
          <a:noFill/>
        </p:spPr>
        <p:txBody>
          <a:bodyPr wrap="none" rtlCol="0">
            <a:spAutoFit/>
          </a:bodyPr>
          <a:lstStyle/>
          <a:p>
            <a:r>
              <a:rPr kumimoji="1" lang="ja-JP" altLang="en-US" b="1" dirty="0" smtClean="0">
                <a:solidFill>
                  <a:schemeClr val="accent5">
                    <a:lumMod val="75000"/>
                  </a:schemeClr>
                </a:solidFill>
              </a:rPr>
              <a:t>「島内外交流事業」</a:t>
            </a:r>
            <a:endParaRPr kumimoji="1" lang="ja-JP" altLang="en-US" b="1" dirty="0">
              <a:solidFill>
                <a:schemeClr val="accent5">
                  <a:lumMod val="75000"/>
                </a:schemeClr>
              </a:solidFill>
            </a:endParaRPr>
          </a:p>
        </p:txBody>
      </p:sp>
      <p:sp>
        <p:nvSpPr>
          <p:cNvPr id="34" name="テキスト ボックス 33"/>
          <p:cNvSpPr txBox="1"/>
          <p:nvPr/>
        </p:nvSpPr>
        <p:spPr>
          <a:xfrm>
            <a:off x="539552" y="332656"/>
            <a:ext cx="2973891" cy="369332"/>
          </a:xfrm>
          <a:prstGeom prst="rect">
            <a:avLst/>
          </a:prstGeom>
          <a:noFill/>
        </p:spPr>
        <p:txBody>
          <a:bodyPr wrap="none" rtlCol="0">
            <a:spAutoFit/>
          </a:bodyPr>
          <a:lstStyle/>
          <a:p>
            <a:r>
              <a:rPr lang="ja-JP" altLang="en-US" b="1" dirty="0" smtClean="0">
                <a:solidFill>
                  <a:schemeClr val="accent2"/>
                </a:solidFill>
              </a:rPr>
              <a:t>石垣島連携事業の活動内容</a:t>
            </a:r>
            <a:endParaRPr lang="en-US" altLang="ja-JP" b="1" dirty="0" smtClean="0">
              <a:solidFill>
                <a:schemeClr val="accent2"/>
              </a:solidFill>
            </a:endParaRPr>
          </a:p>
        </p:txBody>
      </p:sp>
    </p:spTree>
    <p:extLst>
      <p:ext uri="{BB962C8B-B14F-4D97-AF65-F5344CB8AC3E}">
        <p14:creationId xmlns:p14="http://schemas.microsoft.com/office/powerpoint/2010/main" xmlns="" val="287984111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矢印コネクタ 54"/>
          <p:cNvCxnSpPr/>
          <p:nvPr/>
        </p:nvCxnSpPr>
        <p:spPr>
          <a:xfrm>
            <a:off x="827584" y="1556792"/>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2771800" y="4437112"/>
            <a:ext cx="0"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914" name="Picture 2" descr="C:\Users\kotetu\Desktop\img_992633_31784609_0.jpg"/>
          <p:cNvPicPr>
            <a:picLocks noChangeAspect="1" noChangeArrowheads="1"/>
          </p:cNvPicPr>
          <p:nvPr/>
        </p:nvPicPr>
        <p:blipFill>
          <a:blip r:embed="rId2" cstate="print"/>
          <a:srcRect/>
          <a:stretch>
            <a:fillRect/>
          </a:stretch>
        </p:blipFill>
        <p:spPr bwMode="auto">
          <a:xfrm>
            <a:off x="6012160" y="2996952"/>
            <a:ext cx="2088232" cy="128264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6996269" y="980728"/>
            <a:ext cx="1440160" cy="1080120"/>
          </a:xfrm>
          <a:prstGeom prst="rect">
            <a:avLst/>
          </a:prstGeom>
          <a:noFill/>
          <a:ln w="9525">
            <a:noFill/>
            <a:miter lim="800000"/>
            <a:headEnd/>
            <a:tailEnd/>
          </a:ln>
        </p:spPr>
      </p:pic>
      <p:pic>
        <p:nvPicPr>
          <p:cNvPr id="6" name="Picture 4" descr="C:\Users\kotetu\Desktop\P1010262 (2).jpg"/>
          <p:cNvPicPr>
            <a:picLocks noChangeAspect="1" noChangeArrowheads="1"/>
          </p:cNvPicPr>
          <p:nvPr/>
        </p:nvPicPr>
        <p:blipFill>
          <a:blip r:embed="rId4" cstate="print"/>
          <a:srcRect/>
          <a:stretch>
            <a:fillRect/>
          </a:stretch>
        </p:blipFill>
        <p:spPr bwMode="auto">
          <a:xfrm>
            <a:off x="5436096" y="980728"/>
            <a:ext cx="1440160" cy="1080120"/>
          </a:xfrm>
          <a:prstGeom prst="rect">
            <a:avLst/>
          </a:prstGeom>
          <a:noFill/>
        </p:spPr>
      </p:pic>
      <p:pic>
        <p:nvPicPr>
          <p:cNvPr id="7" name="Picture 2" descr="C:\Users\kotetu\Desktop\風景イラスト\00cover_R.jpg"/>
          <p:cNvPicPr>
            <a:picLocks noChangeAspect="1" noChangeArrowheads="1"/>
          </p:cNvPicPr>
          <p:nvPr/>
        </p:nvPicPr>
        <p:blipFill>
          <a:blip r:embed="rId5" cstate="print"/>
          <a:srcRect/>
          <a:stretch>
            <a:fillRect/>
          </a:stretch>
        </p:blipFill>
        <p:spPr bwMode="auto">
          <a:xfrm>
            <a:off x="6012160" y="4581128"/>
            <a:ext cx="2088232" cy="1477076"/>
          </a:xfrm>
          <a:prstGeom prst="rect">
            <a:avLst/>
          </a:prstGeom>
          <a:noFill/>
        </p:spPr>
      </p:pic>
      <p:sp>
        <p:nvSpPr>
          <p:cNvPr id="9" name="角丸四角形 8"/>
          <p:cNvSpPr/>
          <p:nvPr/>
        </p:nvSpPr>
        <p:spPr>
          <a:xfrm>
            <a:off x="5292080" y="2708920"/>
            <a:ext cx="3384376" cy="34563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方体 7"/>
          <p:cNvSpPr/>
          <p:nvPr/>
        </p:nvSpPr>
        <p:spPr>
          <a:xfrm>
            <a:off x="5004048" y="2636912"/>
            <a:ext cx="936104" cy="504056"/>
          </a:xfrm>
          <a:prstGeom prst="cub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220072" y="764704"/>
            <a:ext cx="3384376" cy="151216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a:off x="6156176" y="2060848"/>
            <a:ext cx="0" cy="6480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7596336" y="2060848"/>
            <a:ext cx="0" cy="6480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83568" y="3717032"/>
            <a:ext cx="3438762" cy="923330"/>
          </a:xfrm>
          <a:prstGeom prst="rect">
            <a:avLst/>
          </a:prstGeom>
          <a:noFill/>
          <a:ln>
            <a:solidFill>
              <a:schemeClr val="tx1">
                <a:lumMod val="50000"/>
                <a:lumOff val="50000"/>
              </a:schemeClr>
            </a:solidFill>
          </a:ln>
        </p:spPr>
        <p:txBody>
          <a:bodyPr wrap="none" rtlCol="0">
            <a:spAutoFit/>
          </a:bodyPr>
          <a:lstStyle/>
          <a:p>
            <a:r>
              <a:rPr kumimoji="1" lang="ja-JP" altLang="en-US" b="1" dirty="0" smtClean="0">
                <a:solidFill>
                  <a:schemeClr val="tx1">
                    <a:lumMod val="65000"/>
                    <a:lumOff val="35000"/>
                  </a:schemeClr>
                </a:solidFill>
              </a:rPr>
              <a:t>・</a:t>
            </a:r>
            <a:r>
              <a:rPr kumimoji="1" lang="ja-JP" altLang="en-US" b="1" dirty="0" smtClean="0">
                <a:solidFill>
                  <a:schemeClr val="accent5">
                    <a:lumMod val="75000"/>
                  </a:schemeClr>
                </a:solidFill>
              </a:rPr>
              <a:t>島内小学校</a:t>
            </a:r>
            <a:r>
              <a:rPr kumimoji="1" lang="ja-JP" altLang="en-US" b="1" dirty="0" smtClean="0">
                <a:solidFill>
                  <a:schemeClr val="tx1">
                    <a:lumMod val="65000"/>
                    <a:lumOff val="35000"/>
                  </a:schemeClr>
                </a:solidFill>
              </a:rPr>
              <a:t>・中学校・高校　</a:t>
            </a:r>
            <a:endParaRPr kumimoji="1" lang="en-US" altLang="ja-JP" b="1" dirty="0" smtClean="0">
              <a:solidFill>
                <a:schemeClr val="tx1">
                  <a:lumMod val="65000"/>
                  <a:lumOff val="35000"/>
                </a:schemeClr>
              </a:solidFill>
            </a:endParaRPr>
          </a:p>
          <a:p>
            <a:r>
              <a:rPr lang="ja-JP" altLang="en-US" b="1" dirty="0" smtClean="0">
                <a:solidFill>
                  <a:schemeClr val="tx1">
                    <a:lumMod val="65000"/>
                    <a:lumOff val="35000"/>
                  </a:schemeClr>
                </a:solidFill>
              </a:rPr>
              <a:t>・修学旅行・社員旅行</a:t>
            </a:r>
            <a:endParaRPr lang="en-US" altLang="ja-JP" b="1" dirty="0" smtClean="0">
              <a:solidFill>
                <a:schemeClr val="tx1">
                  <a:lumMod val="65000"/>
                  <a:lumOff val="35000"/>
                </a:schemeClr>
              </a:solidFill>
            </a:endParaRPr>
          </a:p>
          <a:p>
            <a:r>
              <a:rPr lang="ja-JP" altLang="en-US" b="1" dirty="0" smtClean="0">
                <a:solidFill>
                  <a:schemeClr val="tx1">
                    <a:lumMod val="65000"/>
                    <a:lumOff val="35000"/>
                  </a:schemeClr>
                </a:solidFill>
              </a:rPr>
              <a:t>・</a:t>
            </a:r>
            <a:r>
              <a:rPr lang="ja-JP" altLang="en-US" b="1" dirty="0" smtClean="0">
                <a:solidFill>
                  <a:schemeClr val="accent5">
                    <a:lumMod val="75000"/>
                  </a:schemeClr>
                </a:solidFill>
              </a:rPr>
              <a:t>島内交流事業</a:t>
            </a:r>
            <a:endParaRPr lang="en-US" altLang="ja-JP" b="1" dirty="0" smtClean="0">
              <a:solidFill>
                <a:schemeClr val="accent5">
                  <a:lumMod val="75000"/>
                </a:schemeClr>
              </a:solidFill>
            </a:endParaRPr>
          </a:p>
        </p:txBody>
      </p:sp>
      <p:sp>
        <p:nvSpPr>
          <p:cNvPr id="19" name="テキスト ボックス 18"/>
          <p:cNvSpPr txBox="1"/>
          <p:nvPr/>
        </p:nvSpPr>
        <p:spPr>
          <a:xfrm>
            <a:off x="755576" y="5949280"/>
            <a:ext cx="2031325" cy="369332"/>
          </a:xfrm>
          <a:prstGeom prst="rect">
            <a:avLst/>
          </a:prstGeom>
          <a:solidFill>
            <a:schemeClr val="bg1"/>
          </a:solidFill>
          <a:ln>
            <a:solidFill>
              <a:schemeClr val="tx1">
                <a:lumMod val="50000"/>
                <a:lumOff val="50000"/>
              </a:schemeClr>
            </a:solidFill>
          </a:ln>
        </p:spPr>
        <p:txBody>
          <a:bodyPr wrap="none" rtlCol="0">
            <a:spAutoFit/>
          </a:bodyPr>
          <a:lstStyle/>
          <a:p>
            <a:r>
              <a:rPr lang="ja-JP" altLang="en-US" b="1" dirty="0" smtClean="0">
                <a:solidFill>
                  <a:schemeClr val="tx1">
                    <a:lumMod val="65000"/>
                    <a:lumOff val="35000"/>
                  </a:schemeClr>
                </a:solidFill>
              </a:rPr>
              <a:t>・</a:t>
            </a:r>
            <a:r>
              <a:rPr lang="ja-JP" altLang="en-US" b="1" dirty="0" smtClean="0">
                <a:solidFill>
                  <a:schemeClr val="accent5">
                    <a:lumMod val="75000"/>
                  </a:schemeClr>
                </a:solidFill>
              </a:rPr>
              <a:t>島外交流事業</a:t>
            </a:r>
            <a:r>
              <a:rPr lang="ja-JP" altLang="en-US" dirty="0" smtClean="0"/>
              <a:t>　</a:t>
            </a:r>
            <a:endParaRPr lang="en-US" altLang="ja-JP" dirty="0" smtClean="0"/>
          </a:p>
        </p:txBody>
      </p:sp>
      <p:sp>
        <p:nvSpPr>
          <p:cNvPr id="20" name="円/楕円 19"/>
          <p:cNvSpPr/>
          <p:nvPr/>
        </p:nvSpPr>
        <p:spPr>
          <a:xfrm>
            <a:off x="755576" y="5157192"/>
            <a:ext cx="2232248" cy="28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lumMod val="75000"/>
                    <a:lumOff val="25000"/>
                  </a:schemeClr>
                </a:solidFill>
              </a:rPr>
              <a:t>石垣市観光協会</a:t>
            </a:r>
            <a:endParaRPr kumimoji="1" lang="ja-JP" altLang="en-US" sz="1200" dirty="0">
              <a:solidFill>
                <a:schemeClr val="tx1">
                  <a:lumMod val="75000"/>
                  <a:lumOff val="25000"/>
                </a:schemeClr>
              </a:solidFill>
            </a:endParaRPr>
          </a:p>
        </p:txBody>
      </p:sp>
      <p:sp>
        <p:nvSpPr>
          <p:cNvPr id="21" name="円/楕円 20"/>
          <p:cNvSpPr/>
          <p:nvPr/>
        </p:nvSpPr>
        <p:spPr>
          <a:xfrm>
            <a:off x="755576" y="5517232"/>
            <a:ext cx="2232248" cy="28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75000"/>
                    <a:lumOff val="25000"/>
                  </a:schemeClr>
                </a:solidFill>
              </a:rPr>
              <a:t>石垣市商工会</a:t>
            </a:r>
            <a:endParaRPr kumimoji="1" lang="ja-JP" altLang="en-US" sz="1400" dirty="0">
              <a:solidFill>
                <a:schemeClr val="tx1">
                  <a:lumMod val="75000"/>
                  <a:lumOff val="25000"/>
                </a:schemeClr>
              </a:solidFill>
            </a:endParaRPr>
          </a:p>
        </p:txBody>
      </p:sp>
      <p:sp>
        <p:nvSpPr>
          <p:cNvPr id="22" name="円/楕円 21"/>
          <p:cNvSpPr/>
          <p:nvPr/>
        </p:nvSpPr>
        <p:spPr>
          <a:xfrm>
            <a:off x="539552" y="3356992"/>
            <a:ext cx="2232248" cy="28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lumMod val="75000"/>
                    <a:lumOff val="25000"/>
                  </a:schemeClr>
                </a:solidFill>
              </a:rPr>
              <a:t>石垣市</a:t>
            </a:r>
            <a:r>
              <a:rPr lang="ja-JP" altLang="en-US" sz="1200" dirty="0" smtClean="0">
                <a:solidFill>
                  <a:schemeClr val="tx1">
                    <a:lumMod val="75000"/>
                    <a:lumOff val="25000"/>
                  </a:schemeClr>
                </a:solidFill>
              </a:rPr>
              <a:t>教育委員会</a:t>
            </a:r>
            <a:endParaRPr kumimoji="1" lang="ja-JP" altLang="en-US" sz="1200" dirty="0">
              <a:solidFill>
                <a:schemeClr val="tx1">
                  <a:lumMod val="75000"/>
                  <a:lumOff val="25000"/>
                </a:schemeClr>
              </a:solidFill>
            </a:endParaRPr>
          </a:p>
        </p:txBody>
      </p:sp>
      <p:sp>
        <p:nvSpPr>
          <p:cNvPr id="23" name="テキスト ボックス 22"/>
          <p:cNvSpPr txBox="1"/>
          <p:nvPr/>
        </p:nvSpPr>
        <p:spPr>
          <a:xfrm>
            <a:off x="683568" y="1124744"/>
            <a:ext cx="2262158" cy="369332"/>
          </a:xfrm>
          <a:prstGeom prst="rect">
            <a:avLst/>
          </a:prstGeom>
          <a:noFill/>
          <a:ln>
            <a:solidFill>
              <a:schemeClr val="tx1">
                <a:lumMod val="50000"/>
                <a:lumOff val="50000"/>
              </a:schemeClr>
            </a:solidFill>
          </a:ln>
        </p:spPr>
        <p:txBody>
          <a:bodyPr wrap="none" rtlCol="0">
            <a:spAutoFit/>
          </a:bodyPr>
          <a:lstStyle/>
          <a:p>
            <a:r>
              <a:rPr lang="ja-JP" altLang="en-US" b="1" dirty="0" smtClean="0">
                <a:solidFill>
                  <a:schemeClr val="tx1">
                    <a:lumMod val="65000"/>
                    <a:lumOff val="35000"/>
                  </a:schemeClr>
                </a:solidFill>
              </a:rPr>
              <a:t>・他地域交流事業</a:t>
            </a:r>
            <a:r>
              <a:rPr lang="ja-JP" altLang="en-US" dirty="0" smtClean="0"/>
              <a:t>　</a:t>
            </a:r>
            <a:endParaRPr lang="en-US" altLang="ja-JP" dirty="0" smtClean="0"/>
          </a:p>
        </p:txBody>
      </p:sp>
      <p:sp>
        <p:nvSpPr>
          <p:cNvPr id="24" name="円/楕円 23"/>
          <p:cNvSpPr/>
          <p:nvPr/>
        </p:nvSpPr>
        <p:spPr>
          <a:xfrm>
            <a:off x="611560" y="1772816"/>
            <a:ext cx="2232248" cy="28803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lumMod val="75000"/>
                    <a:lumOff val="25000"/>
                  </a:schemeClr>
                </a:solidFill>
              </a:rPr>
              <a:t>全国地方水族館</a:t>
            </a:r>
            <a:endParaRPr kumimoji="1" lang="ja-JP" altLang="en-US" sz="1200" dirty="0">
              <a:solidFill>
                <a:schemeClr val="tx1">
                  <a:lumMod val="75000"/>
                  <a:lumOff val="25000"/>
                </a:schemeClr>
              </a:solidFill>
            </a:endParaRPr>
          </a:p>
        </p:txBody>
      </p:sp>
      <p:sp>
        <p:nvSpPr>
          <p:cNvPr id="25" name="円/楕円 24"/>
          <p:cNvSpPr/>
          <p:nvPr/>
        </p:nvSpPr>
        <p:spPr>
          <a:xfrm>
            <a:off x="3275856" y="1124744"/>
            <a:ext cx="2088232" cy="28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lumMod val="75000"/>
                    <a:lumOff val="25000"/>
                  </a:schemeClr>
                </a:solidFill>
              </a:rPr>
              <a:t>石垣市</a:t>
            </a:r>
            <a:r>
              <a:rPr lang="ja-JP" altLang="en-US" sz="1200" dirty="0" smtClean="0">
                <a:solidFill>
                  <a:schemeClr val="tx1">
                    <a:lumMod val="75000"/>
                    <a:lumOff val="25000"/>
                  </a:schemeClr>
                </a:solidFill>
              </a:rPr>
              <a:t>水産課</a:t>
            </a:r>
            <a:endParaRPr kumimoji="1" lang="ja-JP" altLang="en-US" sz="1200" dirty="0">
              <a:solidFill>
                <a:schemeClr val="tx1">
                  <a:lumMod val="75000"/>
                  <a:lumOff val="25000"/>
                </a:schemeClr>
              </a:solidFill>
            </a:endParaRPr>
          </a:p>
        </p:txBody>
      </p:sp>
      <p:sp>
        <p:nvSpPr>
          <p:cNvPr id="26" name="円/楕円 25"/>
          <p:cNvSpPr/>
          <p:nvPr/>
        </p:nvSpPr>
        <p:spPr>
          <a:xfrm>
            <a:off x="3275856" y="764704"/>
            <a:ext cx="2088232" cy="28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lumMod val="75000"/>
                    <a:lumOff val="25000"/>
                  </a:schemeClr>
                </a:solidFill>
              </a:rPr>
              <a:t>沖縄県自然保護課</a:t>
            </a:r>
            <a:endParaRPr kumimoji="1" lang="ja-JP" altLang="en-US" sz="1200" dirty="0">
              <a:solidFill>
                <a:schemeClr val="tx1">
                  <a:lumMod val="75000"/>
                  <a:lumOff val="25000"/>
                </a:schemeClr>
              </a:solidFill>
            </a:endParaRPr>
          </a:p>
        </p:txBody>
      </p:sp>
      <p:sp>
        <p:nvSpPr>
          <p:cNvPr id="27" name="円/楕円 26"/>
          <p:cNvSpPr/>
          <p:nvPr/>
        </p:nvSpPr>
        <p:spPr>
          <a:xfrm>
            <a:off x="3635896" y="5661248"/>
            <a:ext cx="2088232" cy="432048"/>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lumMod val="75000"/>
                    <a:lumOff val="25000"/>
                  </a:schemeClr>
                </a:solidFill>
              </a:rPr>
              <a:t>環境省石垣自然保護官事務所</a:t>
            </a:r>
            <a:endParaRPr kumimoji="1" lang="ja-JP" altLang="en-US" sz="1200" dirty="0">
              <a:solidFill>
                <a:schemeClr val="tx1">
                  <a:lumMod val="75000"/>
                  <a:lumOff val="25000"/>
                </a:schemeClr>
              </a:solidFill>
            </a:endParaRPr>
          </a:p>
        </p:txBody>
      </p:sp>
      <p:sp>
        <p:nvSpPr>
          <p:cNvPr id="28" name="円/楕円 27"/>
          <p:cNvSpPr/>
          <p:nvPr/>
        </p:nvSpPr>
        <p:spPr>
          <a:xfrm>
            <a:off x="2411760" y="2564904"/>
            <a:ext cx="2520280" cy="28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lumMod val="75000"/>
                    <a:lumOff val="25000"/>
                  </a:schemeClr>
                </a:solidFill>
              </a:rPr>
              <a:t>石垣市</a:t>
            </a:r>
            <a:r>
              <a:rPr lang="ja-JP" altLang="en-US" sz="1000" dirty="0" smtClean="0">
                <a:solidFill>
                  <a:schemeClr val="tx1">
                    <a:lumMod val="75000"/>
                    <a:lumOff val="25000"/>
                  </a:schemeClr>
                </a:solidFill>
              </a:rPr>
              <a:t>観光文化スポーツ局</a:t>
            </a:r>
            <a:endParaRPr kumimoji="1" lang="ja-JP" altLang="en-US" sz="1000" dirty="0">
              <a:solidFill>
                <a:schemeClr val="tx1">
                  <a:lumMod val="75000"/>
                  <a:lumOff val="25000"/>
                </a:schemeClr>
              </a:solidFill>
            </a:endParaRPr>
          </a:p>
        </p:txBody>
      </p:sp>
      <p:sp>
        <p:nvSpPr>
          <p:cNvPr id="29" name="円/楕円 28"/>
          <p:cNvSpPr/>
          <p:nvPr/>
        </p:nvSpPr>
        <p:spPr>
          <a:xfrm>
            <a:off x="755576" y="4797152"/>
            <a:ext cx="2232248" cy="28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lumMod val="75000"/>
                    <a:lumOff val="25000"/>
                  </a:schemeClr>
                </a:solidFill>
              </a:rPr>
              <a:t>八重山青年会議所</a:t>
            </a:r>
            <a:endParaRPr kumimoji="1" lang="ja-JP" altLang="en-US" sz="1200" dirty="0">
              <a:solidFill>
                <a:schemeClr val="tx1">
                  <a:lumMod val="75000"/>
                  <a:lumOff val="25000"/>
                </a:schemeClr>
              </a:solidFill>
            </a:endParaRPr>
          </a:p>
        </p:txBody>
      </p:sp>
      <p:sp>
        <p:nvSpPr>
          <p:cNvPr id="30" name="円/楕円 29"/>
          <p:cNvSpPr/>
          <p:nvPr/>
        </p:nvSpPr>
        <p:spPr>
          <a:xfrm>
            <a:off x="3635896" y="5157192"/>
            <a:ext cx="2088232" cy="432048"/>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lumMod val="75000"/>
                    <a:lumOff val="25000"/>
                  </a:schemeClr>
                </a:solidFill>
              </a:rPr>
              <a:t>ＷＷＦサンゴ礁保護研究センター</a:t>
            </a:r>
            <a:endParaRPr kumimoji="1" lang="ja-JP" altLang="en-US" sz="1200" dirty="0">
              <a:solidFill>
                <a:schemeClr val="tx1">
                  <a:lumMod val="75000"/>
                  <a:lumOff val="25000"/>
                </a:schemeClr>
              </a:solidFill>
            </a:endParaRPr>
          </a:p>
        </p:txBody>
      </p:sp>
      <p:sp>
        <p:nvSpPr>
          <p:cNvPr id="32" name="テキスト ボックス 31"/>
          <p:cNvSpPr txBox="1"/>
          <p:nvPr/>
        </p:nvSpPr>
        <p:spPr>
          <a:xfrm>
            <a:off x="6444208" y="2348880"/>
            <a:ext cx="954107" cy="276999"/>
          </a:xfrm>
          <a:prstGeom prst="rect">
            <a:avLst/>
          </a:prstGeom>
          <a:solidFill>
            <a:schemeClr val="accent5"/>
          </a:solidFill>
          <a:ln>
            <a:solidFill>
              <a:schemeClr val="tx1">
                <a:lumMod val="50000"/>
                <a:lumOff val="50000"/>
              </a:schemeClr>
            </a:solidFill>
          </a:ln>
        </p:spPr>
        <p:txBody>
          <a:bodyPr wrap="none" rtlCol="0">
            <a:spAutoFit/>
          </a:bodyPr>
          <a:lstStyle/>
          <a:p>
            <a:r>
              <a:rPr lang="ja-JP" altLang="en-US" sz="1200" dirty="0" smtClean="0"/>
              <a:t>里海の開発</a:t>
            </a:r>
            <a:endParaRPr kumimoji="1" lang="ja-JP" altLang="en-US" sz="1200" dirty="0"/>
          </a:p>
        </p:txBody>
      </p:sp>
      <p:sp>
        <p:nvSpPr>
          <p:cNvPr id="33" name="円/楕円 32"/>
          <p:cNvSpPr/>
          <p:nvPr/>
        </p:nvSpPr>
        <p:spPr>
          <a:xfrm>
            <a:off x="611560" y="2132856"/>
            <a:ext cx="2232248" cy="28803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lumMod val="75000"/>
                    <a:lumOff val="25000"/>
                  </a:schemeClr>
                </a:solidFill>
              </a:rPr>
              <a:t>地方小中学校</a:t>
            </a:r>
            <a:endParaRPr kumimoji="1" lang="ja-JP" altLang="en-US" sz="1200" dirty="0">
              <a:solidFill>
                <a:schemeClr val="tx1">
                  <a:lumMod val="75000"/>
                  <a:lumOff val="25000"/>
                </a:schemeClr>
              </a:solidFill>
            </a:endParaRPr>
          </a:p>
        </p:txBody>
      </p:sp>
      <p:sp>
        <p:nvSpPr>
          <p:cNvPr id="34" name="テキスト ボックス 33"/>
          <p:cNvSpPr txBox="1"/>
          <p:nvPr/>
        </p:nvSpPr>
        <p:spPr>
          <a:xfrm>
            <a:off x="6300192" y="4149080"/>
            <a:ext cx="1569660" cy="461665"/>
          </a:xfrm>
          <a:prstGeom prst="rect">
            <a:avLst/>
          </a:prstGeom>
          <a:solidFill>
            <a:schemeClr val="accent5"/>
          </a:solidFill>
          <a:ln>
            <a:solidFill>
              <a:schemeClr val="tx1">
                <a:lumMod val="50000"/>
                <a:lumOff val="50000"/>
              </a:schemeClr>
            </a:solidFill>
          </a:ln>
        </p:spPr>
        <p:txBody>
          <a:bodyPr wrap="none" rtlCol="0">
            <a:spAutoFit/>
          </a:bodyPr>
          <a:lstStyle/>
          <a:p>
            <a:r>
              <a:rPr lang="ja-JP" altLang="en-US" sz="1200" dirty="0" smtClean="0"/>
              <a:t>サンゴ礁学習</a:t>
            </a:r>
            <a:endParaRPr lang="en-US" altLang="ja-JP" sz="1200" dirty="0" smtClean="0"/>
          </a:p>
          <a:p>
            <a:r>
              <a:rPr lang="ja-JP" altLang="en-US" sz="1200" dirty="0" smtClean="0"/>
              <a:t>理解普及プログラム</a:t>
            </a:r>
            <a:endParaRPr kumimoji="1" lang="ja-JP" altLang="en-US" sz="1200" dirty="0"/>
          </a:p>
        </p:txBody>
      </p:sp>
      <p:cxnSp>
        <p:nvCxnSpPr>
          <p:cNvPr id="38" name="直線コネクタ 37"/>
          <p:cNvCxnSpPr/>
          <p:nvPr/>
        </p:nvCxnSpPr>
        <p:spPr>
          <a:xfrm>
            <a:off x="2483768" y="4437112"/>
            <a:ext cx="288032"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3995936" y="3933056"/>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2843808" y="3284984"/>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211960" y="3284984"/>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395536" y="422108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95536" y="4221088"/>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95536" y="5301208"/>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左右矢印 57"/>
          <p:cNvSpPr/>
          <p:nvPr/>
        </p:nvSpPr>
        <p:spPr>
          <a:xfrm rot="2920241">
            <a:off x="2829394" y="1970443"/>
            <a:ext cx="880971" cy="360040"/>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左右矢印 58"/>
          <p:cNvSpPr/>
          <p:nvPr/>
        </p:nvSpPr>
        <p:spPr>
          <a:xfrm>
            <a:off x="4211960" y="4005064"/>
            <a:ext cx="1008112" cy="360040"/>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539552" y="332656"/>
            <a:ext cx="2741456" cy="369332"/>
          </a:xfrm>
          <a:prstGeom prst="rect">
            <a:avLst/>
          </a:prstGeom>
          <a:noFill/>
        </p:spPr>
        <p:txBody>
          <a:bodyPr wrap="none" rtlCol="0">
            <a:spAutoFit/>
          </a:bodyPr>
          <a:lstStyle/>
          <a:p>
            <a:r>
              <a:rPr lang="ja-JP" altLang="en-US" b="1" dirty="0" smtClean="0">
                <a:solidFill>
                  <a:schemeClr val="accent2"/>
                </a:solidFill>
              </a:rPr>
              <a:t>石垣島連携事業の発展図</a:t>
            </a:r>
            <a:endParaRPr lang="en-US" altLang="ja-JP" b="1" dirty="0" smtClean="0">
              <a:solidFill>
                <a:schemeClr val="accent2"/>
              </a:solidFill>
            </a:endParaRPr>
          </a:p>
        </p:txBody>
      </p:sp>
      <p:sp>
        <p:nvSpPr>
          <p:cNvPr id="39" name="円/楕円 38"/>
          <p:cNvSpPr/>
          <p:nvPr/>
        </p:nvSpPr>
        <p:spPr>
          <a:xfrm>
            <a:off x="3275856" y="1484784"/>
            <a:ext cx="2088232" cy="28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lumMod val="75000"/>
                    <a:lumOff val="25000"/>
                  </a:schemeClr>
                </a:solidFill>
              </a:rPr>
              <a:t>八重山漁業協同組合</a:t>
            </a:r>
            <a:endParaRPr kumimoji="1" lang="ja-JP" altLang="en-US" sz="1100" dirty="0">
              <a:solidFill>
                <a:schemeClr val="tx1">
                  <a:lumMod val="75000"/>
                  <a:lumOff val="25000"/>
                </a:schemeClr>
              </a:solidFill>
            </a:endParaRPr>
          </a:p>
        </p:txBody>
      </p:sp>
      <p:sp>
        <p:nvSpPr>
          <p:cNvPr id="41" name="円/楕円 40"/>
          <p:cNvSpPr/>
          <p:nvPr/>
        </p:nvSpPr>
        <p:spPr>
          <a:xfrm>
            <a:off x="539552" y="2996952"/>
            <a:ext cx="2232248" cy="28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lumMod val="75000"/>
                    <a:lumOff val="25000"/>
                  </a:schemeClr>
                </a:solidFill>
              </a:rPr>
              <a:t>八重山教育事務所</a:t>
            </a:r>
            <a:endParaRPr kumimoji="1" lang="ja-JP" altLang="en-US" sz="12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テンプレ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わくわくさんごテンプレ0120</Template>
  <TotalTime>2401</TotalTime>
  <Words>642</Words>
  <Application>Microsoft Office PowerPoint</Application>
  <PresentationFormat>画面に合わせる (4:3)</PresentationFormat>
  <Paragraphs>106</Paragraphs>
  <Slides>10</Slides>
  <Notes>4</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テンプレート</vt:lpstr>
      <vt:lpstr>「地域連携による石垣島の活性化事業」</vt:lpstr>
      <vt:lpstr>スライド 2</vt:lpstr>
      <vt:lpstr>スライド 3</vt:lpstr>
      <vt:lpstr>スライド 4</vt:lpstr>
      <vt:lpstr>沖縄県・石垣市の長期計画</vt:lpstr>
      <vt:lpstr>スライド 6</vt:lpstr>
      <vt:lpstr>スライド 7</vt:lpstr>
      <vt:lpstr>スライド 8</vt:lpstr>
      <vt:lpstr>スライド 9</vt:lpstr>
      <vt:lpstr>スライド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サンプル１</dc:title>
  <dc:creator>FJ-USER</dc:creator>
  <cp:lastModifiedBy>kotetu</cp:lastModifiedBy>
  <cp:revision>267</cp:revision>
  <dcterms:created xsi:type="dcterms:W3CDTF">2013-01-20T02:39:29Z</dcterms:created>
  <dcterms:modified xsi:type="dcterms:W3CDTF">2014-09-11T03:34:24Z</dcterms:modified>
</cp:coreProperties>
</file>