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FC93EB-F6FE-31AB-4CA8-5ED05D3A3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277A0F2-4426-AAB5-F660-EC2C673A8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B5D177-8221-3A09-53BC-94195BECC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73B5-86D2-4577-ABAC-692D356523E2}" type="datetimeFigureOut">
              <a:rPr kumimoji="1" lang="ja-JP" altLang="en-US" smtClean="0"/>
              <a:t>2024/4/8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976B75-F208-3A4E-0CAC-378F0E67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69E0EB-D213-72BC-CBB6-1B0B8F239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94E7-8F69-491A-949F-7CF59D6DAD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8076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B01D33-4C45-2022-3549-B91F70258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736525-1318-D886-69AC-9DC7F1FF2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7A1B62-6621-2826-6BAC-FDCCD4A8E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73B5-86D2-4577-ABAC-692D356523E2}" type="datetimeFigureOut">
              <a:rPr kumimoji="1" lang="ja-JP" altLang="en-US" smtClean="0"/>
              <a:t>2024/4/8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F393BB-910F-7184-463C-07F0CF6D5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BE0548-AEEA-B775-EA28-C96D12B2A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94E7-8F69-491A-949F-7CF59D6DAD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200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E7726F8-2AEE-E2F0-4326-F752A09A8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90C37FD-52E6-E2E8-DBF1-430544059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D5E498-144D-8515-6152-3603A8A05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73B5-86D2-4577-ABAC-692D356523E2}" type="datetimeFigureOut">
              <a:rPr kumimoji="1" lang="ja-JP" altLang="en-US" smtClean="0"/>
              <a:t>2024/4/8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7980E6-2AD5-7E62-FE8B-1152C5933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6D52CF-47AD-CE90-7DDB-74666A1A3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94E7-8F69-491A-949F-7CF59D6DAD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630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897E46-7F4F-76A1-E0D0-ABCB1022D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39724E-EA1C-8EE9-26B3-0E20850AB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88513D-1638-1B0D-CC03-14F917D6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73B5-86D2-4577-ABAC-692D356523E2}" type="datetimeFigureOut">
              <a:rPr kumimoji="1" lang="ja-JP" altLang="en-US" smtClean="0"/>
              <a:t>2024/4/8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4DB873-B08F-BF3F-6D6F-B11D5AE61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B84FF8-B06C-2D93-A29D-4E30068FF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94E7-8F69-491A-949F-7CF59D6DAD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87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B93C8A-941A-B139-F9EF-3AA4E11F4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96771DA-72BD-5505-2A6B-571D5CA7D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7DF4FC-70C8-D468-343E-65A9B1C11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73B5-86D2-4577-ABAC-692D356523E2}" type="datetimeFigureOut">
              <a:rPr kumimoji="1" lang="ja-JP" altLang="en-US" smtClean="0"/>
              <a:t>2024/4/8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68D23C-6421-F152-7485-6670D70BB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D44B32-0CA6-7F16-DAD7-A41B76E6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94E7-8F69-491A-949F-7CF59D6DAD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60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001EC6-720C-3AC2-48FE-FEF0C9961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2213EF-0992-ED58-7465-AC0CBA7A53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0C1A7D5-E803-6C16-FBAF-B4CCE79E3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2C2D5B0-5C4E-9BC6-BF31-97CBE0DE2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73B5-86D2-4577-ABAC-692D356523E2}" type="datetimeFigureOut">
              <a:rPr kumimoji="1" lang="ja-JP" altLang="en-US" smtClean="0"/>
              <a:t>2024/4/8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8544FA0-AA8C-F0DA-3564-17FA8D605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A1A27F1-62EB-7D16-9FB7-1BF17CBD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94E7-8F69-491A-949F-7CF59D6DAD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12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3171A0-8B03-37DB-F204-78D0DA6D5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C0154B5-C96C-5695-ED56-1882ED570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8F98833-F638-E09B-C8B7-86BE6BB61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D327F45-74CA-0B24-9381-193466A39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8062AAB-F77D-A8C1-1AC3-9D220F2D3F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D6966F6-BBAA-F1AF-AB70-9319EE2D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73B5-86D2-4577-ABAC-692D356523E2}" type="datetimeFigureOut">
              <a:rPr kumimoji="1" lang="ja-JP" altLang="en-US" smtClean="0"/>
              <a:t>2024/4/8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53C8F68-BF26-477B-C8B7-98AAE1E09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64B4F11-853E-E662-8F84-DF4BE2D53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94E7-8F69-491A-949F-7CF59D6DAD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598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439BDC-2187-9049-E5CC-F0F704D07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8CBE11F-49B4-21D7-0ABB-7BAD052C0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73B5-86D2-4577-ABAC-692D356523E2}" type="datetimeFigureOut">
              <a:rPr kumimoji="1" lang="ja-JP" altLang="en-US" smtClean="0"/>
              <a:t>2024/4/8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65029CA-6804-B8B0-E9BF-03177500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DED88D6-FDB7-C26E-625D-CAE78DA85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94E7-8F69-491A-949F-7CF59D6DAD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472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94F5B2D-D6CF-FD0C-05C2-1192CF5A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73B5-86D2-4577-ABAC-692D356523E2}" type="datetimeFigureOut">
              <a:rPr kumimoji="1" lang="ja-JP" altLang="en-US" smtClean="0"/>
              <a:t>2024/4/8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D22889C-D223-0052-39D4-14A5BF5F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7A3A45-8020-E5C1-7CCC-1003C3286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94E7-8F69-491A-949F-7CF59D6DAD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04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142A49-AD4E-D957-A153-A9513F6AD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B797EE2-B9FB-CFAB-0E7F-13EE1FFA9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4E995AA-0AAC-EBA0-49A9-B4DBCADAE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46E269-EECC-0870-E02A-38BD385D8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73B5-86D2-4577-ABAC-692D356523E2}" type="datetimeFigureOut">
              <a:rPr kumimoji="1" lang="ja-JP" altLang="en-US" smtClean="0"/>
              <a:t>2024/4/8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D65781E-D20E-B3F7-DE78-EEA434A2A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49DD37D-A887-84BA-B656-CBBA1D110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94E7-8F69-491A-949F-7CF59D6DAD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985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C4038F-54D9-BBC4-78BD-28D5FD0A0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94A3DD4-556C-61E1-3046-70057538D2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D1E90BE-DB0F-E68E-A3B2-8C3137D66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7C4E389-71C4-1DDD-B50F-F772B312C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73B5-86D2-4577-ABAC-692D356523E2}" type="datetimeFigureOut">
              <a:rPr kumimoji="1" lang="ja-JP" altLang="en-US" smtClean="0"/>
              <a:t>2024/4/8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9F9FA99-88E7-47CA-0E8F-A73CFCEF5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84E675-917A-5C9F-D2E1-DC4A75B0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94E7-8F69-491A-949F-7CF59D6DAD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807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5B97232-E17A-C14C-A383-9BF6AFC5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35E7C9D-D177-70B8-B557-EADECF02A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D9FB47-48FF-ABD3-726E-9011D8611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E73B5-86D2-4577-ABAC-692D356523E2}" type="datetimeFigureOut">
              <a:rPr kumimoji="1" lang="ja-JP" altLang="en-US" smtClean="0"/>
              <a:t>2024/4/8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F2617B-E476-B2C5-3083-47C99F70F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4A9926-213C-17F6-CCD1-CF44BFEDD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394E7-8F69-491A-949F-7CF59D6DAD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882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3153BA0-D184-E33B-6DFE-9E0B9DAA1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585" y="706260"/>
            <a:ext cx="2926080" cy="164592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4004F48-EEF9-8D7C-E70F-C3F6D4091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437" y="798868"/>
            <a:ext cx="2191812" cy="219428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C23D8A3-0017-7ACD-CD2F-FD2B97290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375" y="3330765"/>
            <a:ext cx="2185874" cy="211921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9E32125-DF57-3229-94FF-420E66468E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585" y="3330765"/>
            <a:ext cx="2926080" cy="195090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9B52BA5-6505-528C-9567-8FE96739D7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0" y="1956658"/>
            <a:ext cx="1832142" cy="137410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1AA14F5-B5A7-E7C4-5017-5B332130FE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70" y="3714669"/>
            <a:ext cx="1572323" cy="144675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8ECD95E-3DE4-28A0-E604-BB2DAFD754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378" y="1976033"/>
            <a:ext cx="2006697" cy="1354732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756AE26-8C6C-E455-9520-2E3C02F3A7A4}"/>
              </a:ext>
            </a:extLst>
          </p:cNvPr>
          <p:cNvSpPr txBox="1"/>
          <p:nvPr/>
        </p:nvSpPr>
        <p:spPr>
          <a:xfrm>
            <a:off x="173877" y="369452"/>
            <a:ext cx="325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【</a:t>
            </a:r>
            <a:r>
              <a:rPr kumimoji="1" lang="ja-JP" altLang="en-US" b="1" dirty="0"/>
              <a:t>広島</a:t>
            </a:r>
            <a:r>
              <a:rPr kumimoji="1" lang="en-US" altLang="ja-JP" b="1" dirty="0"/>
              <a:t>】2023</a:t>
            </a:r>
            <a:r>
              <a:rPr kumimoji="1" lang="ja-JP" altLang="en-US" b="1" dirty="0"/>
              <a:t>年度</a:t>
            </a:r>
            <a:r>
              <a:rPr kumimoji="1" lang="en-US" altLang="ja-JP" b="1" dirty="0"/>
              <a:t>CFB</a:t>
            </a:r>
            <a:r>
              <a:rPr kumimoji="1" lang="ja-JP" altLang="en-US" b="1" dirty="0"/>
              <a:t>成果物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4C02629-1F1E-26CF-9F2C-C0D8E7ECA7E9}"/>
              </a:ext>
            </a:extLst>
          </p:cNvPr>
          <p:cNvSpPr txBox="1"/>
          <p:nvPr/>
        </p:nvSpPr>
        <p:spPr>
          <a:xfrm>
            <a:off x="459469" y="5268332"/>
            <a:ext cx="3728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カゴメ、カルビー、サッポロビールとのコラボ商品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104C9AA-2D34-6951-B723-E9C01BBF20DA}"/>
              </a:ext>
            </a:extLst>
          </p:cNvPr>
          <p:cNvSpPr txBox="1"/>
          <p:nvPr/>
        </p:nvSpPr>
        <p:spPr>
          <a:xfrm>
            <a:off x="4747676" y="2379807"/>
            <a:ext cx="3283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/>
              <a:t>県内ライブハウスのプラカップを再利用した、</a:t>
            </a:r>
            <a:endParaRPr lang="en-US" altLang="ja-JP" sz="1200" b="1" dirty="0"/>
          </a:p>
          <a:p>
            <a:r>
              <a:rPr kumimoji="1" lang="ja-JP" altLang="en-US" sz="1200" b="1" dirty="0"/>
              <a:t>リサイクルギターピック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C982C29-C6EE-DA0E-EB5F-E2B69DD803A3}"/>
              </a:ext>
            </a:extLst>
          </p:cNvPr>
          <p:cNvSpPr txBox="1"/>
          <p:nvPr/>
        </p:nvSpPr>
        <p:spPr>
          <a:xfrm>
            <a:off x="4926585" y="5281672"/>
            <a:ext cx="3283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ラジオ番組「ごぜん様さま」リスナーから</a:t>
            </a:r>
            <a:endParaRPr kumimoji="1" lang="en-US" altLang="ja-JP" sz="1200" b="1" dirty="0"/>
          </a:p>
          <a:p>
            <a:r>
              <a:rPr kumimoji="1" lang="ja-JP" altLang="en-US" sz="1200" b="1" dirty="0"/>
              <a:t>回収したペットボトルを再利用した、</a:t>
            </a:r>
            <a:endParaRPr kumimoji="1" lang="en-US" altLang="ja-JP" sz="1200" b="1" dirty="0"/>
          </a:p>
          <a:p>
            <a:r>
              <a:rPr lang="ja-JP" altLang="en-US" sz="1200" b="1" dirty="0"/>
              <a:t>アクリルスタンド</a:t>
            </a:r>
            <a:endParaRPr kumimoji="1" lang="ja-JP" altLang="en-US" sz="12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4D3A580-DCA9-C66E-62BC-A40C77E950A9}"/>
              </a:ext>
            </a:extLst>
          </p:cNvPr>
          <p:cNvSpPr txBox="1"/>
          <p:nvPr/>
        </p:nvSpPr>
        <p:spPr>
          <a:xfrm>
            <a:off x="8540461" y="5466338"/>
            <a:ext cx="296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プラスチックを再利用したモルテン社の</a:t>
            </a:r>
            <a:endParaRPr kumimoji="1" lang="en-US" altLang="ja-JP" sz="1200" b="1" dirty="0"/>
          </a:p>
          <a:p>
            <a:r>
              <a:rPr kumimoji="1" lang="ja-JP" altLang="en-US" sz="1200" b="1" dirty="0"/>
              <a:t>「</a:t>
            </a:r>
            <a:r>
              <a:rPr kumimoji="1" lang="en-US" altLang="ja-JP" sz="1200" b="1" dirty="0"/>
              <a:t>My Football Kit</a:t>
            </a:r>
            <a:r>
              <a:rPr kumimoji="1" lang="ja-JP" altLang="en-US" sz="1200" b="1" dirty="0"/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3004026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ワイド画面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指方 大輔</dc:creator>
  <cp:lastModifiedBy>指方 大輔</cp:lastModifiedBy>
  <cp:revision>2</cp:revision>
  <dcterms:created xsi:type="dcterms:W3CDTF">2024-04-08T04:17:20Z</dcterms:created>
  <dcterms:modified xsi:type="dcterms:W3CDTF">2024-04-08T04:17:51Z</dcterms:modified>
</cp:coreProperties>
</file>