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60" r:id="rId1"/>
  </p:sldMasterIdLst>
  <p:notesMasterIdLst>
    <p:notesMasterId r:id="rId3"/>
  </p:notesMasterIdLst>
  <p:sldIdLst>
    <p:sldId id="256" r:id="rId2"/>
  </p:sldIdLst>
  <p:sldSz cx="6858000" cy="9906000" type="A4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 userDrawn="1">
          <p15:clr>
            <a:srgbClr val="A4A3A4"/>
          </p15:clr>
        </p15:guide>
        <p15:guide id="2" pos="2160" userDrawn="1">
          <p15:clr>
            <a:srgbClr val="A4A3A4"/>
          </p15:clr>
        </p15:guide>
        <p15:guide id="3" orient="horz" pos="339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48479"/>
    <a:srgbClr val="FF7C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6588" autoAdjust="0"/>
    <p:restoredTop sz="0" autoAdjust="0"/>
  </p:normalViewPr>
  <p:slideViewPr>
    <p:cSldViewPr snapToGrid="0" showGuides="1">
      <p:cViewPr varScale="1">
        <p:scale>
          <a:sx n="76" d="100"/>
          <a:sy n="76" d="100"/>
        </p:scale>
        <p:origin x="3144" y="216"/>
      </p:cViewPr>
      <p:guideLst>
        <p:guide orient="horz" pos="3120"/>
        <p:guide pos="2160"/>
        <p:guide orient="horz" pos="339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255DA0E-3985-4E6E-B127-4DA1D8471878}" type="datetimeFigureOut">
              <a:rPr kumimoji="1" lang="ja-JP" altLang="en-US" smtClean="0"/>
              <a:t>2020/5/13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239963" y="1241425"/>
            <a:ext cx="231775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02443F7-E3E5-43D1-AC46-184F1A7F619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41870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  <a:prstGeom prst="rect">
            <a:avLst/>
          </a:prstGeo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06781F-0CC0-4280-9A3F-558F3C198C26}" type="datetime1">
              <a:rPr kumimoji="1" lang="ja-JP" altLang="en-US" smtClean="0"/>
              <a:t>2020/5/13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4DBFA3-01E1-4691-A7EA-B62F303D544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709377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7944B0-0D48-405E-BC56-AC600110AFBD}" type="datetime1">
              <a:rPr kumimoji="1" lang="ja-JP" altLang="en-US" smtClean="0"/>
              <a:t>2020/5/13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4DBFA3-01E1-4691-A7EA-B62F303D544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863737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  <a:prstGeom prst="rect">
            <a:avLst/>
          </a:prstGeo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71649-6231-4F9C-93E2-75DFD53CAF99}" type="datetime1">
              <a:rPr kumimoji="1" lang="ja-JP" altLang="en-US" smtClean="0"/>
              <a:t>2020/5/13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4DBFA3-01E1-4691-A7EA-B62F303D544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151733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/>
          <p:cNvSpPr/>
          <p:nvPr userDrawn="1"/>
        </p:nvSpPr>
        <p:spPr>
          <a:xfrm>
            <a:off x="-1" y="0"/>
            <a:ext cx="6267451" cy="295275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kumimoji="1" lang="ja-JP" altLang="en-US" sz="1600" b="1" dirty="0"/>
          </a:p>
        </p:txBody>
      </p:sp>
      <p:sp>
        <p:nvSpPr>
          <p:cNvPr id="9" name="スライド番号プレースホルダー 3"/>
          <p:cNvSpPr txBox="1">
            <a:spLocks/>
          </p:cNvSpPr>
          <p:nvPr userDrawn="1"/>
        </p:nvSpPr>
        <p:spPr>
          <a:xfrm>
            <a:off x="6386513" y="0"/>
            <a:ext cx="451522" cy="295275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9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C84DBFA3-01E1-4691-A7EA-B62F303D544E}" type="slidenum">
              <a:rPr kumimoji="1" lang="ja-JP" altLang="en-US" sz="1200" b="1" smtClean="0">
                <a:solidFill>
                  <a:schemeClr val="bg1"/>
                </a:solidFill>
              </a:rPr>
              <a:pPr algn="ctr"/>
              <a:t>‹#›</a:t>
            </a:fld>
            <a:endParaRPr kumimoji="1" lang="ja-JP" altLang="en-US" sz="1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643440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  <a:prstGeom prst="rect">
            <a:avLst/>
          </a:prstGeo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B34164-994A-4BA1-944D-F51E0E9E2F4B}" type="datetime1">
              <a:rPr kumimoji="1" lang="ja-JP" altLang="en-US" smtClean="0"/>
              <a:t>2020/5/13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4DBFA3-01E1-4691-A7EA-B62F303D544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728048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F5B061-7CFB-4BD0-A5DE-D4DF2E0BBD00}" type="datetime1">
              <a:rPr kumimoji="1" lang="ja-JP" altLang="en-US" smtClean="0"/>
              <a:t>2020/5/13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4DBFA3-01E1-4691-A7EA-B62F303D544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13010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DDABC1-904B-4AFB-96A3-64074EBE5F9A}" type="datetime1">
              <a:rPr kumimoji="1" lang="ja-JP" altLang="en-US" smtClean="0"/>
              <a:t>2020/5/13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4DBFA3-01E1-4691-A7EA-B62F303D544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891890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1BEB8B-4A2B-4714-AE38-BA34796C326D}" type="datetime1">
              <a:rPr kumimoji="1" lang="ja-JP" altLang="en-US" smtClean="0"/>
              <a:t>2020/5/13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4DBFA3-01E1-4691-A7EA-B62F303D544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870311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073AF-D8C9-4AA1-8D0D-5C3FC82F4A91}" type="datetime1">
              <a:rPr kumimoji="1" lang="ja-JP" altLang="en-US" smtClean="0"/>
              <a:t>2020/5/13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4DBFA3-01E1-4691-A7EA-B62F303D544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63795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925AA2-5245-4E3B-B435-216A82F9206E}" type="datetime1">
              <a:rPr kumimoji="1" lang="ja-JP" altLang="en-US" smtClean="0"/>
              <a:t>2020/5/13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4DBFA3-01E1-4691-A7EA-B62F303D544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77743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466E1-4DBD-4BC3-9992-7824CDCBB8C3}" type="datetime1">
              <a:rPr kumimoji="1" lang="ja-JP" altLang="en-US" smtClean="0"/>
              <a:t>2020/5/13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4DBFA3-01E1-4691-A7EA-B62F303D544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392624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E82F23-26F6-42F9-BA00-9243C3B2D0CA}" type="datetime1">
              <a:rPr kumimoji="1" lang="ja-JP" altLang="en-US" smtClean="0"/>
              <a:t>2020/5/13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4DBFA3-01E1-4691-A7EA-B62F303D544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910302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/>
          <p:cNvSpPr txBox="1"/>
          <p:nvPr/>
        </p:nvSpPr>
        <p:spPr>
          <a:xfrm>
            <a:off x="0" y="190500"/>
            <a:ext cx="146226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600" u="sng" dirty="0"/>
              <a:t>日本財団 御中</a:t>
            </a:r>
          </a:p>
        </p:txBody>
      </p:sp>
      <p:sp>
        <p:nvSpPr>
          <p:cNvPr id="9" name="正方形/長方形 8"/>
          <p:cNvSpPr/>
          <p:nvPr/>
        </p:nvSpPr>
        <p:spPr>
          <a:xfrm>
            <a:off x="736600" y="4523845"/>
            <a:ext cx="5359400" cy="80463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b="1" dirty="0"/>
              <a:t>全国灯台文化価値創造プロジェクト</a:t>
            </a:r>
            <a:r>
              <a:rPr kumimoji="1" lang="en-US" altLang="ja-JP" b="1" dirty="0"/>
              <a:t>2019</a:t>
            </a:r>
          </a:p>
          <a:p>
            <a:pPr algn="ctr"/>
            <a:r>
              <a:rPr kumimoji="1" lang="ja-JP" altLang="en-US" b="1" dirty="0"/>
              <a:t>実施報告書（</a:t>
            </a:r>
            <a:r>
              <a:rPr kumimoji="1" lang="en-US" altLang="ja-JP" b="1" dirty="0"/>
              <a:t>2019</a:t>
            </a:r>
            <a:r>
              <a:rPr kumimoji="1" lang="ja-JP" altLang="en-US" b="1" dirty="0"/>
              <a:t>年</a:t>
            </a:r>
            <a:r>
              <a:rPr kumimoji="1" lang="en-US" altLang="ja-JP" b="1" dirty="0"/>
              <a:t>7</a:t>
            </a:r>
            <a:r>
              <a:rPr kumimoji="1" lang="ja-JP" altLang="en-US" b="1" dirty="0"/>
              <a:t>月</a:t>
            </a:r>
            <a:r>
              <a:rPr kumimoji="1" lang="en-US" altLang="ja-JP" b="1" dirty="0"/>
              <a:t>〜2020</a:t>
            </a:r>
            <a:r>
              <a:rPr kumimoji="1" lang="ja-JP" altLang="en-US" b="1"/>
              <a:t>年</a:t>
            </a:r>
            <a:r>
              <a:rPr kumimoji="1" lang="en-US" altLang="ja-JP" b="1" dirty="0"/>
              <a:t>3</a:t>
            </a:r>
            <a:r>
              <a:rPr kumimoji="1" lang="ja-JP" altLang="en-US" b="1"/>
              <a:t>月</a:t>
            </a:r>
            <a:r>
              <a:rPr kumimoji="1" lang="ja-JP" altLang="en-US" b="1" dirty="0"/>
              <a:t>）</a:t>
            </a:r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1697015" y="9216572"/>
            <a:ext cx="346761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en-US" altLang="ja-JP" sz="1600" b="1" dirty="0"/>
              <a:t>2020</a:t>
            </a:r>
            <a:r>
              <a:rPr kumimoji="1" lang="ja-JP" altLang="en-US" sz="1600" b="1" dirty="0"/>
              <a:t>年</a:t>
            </a:r>
            <a:r>
              <a:rPr kumimoji="1" lang="en-US" altLang="ja-JP" sz="1600" b="1" dirty="0"/>
              <a:t>4</a:t>
            </a:r>
            <a:r>
              <a:rPr kumimoji="1" lang="ja-JP" altLang="en-US" sz="1600" b="1" dirty="0"/>
              <a:t>月</a:t>
            </a:r>
            <a:r>
              <a:rPr kumimoji="1" lang="en-US" altLang="ja-JP" sz="1600" b="1" dirty="0"/>
              <a:t>17</a:t>
            </a:r>
            <a:r>
              <a:rPr kumimoji="1" lang="ja-JP" altLang="en-US" sz="1600" b="1" dirty="0"/>
              <a:t>日</a:t>
            </a:r>
            <a:endParaRPr kumimoji="1" lang="en-US" altLang="ja-JP" sz="1600" b="1" dirty="0"/>
          </a:p>
          <a:p>
            <a:pPr algn="ctr"/>
            <a:r>
              <a:rPr kumimoji="1" lang="ja-JP" altLang="en-US" sz="1600" b="1" dirty="0"/>
              <a:t>全国灯台文化価値創造プロジェクト</a:t>
            </a:r>
          </a:p>
        </p:txBody>
      </p:sp>
      <p:pic>
        <p:nvPicPr>
          <p:cNvPr id="3" name="図 2" descr="グリーン, 跡, 電車 が含まれている画像&#10;&#10;自動的に生成された説明">
            <a:extLst>
              <a:ext uri="{FF2B5EF4-FFF2-40B4-BE49-F238E27FC236}">
                <a16:creationId xmlns:a16="http://schemas.microsoft.com/office/drawing/2014/main" id="{ADDC5575-12B3-4352-B6D4-37EEF29B7D2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70129" y="2164784"/>
            <a:ext cx="3517742" cy="22523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16743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1888</TotalTime>
  <Words>35</Words>
  <Application>Microsoft Macintosh PowerPoint</Application>
  <PresentationFormat>A4 210 x 297 mm</PresentationFormat>
  <Paragraphs>5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游ゴシック</vt:lpstr>
      <vt:lpstr>游ゴシック Light</vt:lpstr>
      <vt:lpstr>Arial</vt:lpstr>
      <vt:lpstr>Calibri</vt:lpstr>
      <vt:lpstr>Calibri Light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user</dc:creator>
  <cp:lastModifiedBy>Takeshi Kubo</cp:lastModifiedBy>
  <cp:revision>136</cp:revision>
  <cp:lastPrinted>2016-12-22T04:40:40Z</cp:lastPrinted>
  <dcterms:created xsi:type="dcterms:W3CDTF">2016-12-22T02:11:17Z</dcterms:created>
  <dcterms:modified xsi:type="dcterms:W3CDTF">2020-05-13T11:48:10Z</dcterms:modified>
</cp:coreProperties>
</file>