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0" r:id="rId2"/>
  </p:sldIdLst>
  <p:sldSz cx="10691813" cy="7559675"/>
  <p:notesSz cx="6858000" cy="9144000"/>
  <p:defaultTextStyle>
    <a:defPPr>
      <a:defRPr lang="ja-JP"/>
    </a:defPPr>
    <a:lvl1pPr marL="0" algn="l" defTabSz="521437" rtl="0" eaLnBrk="1" latinLnBrk="0" hangingPunct="1">
      <a:defRPr kumimoji="1" sz="2053" kern="1200">
        <a:solidFill>
          <a:schemeClr val="tx1"/>
        </a:solidFill>
        <a:latin typeface="+mn-lt"/>
        <a:ea typeface="+mn-ea"/>
        <a:cs typeface="+mn-cs"/>
      </a:defRPr>
    </a:lvl1pPr>
    <a:lvl2pPr marL="521437" algn="l" defTabSz="521437" rtl="0" eaLnBrk="1" latinLnBrk="0" hangingPunct="1">
      <a:defRPr kumimoji="1" sz="2053" kern="1200">
        <a:solidFill>
          <a:schemeClr val="tx1"/>
        </a:solidFill>
        <a:latin typeface="+mn-lt"/>
        <a:ea typeface="+mn-ea"/>
        <a:cs typeface="+mn-cs"/>
      </a:defRPr>
    </a:lvl2pPr>
    <a:lvl3pPr marL="1042873" algn="l" defTabSz="521437" rtl="0" eaLnBrk="1" latinLnBrk="0" hangingPunct="1">
      <a:defRPr kumimoji="1" sz="2053" kern="1200">
        <a:solidFill>
          <a:schemeClr val="tx1"/>
        </a:solidFill>
        <a:latin typeface="+mn-lt"/>
        <a:ea typeface="+mn-ea"/>
        <a:cs typeface="+mn-cs"/>
      </a:defRPr>
    </a:lvl3pPr>
    <a:lvl4pPr marL="1564310" algn="l" defTabSz="521437" rtl="0" eaLnBrk="1" latinLnBrk="0" hangingPunct="1">
      <a:defRPr kumimoji="1" sz="2053" kern="1200">
        <a:solidFill>
          <a:schemeClr val="tx1"/>
        </a:solidFill>
        <a:latin typeface="+mn-lt"/>
        <a:ea typeface="+mn-ea"/>
        <a:cs typeface="+mn-cs"/>
      </a:defRPr>
    </a:lvl4pPr>
    <a:lvl5pPr marL="2085746" algn="l" defTabSz="521437" rtl="0" eaLnBrk="1" latinLnBrk="0" hangingPunct="1">
      <a:defRPr kumimoji="1" sz="2053" kern="1200">
        <a:solidFill>
          <a:schemeClr val="tx1"/>
        </a:solidFill>
        <a:latin typeface="+mn-lt"/>
        <a:ea typeface="+mn-ea"/>
        <a:cs typeface="+mn-cs"/>
      </a:defRPr>
    </a:lvl5pPr>
    <a:lvl6pPr marL="2607183" algn="l" defTabSz="521437" rtl="0" eaLnBrk="1" latinLnBrk="0" hangingPunct="1">
      <a:defRPr kumimoji="1" sz="2053" kern="1200">
        <a:solidFill>
          <a:schemeClr val="tx1"/>
        </a:solidFill>
        <a:latin typeface="+mn-lt"/>
        <a:ea typeface="+mn-ea"/>
        <a:cs typeface="+mn-cs"/>
      </a:defRPr>
    </a:lvl6pPr>
    <a:lvl7pPr marL="3128620" algn="l" defTabSz="521437" rtl="0" eaLnBrk="1" latinLnBrk="0" hangingPunct="1">
      <a:defRPr kumimoji="1" sz="2053" kern="1200">
        <a:solidFill>
          <a:schemeClr val="tx1"/>
        </a:solidFill>
        <a:latin typeface="+mn-lt"/>
        <a:ea typeface="+mn-ea"/>
        <a:cs typeface="+mn-cs"/>
      </a:defRPr>
    </a:lvl7pPr>
    <a:lvl8pPr marL="3650056" algn="l" defTabSz="521437" rtl="0" eaLnBrk="1" latinLnBrk="0" hangingPunct="1">
      <a:defRPr kumimoji="1" sz="2053" kern="1200">
        <a:solidFill>
          <a:schemeClr val="tx1"/>
        </a:solidFill>
        <a:latin typeface="+mn-lt"/>
        <a:ea typeface="+mn-ea"/>
        <a:cs typeface="+mn-cs"/>
      </a:defRPr>
    </a:lvl8pPr>
    <a:lvl9pPr marL="4171493" algn="l" defTabSz="521437" rtl="0" eaLnBrk="1" latinLnBrk="0" hangingPunct="1">
      <a:defRPr kumimoji="1" sz="205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userDrawn="1">
          <p15:clr>
            <a:srgbClr val="A4A3A4"/>
          </p15:clr>
        </p15:guide>
        <p15:guide id="2" pos="3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067"/>
    <p:restoredTop sz="94026"/>
  </p:normalViewPr>
  <p:slideViewPr>
    <p:cSldViewPr snapToGrid="0" snapToObjects="1">
      <p:cViewPr varScale="1">
        <p:scale>
          <a:sx n="104" d="100"/>
          <a:sy n="104" d="100"/>
        </p:scale>
        <p:origin x="2144" y="192"/>
      </p:cViewPr>
      <p:guideLst>
        <p:guide orient="horz" pos="2381"/>
        <p:guide pos="336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1886" y="2348400"/>
            <a:ext cx="9088041" cy="162043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603772" y="4283816"/>
            <a:ext cx="7484269" cy="1931917"/>
          </a:xfrm>
        </p:spPr>
        <p:txBody>
          <a:bodyPr/>
          <a:lstStyle>
            <a:lvl1pPr marL="0" indent="0" algn="ctr">
              <a:buNone/>
              <a:defRPr>
                <a:solidFill>
                  <a:schemeClr val="tx1">
                    <a:tint val="75000"/>
                  </a:schemeClr>
                </a:solidFill>
              </a:defRPr>
            </a:lvl1pPr>
            <a:lvl2pPr marL="503972" indent="0" algn="ctr">
              <a:buNone/>
              <a:defRPr>
                <a:solidFill>
                  <a:schemeClr val="tx1">
                    <a:tint val="75000"/>
                  </a:schemeClr>
                </a:solidFill>
              </a:defRPr>
            </a:lvl2pPr>
            <a:lvl3pPr marL="1007943" indent="0" algn="ctr">
              <a:buNone/>
              <a:defRPr>
                <a:solidFill>
                  <a:schemeClr val="tx1">
                    <a:tint val="75000"/>
                  </a:schemeClr>
                </a:solidFill>
              </a:defRPr>
            </a:lvl3pPr>
            <a:lvl4pPr marL="1511915" indent="0" algn="ctr">
              <a:buNone/>
              <a:defRPr>
                <a:solidFill>
                  <a:schemeClr val="tx1">
                    <a:tint val="75000"/>
                  </a:schemeClr>
                </a:solidFill>
              </a:defRPr>
            </a:lvl4pPr>
            <a:lvl5pPr marL="2015886" indent="0" algn="ctr">
              <a:buNone/>
              <a:defRPr>
                <a:solidFill>
                  <a:schemeClr val="tx1">
                    <a:tint val="75000"/>
                  </a:schemeClr>
                </a:solidFill>
              </a:defRPr>
            </a:lvl5pPr>
            <a:lvl6pPr marL="2519858" indent="0" algn="ctr">
              <a:buNone/>
              <a:defRPr>
                <a:solidFill>
                  <a:schemeClr val="tx1">
                    <a:tint val="75000"/>
                  </a:schemeClr>
                </a:solidFill>
              </a:defRPr>
            </a:lvl6pPr>
            <a:lvl7pPr marL="3023829" indent="0" algn="ctr">
              <a:buNone/>
              <a:defRPr>
                <a:solidFill>
                  <a:schemeClr val="tx1">
                    <a:tint val="75000"/>
                  </a:schemeClr>
                </a:solidFill>
              </a:defRPr>
            </a:lvl7pPr>
            <a:lvl8pPr marL="3527801" indent="0" algn="ctr">
              <a:buNone/>
              <a:defRPr>
                <a:solidFill>
                  <a:schemeClr val="tx1">
                    <a:tint val="75000"/>
                  </a:schemeClr>
                </a:solidFill>
              </a:defRPr>
            </a:lvl8pPr>
            <a:lvl9pPr marL="4031772"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A6D8433-05F9-2A46-A0DD-923596519DB6}" type="datetimeFigureOut">
              <a:rPr kumimoji="1" lang="ja-JP" altLang="en-US" smtClean="0"/>
              <a:t>2024/6/18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9FD7636-7E0C-4143-8C35-0E51A19A57E8}" type="slidenum">
              <a:rPr kumimoji="1" lang="ja-JP" altLang="en-US" smtClean="0"/>
              <a:t>‹#›</a:t>
            </a:fld>
            <a:endParaRPr kumimoji="1" lang="ja-JP" altLang="en-US"/>
          </a:p>
        </p:txBody>
      </p:sp>
    </p:spTree>
    <p:extLst>
      <p:ext uri="{BB962C8B-B14F-4D97-AF65-F5344CB8AC3E}">
        <p14:creationId xmlns:p14="http://schemas.microsoft.com/office/powerpoint/2010/main" val="3442898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6D8433-05F9-2A46-A0DD-923596519DB6}" type="datetimeFigureOut">
              <a:rPr kumimoji="1" lang="ja-JP" altLang="en-US" smtClean="0"/>
              <a:t>2024/6/18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9FD7636-7E0C-4143-8C35-0E51A19A57E8}" type="slidenum">
              <a:rPr kumimoji="1" lang="ja-JP" altLang="en-US" smtClean="0"/>
              <a:t>‹#›</a:t>
            </a:fld>
            <a:endParaRPr kumimoji="1" lang="ja-JP" altLang="en-US"/>
          </a:p>
        </p:txBody>
      </p:sp>
    </p:spTree>
    <p:extLst>
      <p:ext uri="{BB962C8B-B14F-4D97-AF65-F5344CB8AC3E}">
        <p14:creationId xmlns:p14="http://schemas.microsoft.com/office/powerpoint/2010/main" val="2275460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51564" y="302738"/>
            <a:ext cx="2405658" cy="645022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34591" y="302738"/>
            <a:ext cx="7038777" cy="645022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6D8433-05F9-2A46-A0DD-923596519DB6}" type="datetimeFigureOut">
              <a:rPr kumimoji="1" lang="ja-JP" altLang="en-US" smtClean="0"/>
              <a:t>2024/6/18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9FD7636-7E0C-4143-8C35-0E51A19A57E8}" type="slidenum">
              <a:rPr kumimoji="1" lang="ja-JP" altLang="en-US" smtClean="0"/>
              <a:t>‹#›</a:t>
            </a:fld>
            <a:endParaRPr kumimoji="1" lang="ja-JP" altLang="en-US"/>
          </a:p>
        </p:txBody>
      </p:sp>
    </p:spTree>
    <p:extLst>
      <p:ext uri="{BB962C8B-B14F-4D97-AF65-F5344CB8AC3E}">
        <p14:creationId xmlns:p14="http://schemas.microsoft.com/office/powerpoint/2010/main" val="2010969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6D8433-05F9-2A46-A0DD-923596519DB6}" type="datetimeFigureOut">
              <a:rPr kumimoji="1" lang="ja-JP" altLang="en-US" smtClean="0"/>
              <a:t>2024/6/18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9FD7636-7E0C-4143-8C35-0E51A19A57E8}" type="slidenum">
              <a:rPr kumimoji="1" lang="ja-JP" altLang="en-US" smtClean="0"/>
              <a:t>‹#›</a:t>
            </a:fld>
            <a:endParaRPr kumimoji="1" lang="ja-JP" altLang="en-US"/>
          </a:p>
        </p:txBody>
      </p:sp>
    </p:spTree>
    <p:extLst>
      <p:ext uri="{BB962C8B-B14F-4D97-AF65-F5344CB8AC3E}">
        <p14:creationId xmlns:p14="http://schemas.microsoft.com/office/powerpoint/2010/main" val="3422673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44580" y="4857792"/>
            <a:ext cx="9088041" cy="1501435"/>
          </a:xfrm>
        </p:spPr>
        <p:txBody>
          <a:bodyPr anchor="t"/>
          <a:lstStyle>
            <a:lvl1pPr algn="l">
              <a:defRPr sz="4409"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44580" y="3204114"/>
            <a:ext cx="9088041" cy="1653678"/>
          </a:xfrm>
        </p:spPr>
        <p:txBody>
          <a:bodyPr anchor="b"/>
          <a:lstStyle>
            <a:lvl1pPr marL="0" indent="0">
              <a:buNone/>
              <a:defRPr sz="2205">
                <a:solidFill>
                  <a:schemeClr val="tx1">
                    <a:tint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A6D8433-05F9-2A46-A0DD-923596519DB6}" type="datetimeFigureOut">
              <a:rPr kumimoji="1" lang="ja-JP" altLang="en-US" smtClean="0"/>
              <a:t>2024/6/18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9FD7636-7E0C-4143-8C35-0E51A19A57E8}" type="slidenum">
              <a:rPr kumimoji="1" lang="ja-JP" altLang="en-US" smtClean="0"/>
              <a:t>‹#›</a:t>
            </a:fld>
            <a:endParaRPr kumimoji="1" lang="ja-JP" altLang="en-US"/>
          </a:p>
        </p:txBody>
      </p:sp>
    </p:spTree>
    <p:extLst>
      <p:ext uri="{BB962C8B-B14F-4D97-AF65-F5344CB8AC3E}">
        <p14:creationId xmlns:p14="http://schemas.microsoft.com/office/powerpoint/2010/main" val="3020486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34591" y="1763925"/>
            <a:ext cx="4722217" cy="4989036"/>
          </a:xfrm>
        </p:spPr>
        <p:txBody>
          <a:bodyPr/>
          <a:lstStyle>
            <a:lvl1pPr>
              <a:defRPr sz="3086"/>
            </a:lvl1pPr>
            <a:lvl2pPr>
              <a:defRPr sz="2646"/>
            </a:lvl2pPr>
            <a:lvl3pPr>
              <a:defRPr sz="2205"/>
            </a:lvl3pPr>
            <a:lvl4pPr>
              <a:defRPr sz="1984"/>
            </a:lvl4pPr>
            <a:lvl5pPr>
              <a:defRPr sz="1984"/>
            </a:lvl5pPr>
            <a:lvl6pPr>
              <a:defRPr sz="1984"/>
            </a:lvl6pPr>
            <a:lvl7pPr>
              <a:defRPr sz="1984"/>
            </a:lvl7pPr>
            <a:lvl8pPr>
              <a:defRPr sz="1984"/>
            </a:lvl8pPr>
            <a:lvl9pPr>
              <a:defRPr sz="1984"/>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435005" y="1763925"/>
            <a:ext cx="4722217" cy="4989036"/>
          </a:xfrm>
        </p:spPr>
        <p:txBody>
          <a:bodyPr/>
          <a:lstStyle>
            <a:lvl1pPr>
              <a:defRPr sz="3086"/>
            </a:lvl1pPr>
            <a:lvl2pPr>
              <a:defRPr sz="2646"/>
            </a:lvl2pPr>
            <a:lvl3pPr>
              <a:defRPr sz="2205"/>
            </a:lvl3pPr>
            <a:lvl4pPr>
              <a:defRPr sz="1984"/>
            </a:lvl4pPr>
            <a:lvl5pPr>
              <a:defRPr sz="1984"/>
            </a:lvl5pPr>
            <a:lvl6pPr>
              <a:defRPr sz="1984"/>
            </a:lvl6pPr>
            <a:lvl7pPr>
              <a:defRPr sz="1984"/>
            </a:lvl7pPr>
            <a:lvl8pPr>
              <a:defRPr sz="1984"/>
            </a:lvl8pPr>
            <a:lvl9pPr>
              <a:defRPr sz="1984"/>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A6D8433-05F9-2A46-A0DD-923596519DB6}" type="datetimeFigureOut">
              <a:rPr kumimoji="1" lang="ja-JP" altLang="en-US" smtClean="0"/>
              <a:t>2024/6/18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9FD7636-7E0C-4143-8C35-0E51A19A57E8}" type="slidenum">
              <a:rPr kumimoji="1" lang="ja-JP" altLang="en-US" smtClean="0"/>
              <a:t>‹#›</a:t>
            </a:fld>
            <a:endParaRPr kumimoji="1" lang="ja-JP" altLang="en-US"/>
          </a:p>
        </p:txBody>
      </p:sp>
    </p:spTree>
    <p:extLst>
      <p:ext uri="{BB962C8B-B14F-4D97-AF65-F5344CB8AC3E}">
        <p14:creationId xmlns:p14="http://schemas.microsoft.com/office/powerpoint/2010/main" val="1721243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34591" y="1692178"/>
            <a:ext cx="4724074" cy="705219"/>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534591" y="2397397"/>
            <a:ext cx="4724074" cy="4355563"/>
          </a:xfrm>
        </p:spPr>
        <p:txBody>
          <a:bodyPr/>
          <a:lstStyle>
            <a:lvl1pPr>
              <a:defRPr sz="2646"/>
            </a:lvl1pPr>
            <a:lvl2pPr>
              <a:defRPr sz="2205"/>
            </a:lvl2pPr>
            <a:lvl3pPr>
              <a:defRPr sz="1984"/>
            </a:lvl3pPr>
            <a:lvl4pPr>
              <a:defRPr sz="1764"/>
            </a:lvl4pPr>
            <a:lvl5pPr>
              <a:defRPr sz="1764"/>
            </a:lvl5pPr>
            <a:lvl6pPr>
              <a:defRPr sz="1764"/>
            </a:lvl6pPr>
            <a:lvl7pPr>
              <a:defRPr sz="1764"/>
            </a:lvl7pPr>
            <a:lvl8pPr>
              <a:defRPr sz="1764"/>
            </a:lvl8pPr>
            <a:lvl9pPr>
              <a:defRPr sz="1764"/>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431293" y="1692178"/>
            <a:ext cx="4725930" cy="705219"/>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431293" y="2397397"/>
            <a:ext cx="4725930" cy="4355563"/>
          </a:xfrm>
        </p:spPr>
        <p:txBody>
          <a:bodyPr/>
          <a:lstStyle>
            <a:lvl1pPr>
              <a:defRPr sz="2646"/>
            </a:lvl1pPr>
            <a:lvl2pPr>
              <a:defRPr sz="2205"/>
            </a:lvl2pPr>
            <a:lvl3pPr>
              <a:defRPr sz="1984"/>
            </a:lvl3pPr>
            <a:lvl4pPr>
              <a:defRPr sz="1764"/>
            </a:lvl4pPr>
            <a:lvl5pPr>
              <a:defRPr sz="1764"/>
            </a:lvl5pPr>
            <a:lvl6pPr>
              <a:defRPr sz="1764"/>
            </a:lvl6pPr>
            <a:lvl7pPr>
              <a:defRPr sz="1764"/>
            </a:lvl7pPr>
            <a:lvl8pPr>
              <a:defRPr sz="1764"/>
            </a:lvl8pPr>
            <a:lvl9pPr>
              <a:defRPr sz="1764"/>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A6D8433-05F9-2A46-A0DD-923596519DB6}" type="datetimeFigureOut">
              <a:rPr kumimoji="1" lang="ja-JP" altLang="en-US" smtClean="0"/>
              <a:t>2024/6/18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9FD7636-7E0C-4143-8C35-0E51A19A57E8}" type="slidenum">
              <a:rPr kumimoji="1" lang="ja-JP" altLang="en-US" smtClean="0"/>
              <a:t>‹#›</a:t>
            </a:fld>
            <a:endParaRPr kumimoji="1" lang="ja-JP" altLang="en-US"/>
          </a:p>
        </p:txBody>
      </p:sp>
    </p:spTree>
    <p:extLst>
      <p:ext uri="{BB962C8B-B14F-4D97-AF65-F5344CB8AC3E}">
        <p14:creationId xmlns:p14="http://schemas.microsoft.com/office/powerpoint/2010/main" val="3552492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6D8433-05F9-2A46-A0DD-923596519DB6}" type="datetimeFigureOut">
              <a:rPr kumimoji="1" lang="ja-JP" altLang="en-US" smtClean="0"/>
              <a:t>2024/6/18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9FD7636-7E0C-4143-8C35-0E51A19A57E8}" type="slidenum">
              <a:rPr kumimoji="1" lang="ja-JP" altLang="en-US" smtClean="0"/>
              <a:t>‹#›</a:t>
            </a:fld>
            <a:endParaRPr kumimoji="1" lang="ja-JP" altLang="en-US"/>
          </a:p>
        </p:txBody>
      </p:sp>
    </p:spTree>
    <p:extLst>
      <p:ext uri="{BB962C8B-B14F-4D97-AF65-F5344CB8AC3E}">
        <p14:creationId xmlns:p14="http://schemas.microsoft.com/office/powerpoint/2010/main" val="4292808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A6D8433-05F9-2A46-A0DD-923596519DB6}" type="datetimeFigureOut">
              <a:rPr kumimoji="1" lang="ja-JP" altLang="en-US" smtClean="0"/>
              <a:t>2024/6/18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9FD7636-7E0C-4143-8C35-0E51A19A57E8}" type="slidenum">
              <a:rPr kumimoji="1" lang="ja-JP" altLang="en-US" smtClean="0"/>
              <a:t>‹#›</a:t>
            </a:fld>
            <a:endParaRPr kumimoji="1" lang="ja-JP" altLang="en-US"/>
          </a:p>
        </p:txBody>
      </p:sp>
    </p:spTree>
    <p:extLst>
      <p:ext uri="{BB962C8B-B14F-4D97-AF65-F5344CB8AC3E}">
        <p14:creationId xmlns:p14="http://schemas.microsoft.com/office/powerpoint/2010/main" val="472935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591" y="300987"/>
            <a:ext cx="3517533" cy="1280945"/>
          </a:xfrm>
        </p:spPr>
        <p:txBody>
          <a:bodyPr anchor="b"/>
          <a:lstStyle>
            <a:lvl1pPr algn="l">
              <a:defRPr sz="2205"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180202" y="300988"/>
            <a:ext cx="5977020" cy="6451973"/>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534591" y="1581933"/>
            <a:ext cx="3517533" cy="5171028"/>
          </a:xfrm>
        </p:spPr>
        <p:txBody>
          <a:bodyPr/>
          <a:lstStyle>
            <a:lvl1pPr marL="0" indent="0">
              <a:buNone/>
              <a:defRPr sz="1543"/>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A6D8433-05F9-2A46-A0DD-923596519DB6}" type="datetimeFigureOut">
              <a:rPr kumimoji="1" lang="ja-JP" altLang="en-US" smtClean="0"/>
              <a:t>2024/6/18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9FD7636-7E0C-4143-8C35-0E51A19A57E8}" type="slidenum">
              <a:rPr kumimoji="1" lang="ja-JP" altLang="en-US" smtClean="0"/>
              <a:t>‹#›</a:t>
            </a:fld>
            <a:endParaRPr kumimoji="1" lang="ja-JP" altLang="en-US"/>
          </a:p>
        </p:txBody>
      </p:sp>
    </p:spTree>
    <p:extLst>
      <p:ext uri="{BB962C8B-B14F-4D97-AF65-F5344CB8AC3E}">
        <p14:creationId xmlns:p14="http://schemas.microsoft.com/office/powerpoint/2010/main" val="533071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95670" y="5291772"/>
            <a:ext cx="6415088" cy="624724"/>
          </a:xfrm>
        </p:spPr>
        <p:txBody>
          <a:bodyPr anchor="b"/>
          <a:lstStyle>
            <a:lvl1pPr algn="l">
              <a:defRPr sz="2205" b="1"/>
            </a:lvl1pPr>
          </a:lstStyle>
          <a:p>
            <a:r>
              <a:rPr kumimoji="1" lang="ja-JP" altLang="en-US"/>
              <a:t>マスター タイトルの書式設定</a:t>
            </a:r>
          </a:p>
        </p:txBody>
      </p:sp>
      <p:sp>
        <p:nvSpPr>
          <p:cNvPr id="3" name="図プレースホルダー 2"/>
          <p:cNvSpPr>
            <a:spLocks noGrp="1"/>
          </p:cNvSpPr>
          <p:nvPr>
            <p:ph type="pic" idx="1"/>
          </p:nvPr>
        </p:nvSpPr>
        <p:spPr>
          <a:xfrm>
            <a:off x="2095670" y="675471"/>
            <a:ext cx="6415088" cy="4535805"/>
          </a:xfrm>
        </p:spPr>
        <p:txBody>
          <a:bodyPr/>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endParaRPr kumimoji="1" lang="ja-JP" altLang="en-US"/>
          </a:p>
        </p:txBody>
      </p:sp>
      <p:sp>
        <p:nvSpPr>
          <p:cNvPr id="4" name="テキスト プレースホルダー 3"/>
          <p:cNvSpPr>
            <a:spLocks noGrp="1"/>
          </p:cNvSpPr>
          <p:nvPr>
            <p:ph type="body" sz="half" idx="2"/>
          </p:nvPr>
        </p:nvSpPr>
        <p:spPr>
          <a:xfrm>
            <a:off x="2095670" y="5916496"/>
            <a:ext cx="6415088" cy="887211"/>
          </a:xfrm>
        </p:spPr>
        <p:txBody>
          <a:bodyPr/>
          <a:lstStyle>
            <a:lvl1pPr marL="0" indent="0">
              <a:buNone/>
              <a:defRPr sz="1543"/>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A6D8433-05F9-2A46-A0DD-923596519DB6}" type="datetimeFigureOut">
              <a:rPr kumimoji="1" lang="ja-JP" altLang="en-US" smtClean="0"/>
              <a:t>2024/6/18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9FD7636-7E0C-4143-8C35-0E51A19A57E8}" type="slidenum">
              <a:rPr kumimoji="1" lang="ja-JP" altLang="en-US" smtClean="0"/>
              <a:t>‹#›</a:t>
            </a:fld>
            <a:endParaRPr kumimoji="1" lang="ja-JP" altLang="en-US"/>
          </a:p>
        </p:txBody>
      </p:sp>
    </p:spTree>
    <p:extLst>
      <p:ext uri="{BB962C8B-B14F-4D97-AF65-F5344CB8AC3E}">
        <p14:creationId xmlns:p14="http://schemas.microsoft.com/office/powerpoint/2010/main" val="71031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34591" y="302737"/>
            <a:ext cx="9622632" cy="1259946"/>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34591" y="1763925"/>
            <a:ext cx="9622632" cy="498903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534591" y="7006699"/>
            <a:ext cx="2494756"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0A6D8433-05F9-2A46-A0DD-923596519DB6}" type="datetimeFigureOut">
              <a:rPr kumimoji="1" lang="ja-JP" altLang="en-US" smtClean="0"/>
              <a:t>2024/6/18</a:t>
            </a:fld>
            <a:endParaRPr kumimoji="1" lang="ja-JP" altLang="en-US"/>
          </a:p>
        </p:txBody>
      </p:sp>
      <p:sp>
        <p:nvSpPr>
          <p:cNvPr id="5" name="フッター プレースホルダー 4"/>
          <p:cNvSpPr>
            <a:spLocks noGrp="1"/>
          </p:cNvSpPr>
          <p:nvPr>
            <p:ph type="ftr" sz="quarter" idx="3"/>
          </p:nvPr>
        </p:nvSpPr>
        <p:spPr>
          <a:xfrm>
            <a:off x="3653036" y="7006699"/>
            <a:ext cx="3385741"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62466" y="7006699"/>
            <a:ext cx="2494756"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09FD7636-7E0C-4143-8C35-0E51A19A57E8}" type="slidenum">
              <a:rPr kumimoji="1" lang="ja-JP" altLang="en-US" smtClean="0"/>
              <a:t>‹#›</a:t>
            </a:fld>
            <a:endParaRPr kumimoji="1" lang="ja-JP" altLang="en-US"/>
          </a:p>
        </p:txBody>
      </p:sp>
    </p:spTree>
    <p:extLst>
      <p:ext uri="{BB962C8B-B14F-4D97-AF65-F5344CB8AC3E}">
        <p14:creationId xmlns:p14="http://schemas.microsoft.com/office/powerpoint/2010/main" val="28871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03972" rtl="0" eaLnBrk="1" latinLnBrk="0" hangingPunct="1">
        <a:spcBef>
          <a:spcPct val="0"/>
        </a:spcBef>
        <a:buNone/>
        <a:defRPr kumimoji="1" sz="4850" kern="1200">
          <a:solidFill>
            <a:schemeClr val="tx1"/>
          </a:solidFill>
          <a:latin typeface="+mj-lt"/>
          <a:ea typeface="+mj-ea"/>
          <a:cs typeface="+mj-cs"/>
        </a:defRPr>
      </a:lvl1pPr>
    </p:titleStyle>
    <p:bodyStyle>
      <a:lvl1pPr marL="377979" indent="-377979" algn="l" defTabSz="503972" rtl="0" eaLnBrk="1" latinLnBrk="0" hangingPunct="1">
        <a:spcBef>
          <a:spcPct val="20000"/>
        </a:spcBef>
        <a:buFont typeface="Arial"/>
        <a:buChar char="•"/>
        <a:defRPr kumimoji="1" sz="3527" kern="1200">
          <a:solidFill>
            <a:schemeClr val="tx1"/>
          </a:solidFill>
          <a:latin typeface="+mn-lt"/>
          <a:ea typeface="+mn-ea"/>
          <a:cs typeface="+mn-cs"/>
        </a:defRPr>
      </a:lvl1pPr>
      <a:lvl2pPr marL="818954" indent="-314982" algn="l" defTabSz="503972" rtl="0" eaLnBrk="1" latinLnBrk="0" hangingPunct="1">
        <a:spcBef>
          <a:spcPct val="20000"/>
        </a:spcBef>
        <a:buFont typeface="Arial"/>
        <a:buChar char="–"/>
        <a:defRPr kumimoji="1" sz="3086" kern="1200">
          <a:solidFill>
            <a:schemeClr val="tx1"/>
          </a:solidFill>
          <a:latin typeface="+mn-lt"/>
          <a:ea typeface="+mn-ea"/>
          <a:cs typeface="+mn-cs"/>
        </a:defRPr>
      </a:lvl2pPr>
      <a:lvl3pPr marL="1259929" indent="-251986" algn="l" defTabSz="503972" rtl="0" eaLnBrk="1" latinLnBrk="0" hangingPunct="1">
        <a:spcBef>
          <a:spcPct val="20000"/>
        </a:spcBef>
        <a:buFont typeface="Arial"/>
        <a:buChar char="•"/>
        <a:defRPr kumimoji="1" sz="2646" kern="1200">
          <a:solidFill>
            <a:schemeClr val="tx1"/>
          </a:solidFill>
          <a:latin typeface="+mn-lt"/>
          <a:ea typeface="+mn-ea"/>
          <a:cs typeface="+mn-cs"/>
        </a:defRPr>
      </a:lvl3pPr>
      <a:lvl4pPr marL="1763900" indent="-251986" algn="l" defTabSz="503972" rtl="0" eaLnBrk="1" latinLnBrk="0" hangingPunct="1">
        <a:spcBef>
          <a:spcPct val="20000"/>
        </a:spcBef>
        <a:buFont typeface="Arial"/>
        <a:buChar char="–"/>
        <a:defRPr kumimoji="1" sz="2205" kern="1200">
          <a:solidFill>
            <a:schemeClr val="tx1"/>
          </a:solidFill>
          <a:latin typeface="+mn-lt"/>
          <a:ea typeface="+mn-ea"/>
          <a:cs typeface="+mn-cs"/>
        </a:defRPr>
      </a:lvl4pPr>
      <a:lvl5pPr marL="2267872" indent="-251986" algn="l" defTabSz="503972" rtl="0" eaLnBrk="1" latinLnBrk="0" hangingPunct="1">
        <a:spcBef>
          <a:spcPct val="20000"/>
        </a:spcBef>
        <a:buFont typeface="Arial"/>
        <a:buChar char="»"/>
        <a:defRPr kumimoji="1" sz="2205" kern="1200">
          <a:solidFill>
            <a:schemeClr val="tx1"/>
          </a:solidFill>
          <a:latin typeface="+mn-lt"/>
          <a:ea typeface="+mn-ea"/>
          <a:cs typeface="+mn-cs"/>
        </a:defRPr>
      </a:lvl5pPr>
      <a:lvl6pPr marL="2771844" indent="-251986" algn="l" defTabSz="503972" rtl="0" eaLnBrk="1" latinLnBrk="0" hangingPunct="1">
        <a:spcBef>
          <a:spcPct val="20000"/>
        </a:spcBef>
        <a:buFont typeface="Arial"/>
        <a:buChar char="•"/>
        <a:defRPr kumimoji="1" sz="2205" kern="1200">
          <a:solidFill>
            <a:schemeClr val="tx1"/>
          </a:solidFill>
          <a:latin typeface="+mn-lt"/>
          <a:ea typeface="+mn-ea"/>
          <a:cs typeface="+mn-cs"/>
        </a:defRPr>
      </a:lvl6pPr>
      <a:lvl7pPr marL="3275815" indent="-251986" algn="l" defTabSz="503972" rtl="0" eaLnBrk="1" latinLnBrk="0" hangingPunct="1">
        <a:spcBef>
          <a:spcPct val="20000"/>
        </a:spcBef>
        <a:buFont typeface="Arial"/>
        <a:buChar char="•"/>
        <a:defRPr kumimoji="1" sz="2205" kern="1200">
          <a:solidFill>
            <a:schemeClr val="tx1"/>
          </a:solidFill>
          <a:latin typeface="+mn-lt"/>
          <a:ea typeface="+mn-ea"/>
          <a:cs typeface="+mn-cs"/>
        </a:defRPr>
      </a:lvl7pPr>
      <a:lvl8pPr marL="3779787" indent="-251986" algn="l" defTabSz="503972" rtl="0" eaLnBrk="1" latinLnBrk="0" hangingPunct="1">
        <a:spcBef>
          <a:spcPct val="20000"/>
        </a:spcBef>
        <a:buFont typeface="Arial"/>
        <a:buChar char="•"/>
        <a:defRPr kumimoji="1" sz="2205" kern="1200">
          <a:solidFill>
            <a:schemeClr val="tx1"/>
          </a:solidFill>
          <a:latin typeface="+mn-lt"/>
          <a:ea typeface="+mn-ea"/>
          <a:cs typeface="+mn-cs"/>
        </a:defRPr>
      </a:lvl8pPr>
      <a:lvl9pPr marL="4283758" indent="-251986" algn="l" defTabSz="503972" rtl="0" eaLnBrk="1" latinLnBrk="0" hangingPunct="1">
        <a:spcBef>
          <a:spcPct val="20000"/>
        </a:spcBef>
        <a:buFont typeface="Arial"/>
        <a:buChar char="•"/>
        <a:defRPr kumimoji="1" sz="2205" kern="1200">
          <a:solidFill>
            <a:schemeClr val="tx1"/>
          </a:solidFill>
          <a:latin typeface="+mn-lt"/>
          <a:ea typeface="+mn-ea"/>
          <a:cs typeface="+mn-cs"/>
        </a:defRPr>
      </a:lvl9pPr>
    </p:bodyStyle>
    <p:otherStyle>
      <a:defPPr>
        <a:defRPr lang="ja-JP"/>
      </a:defPPr>
      <a:lvl1pPr marL="0" algn="l" defTabSz="503972" rtl="0" eaLnBrk="1" latinLnBrk="0" hangingPunct="1">
        <a:defRPr kumimoji="1" sz="1984" kern="1200">
          <a:solidFill>
            <a:schemeClr val="tx1"/>
          </a:solidFill>
          <a:latin typeface="+mn-lt"/>
          <a:ea typeface="+mn-ea"/>
          <a:cs typeface="+mn-cs"/>
        </a:defRPr>
      </a:lvl1pPr>
      <a:lvl2pPr marL="503972" algn="l" defTabSz="503972" rtl="0" eaLnBrk="1" latinLnBrk="0" hangingPunct="1">
        <a:defRPr kumimoji="1" sz="1984" kern="1200">
          <a:solidFill>
            <a:schemeClr val="tx1"/>
          </a:solidFill>
          <a:latin typeface="+mn-lt"/>
          <a:ea typeface="+mn-ea"/>
          <a:cs typeface="+mn-cs"/>
        </a:defRPr>
      </a:lvl2pPr>
      <a:lvl3pPr marL="1007943" algn="l" defTabSz="503972" rtl="0" eaLnBrk="1" latinLnBrk="0" hangingPunct="1">
        <a:defRPr kumimoji="1" sz="1984" kern="1200">
          <a:solidFill>
            <a:schemeClr val="tx1"/>
          </a:solidFill>
          <a:latin typeface="+mn-lt"/>
          <a:ea typeface="+mn-ea"/>
          <a:cs typeface="+mn-cs"/>
        </a:defRPr>
      </a:lvl3pPr>
      <a:lvl4pPr marL="1511915" algn="l" defTabSz="503972" rtl="0" eaLnBrk="1" latinLnBrk="0" hangingPunct="1">
        <a:defRPr kumimoji="1" sz="1984" kern="1200">
          <a:solidFill>
            <a:schemeClr val="tx1"/>
          </a:solidFill>
          <a:latin typeface="+mn-lt"/>
          <a:ea typeface="+mn-ea"/>
          <a:cs typeface="+mn-cs"/>
        </a:defRPr>
      </a:lvl4pPr>
      <a:lvl5pPr marL="2015886" algn="l" defTabSz="503972" rtl="0" eaLnBrk="1" latinLnBrk="0" hangingPunct="1">
        <a:defRPr kumimoji="1" sz="1984" kern="1200">
          <a:solidFill>
            <a:schemeClr val="tx1"/>
          </a:solidFill>
          <a:latin typeface="+mn-lt"/>
          <a:ea typeface="+mn-ea"/>
          <a:cs typeface="+mn-cs"/>
        </a:defRPr>
      </a:lvl5pPr>
      <a:lvl6pPr marL="2519858" algn="l" defTabSz="503972" rtl="0" eaLnBrk="1" latinLnBrk="0" hangingPunct="1">
        <a:defRPr kumimoji="1" sz="1984" kern="1200">
          <a:solidFill>
            <a:schemeClr val="tx1"/>
          </a:solidFill>
          <a:latin typeface="+mn-lt"/>
          <a:ea typeface="+mn-ea"/>
          <a:cs typeface="+mn-cs"/>
        </a:defRPr>
      </a:lvl6pPr>
      <a:lvl7pPr marL="3023829" algn="l" defTabSz="503972" rtl="0" eaLnBrk="1" latinLnBrk="0" hangingPunct="1">
        <a:defRPr kumimoji="1" sz="1984" kern="1200">
          <a:solidFill>
            <a:schemeClr val="tx1"/>
          </a:solidFill>
          <a:latin typeface="+mn-lt"/>
          <a:ea typeface="+mn-ea"/>
          <a:cs typeface="+mn-cs"/>
        </a:defRPr>
      </a:lvl7pPr>
      <a:lvl8pPr marL="3527801" algn="l" defTabSz="503972" rtl="0" eaLnBrk="1" latinLnBrk="0" hangingPunct="1">
        <a:defRPr kumimoji="1" sz="1984" kern="1200">
          <a:solidFill>
            <a:schemeClr val="tx1"/>
          </a:solidFill>
          <a:latin typeface="+mn-lt"/>
          <a:ea typeface="+mn-ea"/>
          <a:cs typeface="+mn-cs"/>
        </a:defRPr>
      </a:lvl8pPr>
      <a:lvl9pPr marL="4031772" algn="l" defTabSz="503972"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テキスト ボックス 14">
            <a:extLst>
              <a:ext uri="{FF2B5EF4-FFF2-40B4-BE49-F238E27FC236}">
                <a16:creationId xmlns:a16="http://schemas.microsoft.com/office/drawing/2014/main" id="{A828089F-57AF-ACC9-4F95-F22C8D37DBD1}"/>
              </a:ext>
            </a:extLst>
          </p:cNvPr>
          <p:cNvSpPr txBox="1"/>
          <p:nvPr/>
        </p:nvSpPr>
        <p:spPr>
          <a:xfrm>
            <a:off x="0" y="0"/>
            <a:ext cx="2363147" cy="253916"/>
          </a:xfrm>
          <a:prstGeom prst="rect">
            <a:avLst/>
          </a:prstGeom>
          <a:noFill/>
        </p:spPr>
        <p:txBody>
          <a:bodyPr wrap="none" rtlCol="0">
            <a:spAutoFit/>
          </a:bodyPr>
          <a:lstStyle/>
          <a:p>
            <a:r>
              <a:rPr kumimoji="1" lang="en-US" altLang="ja-JP" sz="1050" dirty="0"/>
              <a:t>◆24</a:t>
            </a:r>
            <a:r>
              <a:rPr kumimoji="1" lang="ja-JP" altLang="en-US" sz="1050"/>
              <a:t>年黒ラベル</a:t>
            </a:r>
            <a:r>
              <a:rPr kumimoji="1" lang="en-US" altLang="ja-JP" sz="1050" dirty="0"/>
              <a:t> </a:t>
            </a:r>
            <a:r>
              <a:rPr kumimoji="1" lang="ja-JP" altLang="en-US" sz="1050"/>
              <a:t>瀬戸内海デザイン缶</a:t>
            </a:r>
            <a:endParaRPr kumimoji="1" lang="ja-JP" altLang="en-US" sz="1050" dirty="0"/>
          </a:p>
        </p:txBody>
      </p:sp>
      <p:sp>
        <p:nvSpPr>
          <p:cNvPr id="2" name="テキスト ボックス 1">
            <a:extLst>
              <a:ext uri="{FF2B5EF4-FFF2-40B4-BE49-F238E27FC236}">
                <a16:creationId xmlns:a16="http://schemas.microsoft.com/office/drawing/2014/main" id="{609A606C-001D-7565-8C44-32006E80C9E7}"/>
              </a:ext>
            </a:extLst>
          </p:cNvPr>
          <p:cNvSpPr txBox="1"/>
          <p:nvPr/>
        </p:nvSpPr>
        <p:spPr>
          <a:xfrm>
            <a:off x="708381" y="268941"/>
            <a:ext cx="9525279" cy="253916"/>
          </a:xfrm>
          <a:prstGeom prst="rect">
            <a:avLst/>
          </a:prstGeom>
          <a:noFill/>
          <a:ln>
            <a:noFill/>
          </a:ln>
        </p:spPr>
        <p:txBody>
          <a:bodyPr wrap="square" rtlCol="0">
            <a:spAutoFit/>
          </a:bodyPr>
          <a:lstStyle/>
          <a:p>
            <a:r>
              <a:rPr kumimoji="1" lang="ja-JP" altLang="en-US" sz="1050">
                <a:solidFill>
                  <a:schemeClr val="accent5"/>
                </a:solidFill>
              </a:rPr>
              <a:t>瀬戸内海と瀬戸大橋をメインに瀬戸内海といえばの海の生き物を空に向かって泳がせ、楽しさを表現いたしました。</a:t>
            </a:r>
            <a:endParaRPr kumimoji="1" lang="ja-JP" altLang="en-US" sz="1050" dirty="0">
              <a:solidFill>
                <a:schemeClr val="accent5"/>
              </a:solidFill>
            </a:endParaRPr>
          </a:p>
        </p:txBody>
      </p:sp>
      <p:sp>
        <p:nvSpPr>
          <p:cNvPr id="3" name="テキスト ボックス 2">
            <a:extLst>
              <a:ext uri="{FF2B5EF4-FFF2-40B4-BE49-F238E27FC236}">
                <a16:creationId xmlns:a16="http://schemas.microsoft.com/office/drawing/2014/main" id="{677F0FCE-7810-C762-36D4-B40C77D9A528}"/>
              </a:ext>
            </a:extLst>
          </p:cNvPr>
          <p:cNvSpPr txBox="1"/>
          <p:nvPr/>
        </p:nvSpPr>
        <p:spPr>
          <a:xfrm>
            <a:off x="52433" y="275874"/>
            <a:ext cx="575799" cy="253916"/>
          </a:xfrm>
          <a:prstGeom prst="rect">
            <a:avLst/>
          </a:prstGeom>
          <a:noFill/>
          <a:ln>
            <a:noFill/>
          </a:ln>
        </p:spPr>
        <p:txBody>
          <a:bodyPr wrap="none" rtlCol="0">
            <a:spAutoFit/>
          </a:bodyPr>
          <a:lstStyle/>
          <a:p>
            <a:r>
              <a:rPr kumimoji="1" lang="ja-JP" altLang="en-US" sz="1050"/>
              <a:t>・</a:t>
            </a:r>
            <a:r>
              <a:rPr lang="en-US" altLang="ja-JP" sz="1050" dirty="0"/>
              <a:t>A-1</a:t>
            </a:r>
            <a:r>
              <a:rPr kumimoji="1" lang="ja-JP" altLang="en-US" sz="1050"/>
              <a:t>案</a:t>
            </a:r>
            <a:endParaRPr kumimoji="1" lang="ja-JP" altLang="en-US" sz="1050" dirty="0"/>
          </a:p>
        </p:txBody>
      </p:sp>
      <p:pic>
        <p:nvPicPr>
          <p:cNvPr id="5" name="図 4">
            <a:extLst>
              <a:ext uri="{FF2B5EF4-FFF2-40B4-BE49-F238E27FC236}">
                <a16:creationId xmlns:a16="http://schemas.microsoft.com/office/drawing/2014/main" id="{26DD3C0E-7997-50F0-DD33-CEBF5DAD88E2}"/>
              </a:ext>
            </a:extLst>
          </p:cNvPr>
          <p:cNvPicPr>
            <a:picLocks noChangeAspect="1"/>
          </p:cNvPicPr>
          <p:nvPr/>
        </p:nvPicPr>
        <p:blipFill>
          <a:blip r:embed="rId2"/>
          <a:srcRect/>
          <a:stretch/>
        </p:blipFill>
        <p:spPr>
          <a:xfrm>
            <a:off x="3685546" y="812884"/>
            <a:ext cx="3320717" cy="6307135"/>
          </a:xfrm>
          <a:prstGeom prst="rect">
            <a:avLst/>
          </a:prstGeom>
        </p:spPr>
      </p:pic>
    </p:spTree>
    <p:extLst>
      <p:ext uri="{BB962C8B-B14F-4D97-AF65-F5344CB8AC3E}">
        <p14:creationId xmlns:p14="http://schemas.microsoft.com/office/powerpoint/2010/main" val="1154460269"/>
      </p:ext>
    </p:extLst>
  </p:cSld>
  <p:clrMapOvr>
    <a:masterClrMapping/>
  </p:clrMapOvr>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820</TotalTime>
  <Words>36</Words>
  <Application>Microsoft Macintosh PowerPoint</Application>
  <PresentationFormat>ユーザー設定</PresentationFormat>
  <Paragraphs>3</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Arial</vt:lpstr>
      <vt:lpstr>Calibri</vt:lpstr>
      <vt:lpstr>ホワイト</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千輪堂 G</dc:creator>
  <cp:lastModifiedBy>山田 凌</cp:lastModifiedBy>
  <cp:revision>215</cp:revision>
  <cp:lastPrinted>2019-10-28T06:33:30Z</cp:lastPrinted>
  <dcterms:created xsi:type="dcterms:W3CDTF">2018-10-26T10:32:20Z</dcterms:created>
  <dcterms:modified xsi:type="dcterms:W3CDTF">2024-06-18T11:32:31Z</dcterms:modified>
</cp:coreProperties>
</file>