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</p:sldIdLst>
  <p:sldSz cy="9906000" cx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8" roundtripDataSignature="AMtx7mh7voBiWsWIhTgjzpF7VtwSOd3r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5296DDD-2D00-4F20-B950-1D9A317F9A0A}">
  <a:tblStyle styleId="{F5296DDD-2D00-4F20-B950-1D9A317F9A0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2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41550" y="685800"/>
            <a:ext cx="237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2241550" y="685800"/>
            <a:ext cx="237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2"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タイトルのみ">
  <p:cSld name="1_タイトルのみ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0" type="dt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付きの図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1344613" y="6934200"/>
            <a:ext cx="4114800" cy="819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/>
          <p:nvPr>
            <p:ph idx="2" type="pic"/>
          </p:nvPr>
        </p:nvSpPr>
        <p:spPr>
          <a:xfrm>
            <a:off x="1344613" y="885825"/>
            <a:ext cx="4114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1344613" y="7753350"/>
            <a:ext cx="41148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と&#10;縦書きテキスト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 rot="5400000">
            <a:off x="160337" y="2493963"/>
            <a:ext cx="6537325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0" type="dt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縦書きタイトルと&#10;縦書きテキスト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 rot="5400000">
            <a:off x="1517650" y="3851275"/>
            <a:ext cx="8451850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 rot="5400000">
            <a:off x="-1644650" y="2384425"/>
            <a:ext cx="845185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0" type="dt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 スライド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ctrTitle"/>
          </p:nvPr>
        </p:nvSpPr>
        <p:spPr>
          <a:xfrm>
            <a:off x="514350" y="3076575"/>
            <a:ext cx="5829300" cy="2124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subTitle"/>
          </p:nvPr>
        </p:nvSpPr>
        <p:spPr>
          <a:xfrm>
            <a:off x="1028700" y="5613400"/>
            <a:ext cx="4800600" cy="2532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とコンテンツ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セクション見出し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541338" y="6365875"/>
            <a:ext cx="5829300" cy="1966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541338" y="4198938"/>
            <a:ext cx="5829300" cy="2166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つのコンテンツ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342900" y="2311400"/>
            <a:ext cx="3009900" cy="65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3505200" y="2311400"/>
            <a:ext cx="3009900" cy="65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較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342900" y="2217738"/>
            <a:ext cx="3030538" cy="923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342900" y="3141663"/>
            <a:ext cx="3030538" cy="5707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3484563" y="2217738"/>
            <a:ext cx="3030537" cy="923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4" type="body"/>
          </p:nvPr>
        </p:nvSpPr>
        <p:spPr>
          <a:xfrm>
            <a:off x="3484563" y="3141663"/>
            <a:ext cx="3030537" cy="5707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のみ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白紙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idx="10" type="dt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付きの&#10;コンテンツ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342900" y="393700"/>
            <a:ext cx="2255838" cy="1679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2681288" y="393700"/>
            <a:ext cx="3833812" cy="845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11"/>
          <p:cNvSpPr txBox="1"/>
          <p:nvPr>
            <p:ph idx="2" type="body"/>
          </p:nvPr>
        </p:nvSpPr>
        <p:spPr>
          <a:xfrm>
            <a:off x="342900" y="2073275"/>
            <a:ext cx="2255838" cy="677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5.jpg"/><Relationship Id="rId8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2253803" y="193185"/>
            <a:ext cx="4604197" cy="835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コスプレde海ごみゼロ大作戦！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　 コスプレ海ごみゼロ実行委員会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88349" y="1228955"/>
            <a:ext cx="60540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世界中からコスプレイヤーを含む430名がごみ拾い参加！ </a:t>
            </a:r>
            <a:endParaRPr sz="16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01997" y="1595425"/>
            <a:ext cx="605400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コスプレイヤーに撮影場所でもある海のごみ問題を自分事化してもらうため、世界40の国と地域が加盟する「世界コスプレサミット」と連携してプロジェクト化。世界海洋デーには世界のコスプレイヤーを含む430名が東京タワー集まり、海に関係したり青色の入ったコスプレをし、ごみ拾いを実施。ステージでは海外のコスプレイヤーも招いて海洋ごみの問題についてのトークセッションも実施。コスプレイヤーに海洋ごみを知ってもらうきっかけを作れました。イベント前後にコスプレイヤー自身によるSNSでの発信・拡散により、改めてコスプレイヤーの影響力が注目されました。また、コスプレサミットin名古屋では世界コスプレサミットとの調印式・アワードの発表を行いました。</a:t>
            </a:r>
            <a:endParaRPr sz="105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95" name="Google Shape;95;p1"/>
          <p:cNvCxnSpPr/>
          <p:nvPr/>
        </p:nvCxnSpPr>
        <p:spPr>
          <a:xfrm>
            <a:off x="401997" y="1567509"/>
            <a:ext cx="6054006" cy="0"/>
          </a:xfrm>
          <a:prstGeom prst="straightConnector1">
            <a:avLst/>
          </a:prstGeom>
          <a:noFill/>
          <a:ln cap="flat" cmpd="sng" w="127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1"/>
          <p:cNvSpPr txBox="1"/>
          <p:nvPr/>
        </p:nvSpPr>
        <p:spPr>
          <a:xfrm>
            <a:off x="383574" y="7737916"/>
            <a:ext cx="605400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9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メディア露出（抜粋）</a:t>
            </a:r>
            <a:endParaRPr/>
          </a:p>
        </p:txBody>
      </p:sp>
      <p:graphicFrame>
        <p:nvGraphicFramePr>
          <p:cNvPr id="97" name="Google Shape;97;p1"/>
          <p:cNvGraphicFramePr/>
          <p:nvPr/>
        </p:nvGraphicFramePr>
        <p:xfrm>
          <a:off x="484149" y="58429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{F5296DDD-2D00-4F20-B950-1D9A317F9A0A}</a:tableStyleId>
              </a:tblPr>
              <a:tblGrid>
                <a:gridCol w="990150"/>
                <a:gridCol w="2317300"/>
                <a:gridCol w="1442575"/>
                <a:gridCol w="639300"/>
                <a:gridCol w="534525"/>
              </a:tblGrid>
              <a:tr h="185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ja-JP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実施日</a:t>
                      </a:r>
                      <a:endParaRPr/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イベント内容</a:t>
                      </a:r>
                      <a:endParaRPr/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場所</a:t>
                      </a:r>
                      <a:endParaRPr/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参加人数</a:t>
                      </a:r>
                      <a:endParaRPr/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ゴミ袋</a:t>
                      </a:r>
                      <a:endParaRPr/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8F1"/>
                    </a:solidFill>
                  </a:tcPr>
                </a:tc>
              </a:tr>
              <a:tr h="1698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2019/6/8</a:t>
                      </a:r>
                      <a:endParaRPr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ja-JP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コスプレde海ごみゼロ大作戦！in東京タワー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ja-JP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東京都港区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ja-JP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430人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90個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7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2019/7/28</a:t>
                      </a:r>
                      <a:endParaRPr b="1" i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世界コスプレサミットin東京　UMIGOMI-ZERO INTERNATIONAL TALK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ja-JP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東京都文京区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約50人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2019/8/4</a:t>
                      </a:r>
                      <a:endParaRPr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世界コスプレサミットin名古屋　UMIGOMI-ZERO INTERNATIONAL TALK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ja-JP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愛知県名古屋市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約50人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7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2019/8/4</a:t>
                      </a:r>
                      <a:endParaRPr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ja-JP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調印式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ja-JP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愛知県名古屋市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ja-JP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約50人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2019/8/3〜4</a:t>
                      </a:r>
                      <a:endParaRPr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ごみステーション＆ごみ拾い実施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ja-JP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愛知県名古屋市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ja-JP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約30人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ja-JP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30個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2019/8/4</a:t>
                      </a:r>
                      <a:endParaRPr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ja-JP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アワード詳細発表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ja-JP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愛知県名古屋市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ja-JP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約1,500</a:t>
                      </a:r>
                      <a:endParaRPr/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72000" marL="72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98" name="Google Shape;98;p1"/>
          <p:cNvSpPr txBox="1"/>
          <p:nvPr/>
        </p:nvSpPr>
        <p:spPr>
          <a:xfrm>
            <a:off x="383574" y="9201474"/>
            <a:ext cx="2019230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ANNnewsCH　6月8日掲載</a:t>
            </a:r>
            <a:endParaRPr sz="7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2392052" y="9201474"/>
            <a:ext cx="2019230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NHKまるっと　8月6日18:10〜19:00 放送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4685385" y="9201474"/>
            <a:ext cx="2019230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The Japan Times　6月12日 掲載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412149" y="5602221"/>
            <a:ext cx="201923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ごみステーション前での囲み</a:t>
            </a:r>
            <a:endParaRPr sz="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2423872" y="5602221"/>
            <a:ext cx="201923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調印式</a:t>
            </a:r>
            <a:endParaRPr sz="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4443102" y="5602221"/>
            <a:ext cx="201923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アワード詳細発表</a:t>
            </a:r>
            <a:endParaRPr sz="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412149" y="4173374"/>
            <a:ext cx="201923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コスプレde海ごみゼロ大作戦出発式</a:t>
            </a:r>
            <a:endParaRPr sz="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2423872" y="4173374"/>
            <a:ext cx="201923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コスプレde海ごみゼロ大作戦</a:t>
            </a:r>
            <a:endParaRPr sz="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4443101" y="4173374"/>
            <a:ext cx="219754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UMIGOMI-ZERO INTERNATIONAL TALK</a:t>
            </a:r>
            <a:endParaRPr sz="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https://lh5.googleusercontent.com/M00L-xkymyA6UKRpEst321cZ3HqtqHZAi8b-f3NpjaBJhRLDKmbUUmc71En9XdYAbgiyQijXUcRrC_3lAvXLaPfsEN3hKQWrv9h22igguRHvvrYrKWm-pzsVJMgbLPvWFwQVIwSXzac" id="107" name="Google Shape;1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373" y="85178"/>
            <a:ext cx="2019229" cy="112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 b="6955" l="0" r="0" t="1"/>
          <a:stretch/>
        </p:blipFill>
        <p:spPr>
          <a:xfrm>
            <a:off x="4485055" y="4368589"/>
            <a:ext cx="1943486" cy="120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5">
            <a:alphaModFix/>
          </a:blip>
          <a:srcRect b="0" l="0" r="3043" t="6619"/>
          <a:stretch/>
        </p:blipFill>
        <p:spPr>
          <a:xfrm>
            <a:off x="4490734" y="2908888"/>
            <a:ext cx="1897945" cy="120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84692" y="4368589"/>
            <a:ext cx="1910778" cy="122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7">
            <a:alphaModFix/>
          </a:blip>
          <a:srcRect b="16774" l="0" r="0" t="0"/>
          <a:stretch/>
        </p:blipFill>
        <p:spPr>
          <a:xfrm>
            <a:off x="460797" y="4368589"/>
            <a:ext cx="1937340" cy="120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8">
            <a:alphaModFix/>
          </a:blip>
          <a:srcRect b="1803" l="0" r="0" t="0"/>
          <a:stretch/>
        </p:blipFill>
        <p:spPr>
          <a:xfrm>
            <a:off x="469321" y="2908888"/>
            <a:ext cx="1933840" cy="122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9">
            <a:alphaModFix/>
          </a:blip>
          <a:srcRect b="5230" l="0" r="0" t="0"/>
          <a:stretch/>
        </p:blipFill>
        <p:spPr>
          <a:xfrm>
            <a:off x="2479011" y="2908888"/>
            <a:ext cx="1931071" cy="1218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10">
            <a:alphaModFix/>
          </a:blip>
          <a:srcRect b="0" l="0" r="1046" t="0"/>
          <a:stretch/>
        </p:blipFill>
        <p:spPr>
          <a:xfrm>
            <a:off x="474980" y="7949804"/>
            <a:ext cx="1927824" cy="1091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11">
            <a:alphaModFix/>
          </a:blip>
          <a:srcRect b="0" l="5502" r="0" t="0"/>
          <a:stretch/>
        </p:blipFill>
        <p:spPr>
          <a:xfrm>
            <a:off x="2494210" y="7949803"/>
            <a:ext cx="2019230" cy="1091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65622" y="7968344"/>
            <a:ext cx="1953476" cy="1091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デザインの設定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2016-05-09T08:30:14Z</dcterms:created>
  <dc:creator>ソーシャルアクションリング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【○○都道府県】06_他助成事業との連携企画</vt:lpwstr>
  </property>
  <property fmtid="{D5CDD505-2E9C-101B-9397-08002B2CF9AE}" pid="3" name="SlideDescription">
    <vt:lpwstr/>
  </property>
</Properties>
</file>