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37"/>
    <p:restoredTop sz="94580"/>
  </p:normalViewPr>
  <p:slideViewPr>
    <p:cSldViewPr snapToGrid="0" snapToObjects="1">
      <p:cViewPr>
        <p:scale>
          <a:sx n="197" d="100"/>
          <a:sy n="197" d="100"/>
        </p:scale>
        <p:origin x="480" y="-40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AC528-85E4-2E43-8D4F-303B2888DBB1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F5270-0B96-BA4E-9DEC-93AC7490B1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1525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F5270-0B96-BA4E-9DEC-93AC7490B10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679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FB31-47B9-4049-BE3F-31EE6A82D0A3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8C-EE04-A649-9BCD-4E7BA4515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83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FB31-47B9-4049-BE3F-31EE6A82D0A3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8C-EE04-A649-9BCD-4E7BA4515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08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FB31-47B9-4049-BE3F-31EE6A82D0A3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8C-EE04-A649-9BCD-4E7BA4515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27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FB31-47B9-4049-BE3F-31EE6A82D0A3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8C-EE04-A649-9BCD-4E7BA4515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919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FB31-47B9-4049-BE3F-31EE6A82D0A3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8C-EE04-A649-9BCD-4E7BA4515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678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FB31-47B9-4049-BE3F-31EE6A82D0A3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8C-EE04-A649-9BCD-4E7BA4515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81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FB31-47B9-4049-BE3F-31EE6A82D0A3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8C-EE04-A649-9BCD-4E7BA4515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74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FB31-47B9-4049-BE3F-31EE6A82D0A3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8C-EE04-A649-9BCD-4E7BA4515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83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FB31-47B9-4049-BE3F-31EE6A82D0A3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8C-EE04-A649-9BCD-4E7BA4515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70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FB31-47B9-4049-BE3F-31EE6A82D0A3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8C-EE04-A649-9BCD-4E7BA4515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563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5FB31-47B9-4049-BE3F-31EE6A82D0A3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D838C-EE04-A649-9BCD-4E7BA4515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63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5FB31-47B9-4049-BE3F-31EE6A82D0A3}" type="datetimeFigureOut">
              <a:rPr kumimoji="1" lang="ja-JP" altLang="en-US" smtClean="0"/>
              <a:t>2020/11/6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D838C-EE04-A649-9BCD-4E7BA45151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6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801484" y="2981332"/>
            <a:ext cx="5255033" cy="8707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24284" y="3267212"/>
            <a:ext cx="3578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日本財団笹川会長、環境省小泉大臣が登壇・開会宣言</a:t>
            </a:r>
          </a:p>
          <a:p>
            <a:endParaRPr lang="en-US" altLang="ja-JP" sz="9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145301" y="2981332"/>
            <a:ext cx="4767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>
                <a:solidFill>
                  <a:srgbClr val="00B0F0"/>
                </a:solidFill>
              </a:rPr>
              <a:t>海ごみゼロウィークのキックオフを兼ねてイベントを実施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24284" y="3444230"/>
            <a:ext cx="38933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企業・一般参加者による「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UMIGOMI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ZERO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宣言」では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チームが参加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24283" y="3621248"/>
            <a:ext cx="3980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/>
              <a:t>雨の中総勢</a:t>
            </a:r>
            <a:r>
              <a:rPr lang="en-US" altLang="ja-JP" sz="900" dirty="0"/>
              <a:t>200</a:t>
            </a:r>
            <a:r>
              <a:rPr lang="ja-JP" altLang="en-US" sz="900"/>
              <a:t>名のコスプレイヤー・カメラマンが開会式に参加</a:t>
            </a:r>
            <a:endParaRPr lang="en-US" altLang="ja-JP" sz="900" dirty="0"/>
          </a:p>
        </p:txBody>
      </p:sp>
      <p:sp>
        <p:nvSpPr>
          <p:cNvPr id="12" name="円/楕円 11"/>
          <p:cNvSpPr/>
          <p:nvPr/>
        </p:nvSpPr>
        <p:spPr>
          <a:xfrm>
            <a:off x="2243518" y="3318148"/>
            <a:ext cx="132336" cy="13233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2243518" y="3488912"/>
            <a:ext cx="132336" cy="13233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2243518" y="3669914"/>
            <a:ext cx="132336" cy="13233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801484" y="5360589"/>
            <a:ext cx="5255033" cy="8707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24284" y="5646469"/>
            <a:ext cx="4417804" cy="234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全国ごみ拾い中継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北海道・青森県・富山県・静岡県・兵庫県・広島県・愛媛県・沖縄県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145303" y="5360589"/>
            <a:ext cx="4232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>
                <a:solidFill>
                  <a:srgbClr val="00B0F0"/>
                </a:solidFill>
              </a:rPr>
              <a:t>開会式の後はコスプレしながらごみ拾いを実施！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24283" y="5823487"/>
            <a:ext cx="43466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/>
              <a:t>コスプレイヤーが写真を撮って拡散しやすいようにフォトスポットを作成</a:t>
            </a:r>
            <a:endParaRPr lang="ja-JP" altLang="en-US" sz="9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24284" y="6000505"/>
            <a:ext cx="4346684" cy="252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400"/>
              </a:lnSpc>
            </a:pP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回収したごみの量は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リットルのごみ袋が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48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個分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243518" y="5697405"/>
            <a:ext cx="132336" cy="13233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2243518" y="5868169"/>
            <a:ext cx="132336" cy="13233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2243518" y="6049171"/>
            <a:ext cx="132336" cy="13233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801484" y="7744069"/>
            <a:ext cx="5255033" cy="8707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324284" y="8029949"/>
            <a:ext cx="41841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27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メディア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テレビ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、誌面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WEB10)</a:t>
            </a:r>
            <a:r>
              <a:rPr lang="ja-JP" altLang="en-US" sz="900">
                <a:latin typeface="Meiryo UI" panose="020B0604030504040204" pitchFamily="50" charset="-128"/>
                <a:ea typeface="Meiryo UI" panose="020B0604030504040204" pitchFamily="50" charset="-128"/>
              </a:rPr>
              <a:t>が当日取材として参加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145303" y="7744069"/>
            <a:ext cx="3733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>
                <a:solidFill>
                  <a:srgbClr val="00B0F0"/>
                </a:solidFill>
              </a:rPr>
              <a:t>サブカル</a:t>
            </a:r>
            <a:r>
              <a:rPr kumimoji="1" lang="ja-JP" altLang="en-US" sz="1600" b="1">
                <a:solidFill>
                  <a:srgbClr val="00B0F0"/>
                </a:solidFill>
              </a:rPr>
              <a:t>の切り口からも多くの露出がされた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324283" y="8206967"/>
            <a:ext cx="44178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/>
              <a:t>会長・大臣によるごみ拾い、囲み取材を実施し、メディアへの露出を獲得</a:t>
            </a:r>
            <a:endParaRPr lang="en-US" altLang="ja-JP" sz="9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24284" y="8383985"/>
            <a:ext cx="36561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/>
              <a:t>サンテレビでは番組企画としてコスプレ</a:t>
            </a:r>
            <a:r>
              <a:rPr lang="en-US" altLang="ja-JP" sz="900" dirty="0"/>
              <a:t>de</a:t>
            </a:r>
            <a:r>
              <a:rPr lang="ja-JP" altLang="en-US" sz="900"/>
              <a:t>海ごみゼロ大作戦を紹介・放映</a:t>
            </a:r>
            <a:endParaRPr lang="en-US" altLang="ja-JP" sz="900" dirty="0"/>
          </a:p>
        </p:txBody>
      </p:sp>
      <p:sp>
        <p:nvSpPr>
          <p:cNvPr id="35" name="円/楕円 34"/>
          <p:cNvSpPr/>
          <p:nvPr/>
        </p:nvSpPr>
        <p:spPr>
          <a:xfrm>
            <a:off x="2243518" y="8080885"/>
            <a:ext cx="132336" cy="13233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/楕円 35"/>
          <p:cNvSpPr/>
          <p:nvPr/>
        </p:nvSpPr>
        <p:spPr>
          <a:xfrm>
            <a:off x="2243518" y="8251649"/>
            <a:ext cx="132336" cy="13233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/>
        </p:nvSpPr>
        <p:spPr>
          <a:xfrm>
            <a:off x="2243518" y="8432651"/>
            <a:ext cx="132336" cy="13233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加算記号 69"/>
          <p:cNvSpPr/>
          <p:nvPr/>
        </p:nvSpPr>
        <p:spPr>
          <a:xfrm>
            <a:off x="1922253" y="7100628"/>
            <a:ext cx="255701" cy="255701"/>
          </a:xfrm>
          <a:prstGeom prst="mathPlus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498571" y="3920577"/>
            <a:ext cx="5761552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498571" y="6331459"/>
            <a:ext cx="5761552" cy="0"/>
          </a:xfrm>
          <a:prstGeom prst="line">
            <a:avLst/>
          </a:prstGeom>
          <a:ln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0" y="-67332"/>
            <a:ext cx="6858000" cy="30069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/>
          <p:cNvSpPr/>
          <p:nvPr/>
        </p:nvSpPr>
        <p:spPr>
          <a:xfrm>
            <a:off x="0" y="8843305"/>
            <a:ext cx="6858000" cy="30069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97E37D7-4D66-A642-81FC-75F01DF6E5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07" r="13839"/>
          <a:stretch/>
        </p:blipFill>
        <p:spPr>
          <a:xfrm>
            <a:off x="2360556" y="1631205"/>
            <a:ext cx="2051057" cy="136554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DF60191-2BBB-1247-8E1E-2C5294255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61" y="4026889"/>
            <a:ext cx="2051057" cy="1366688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018FB7A0-2137-AE43-BE38-97E54A7DDE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955"/>
          <a:stretch/>
        </p:blipFill>
        <p:spPr>
          <a:xfrm>
            <a:off x="2375854" y="4014248"/>
            <a:ext cx="2051057" cy="136668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01A34F56-68FB-DF43-B212-F179DFDE5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1589" y="1626484"/>
            <a:ext cx="2051057" cy="1368053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69660651-290C-264E-BB5A-054F28F84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461" y="1658894"/>
            <a:ext cx="2051057" cy="1370786"/>
          </a:xfrm>
          <a:prstGeom prst="rect">
            <a:avLst/>
          </a:prstGeom>
        </p:spPr>
      </p:pic>
      <p:pic>
        <p:nvPicPr>
          <p:cNvPr id="56" name="図 55">
            <a:extLst>
              <a:ext uri="{FF2B5EF4-FFF2-40B4-BE49-F238E27FC236}">
                <a16:creationId xmlns:a16="http://schemas.microsoft.com/office/drawing/2014/main" id="{9541D2FD-04F3-7446-AFE4-8DB413AAB4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1589" y="4041545"/>
            <a:ext cx="2051057" cy="1364639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36484A65-3B17-FE4F-B975-38710CCA37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1" y="6460281"/>
            <a:ext cx="2297834" cy="1257750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52B44003-98FB-394B-8FD5-9394682945A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/>
          <a:stretch/>
        </p:blipFill>
        <p:spPr>
          <a:xfrm>
            <a:off x="2509738" y="6460281"/>
            <a:ext cx="2168799" cy="1259657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A5A951A2-9ECD-6E4B-8D6D-14855DE5EB3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15"/>
          <a:stretch/>
        </p:blipFill>
        <p:spPr>
          <a:xfrm>
            <a:off x="4753801" y="6453796"/>
            <a:ext cx="1962562" cy="1270487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830DC5D3-A10C-A441-9C19-16D5E58762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1378" y="382190"/>
            <a:ext cx="1005983" cy="992093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19FF91E0-E6D9-FF4B-A453-F5D89E883A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243" y="407168"/>
            <a:ext cx="2429563" cy="1060069"/>
          </a:xfrm>
          <a:prstGeom prst="rect">
            <a:avLst/>
          </a:prstGeom>
        </p:spPr>
      </p:pic>
      <p:pic>
        <p:nvPicPr>
          <p:cNvPr id="60" name="図 59">
            <a:extLst>
              <a:ext uri="{FF2B5EF4-FFF2-40B4-BE49-F238E27FC236}">
                <a16:creationId xmlns:a16="http://schemas.microsoft.com/office/drawing/2014/main" id="{0F704E3F-BBC6-4B43-82E0-D2E00530E16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57051" y="449645"/>
            <a:ext cx="2418757" cy="91110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 rot="21051850">
            <a:off x="850234" y="3025558"/>
            <a:ext cx="1141255" cy="6904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ja-JP" altLang="ja-JP" sz="900" dirty="0"/>
              <a:t>P</a:t>
            </a:r>
            <a:r>
              <a:rPr lang="en-US" altLang="ja-JP" sz="900" dirty="0"/>
              <a:t>OINT</a:t>
            </a:r>
          </a:p>
          <a:p>
            <a:pPr algn="ctr"/>
            <a:r>
              <a:rPr lang="ja-JP" altLang="en-US" sz="1100" b="1">
                <a:latin typeface="+mn-ea"/>
              </a:rPr>
              <a:t>海ごみゼロウィーク</a:t>
            </a:r>
            <a:endParaRPr lang="en-US" altLang="ja-JP" sz="1100" b="1" dirty="0">
              <a:latin typeface="+mn-ea"/>
            </a:endParaRPr>
          </a:p>
          <a:p>
            <a:pPr algn="ctr"/>
            <a:r>
              <a:rPr lang="ja-JP" altLang="en-US" sz="1100" b="1">
                <a:latin typeface="+mn-ea"/>
              </a:rPr>
              <a:t>開会式</a:t>
            </a:r>
            <a:endParaRPr lang="en-US" altLang="ja-JP" sz="1100" b="1" dirty="0">
              <a:latin typeface="+mn-ea"/>
            </a:endParaRPr>
          </a:p>
        </p:txBody>
      </p:sp>
      <p:sp>
        <p:nvSpPr>
          <p:cNvPr id="23" name="正方形/長方形 22"/>
          <p:cNvSpPr/>
          <p:nvPr/>
        </p:nvSpPr>
        <p:spPr>
          <a:xfrm rot="21051850">
            <a:off x="850234" y="5404815"/>
            <a:ext cx="1141255" cy="6904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ja-JP" altLang="ja-JP" sz="900" dirty="0"/>
              <a:t>P</a:t>
            </a:r>
            <a:r>
              <a:rPr lang="en-US" altLang="ja-JP" sz="900" dirty="0"/>
              <a:t>OINT</a:t>
            </a:r>
          </a:p>
          <a:p>
            <a:pPr algn="ctr"/>
            <a:r>
              <a:rPr lang="ja-JP" altLang="en-US" sz="1100" b="1">
                <a:latin typeface="+mn-ea"/>
              </a:rPr>
              <a:t>全国８ヶ所との</a:t>
            </a:r>
            <a:endParaRPr lang="en-US" altLang="ja-JP" sz="1100" b="1" dirty="0">
              <a:latin typeface="+mn-ea"/>
            </a:endParaRPr>
          </a:p>
          <a:p>
            <a:pPr algn="ctr"/>
            <a:r>
              <a:rPr lang="ja-JP" altLang="en-US" sz="1100" b="1">
                <a:latin typeface="+mn-ea"/>
              </a:rPr>
              <a:t>オンライン中継</a:t>
            </a:r>
            <a:endParaRPr lang="en-US" altLang="ja-JP" sz="1100" b="1" dirty="0">
              <a:latin typeface="+mn-ea"/>
            </a:endParaRPr>
          </a:p>
        </p:txBody>
      </p:sp>
      <p:sp>
        <p:nvSpPr>
          <p:cNvPr id="34" name="正方形/長方形 33"/>
          <p:cNvSpPr/>
          <p:nvPr/>
        </p:nvSpPr>
        <p:spPr>
          <a:xfrm rot="21051850">
            <a:off x="850234" y="7788295"/>
            <a:ext cx="1141255" cy="6904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ja-JP" altLang="ja-JP" sz="900" dirty="0"/>
              <a:t>P</a:t>
            </a:r>
            <a:r>
              <a:rPr lang="en-US" altLang="ja-JP" sz="900" dirty="0"/>
              <a:t>OINT</a:t>
            </a:r>
          </a:p>
          <a:p>
            <a:pPr algn="ctr"/>
            <a:r>
              <a:rPr lang="ja-JP" altLang="en-US" sz="1100" b="1">
                <a:latin typeface="+mn-ea"/>
              </a:rPr>
              <a:t>合計</a:t>
            </a:r>
            <a:r>
              <a:rPr lang="en-US" altLang="ja-JP" sz="1100" b="1" dirty="0">
                <a:latin typeface="+mn-ea"/>
              </a:rPr>
              <a:t>80</a:t>
            </a:r>
            <a:r>
              <a:rPr lang="ja-JP" altLang="en-US" sz="1100" b="1">
                <a:latin typeface="+mn-ea"/>
              </a:rPr>
              <a:t>以上の</a:t>
            </a:r>
            <a:endParaRPr lang="en-US" altLang="ja-JP" sz="1100" b="1" dirty="0">
              <a:latin typeface="+mn-ea"/>
            </a:endParaRPr>
          </a:p>
          <a:p>
            <a:pPr algn="ctr"/>
            <a:r>
              <a:rPr lang="ja-JP" altLang="en-US" sz="1100" b="1">
                <a:latin typeface="+mn-ea"/>
              </a:rPr>
              <a:t>メディアに露出</a:t>
            </a:r>
            <a:endParaRPr lang="en-US" altLang="ja-JP" sz="11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651549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iryo UI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197</Words>
  <Application>Microsoft Macintosh PowerPoint</Application>
  <PresentationFormat>画面に合わせる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 UI</vt:lpstr>
      <vt:lpstr>Yu Gothic</vt:lpstr>
      <vt:lpstr>Arial</vt:lpstr>
      <vt:lpstr>ホワイト</vt:lpstr>
      <vt:lpstr>PowerPoint プレゼンテーション</vt:lpstr>
    </vt:vector>
  </TitlesOfParts>
  <Company>環境メディアフォーラム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里村 真菜美</dc:creator>
  <cp:lastModifiedBy>恭平 武鑓</cp:lastModifiedBy>
  <cp:revision>69</cp:revision>
  <cp:lastPrinted>2017-11-10T01:35:37Z</cp:lastPrinted>
  <dcterms:created xsi:type="dcterms:W3CDTF">2017-10-20T06:50:39Z</dcterms:created>
  <dcterms:modified xsi:type="dcterms:W3CDTF">2020-11-06T05:22:34Z</dcterms:modified>
</cp:coreProperties>
</file>