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8" r:id="rId2"/>
    <p:sldId id="258" r:id="rId3"/>
    <p:sldId id="266" r:id="rId4"/>
    <p:sldId id="262" r:id="rId5"/>
  </p:sldIdLst>
  <p:sldSz cx="9906000" cy="6858000" type="A4"/>
  <p:notesSz cx="14295438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9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9AEB"/>
    <a:srgbClr val="2E9CE7"/>
    <a:srgbClr val="1EC0F1"/>
    <a:srgbClr val="E14342"/>
    <a:srgbClr val="E8C625"/>
    <a:srgbClr val="138FF8"/>
    <a:srgbClr val="49B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82" autoAdjust="0"/>
  </p:normalViewPr>
  <p:slideViewPr>
    <p:cSldViewPr snapToObjects="1">
      <p:cViewPr>
        <p:scale>
          <a:sx n="75" d="100"/>
          <a:sy n="75" d="100"/>
        </p:scale>
        <p:origin x="-1158" y="-114"/>
      </p:cViewPr>
      <p:guideLst>
        <p:guide orient="horz" pos="2295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6194690" cy="493315"/>
          </a:xfrm>
          <a:prstGeom prst="rect">
            <a:avLst/>
          </a:prstGeom>
        </p:spPr>
        <p:txBody>
          <a:bodyPr vert="horz" lIns="132058" tIns="66029" rIns="132058" bIns="66029" rtlCol="0"/>
          <a:lstStyle>
            <a:lvl1pPr algn="l">
              <a:defRPr sz="17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8098268" y="1"/>
            <a:ext cx="6194690" cy="493315"/>
          </a:xfrm>
          <a:prstGeom prst="rect">
            <a:avLst/>
          </a:prstGeom>
        </p:spPr>
        <p:txBody>
          <a:bodyPr vert="horz" lIns="132058" tIns="66029" rIns="132058" bIns="66029" rtlCol="0"/>
          <a:lstStyle>
            <a:lvl1pPr algn="r">
              <a:defRPr sz="1700"/>
            </a:lvl1pPr>
          </a:lstStyle>
          <a:p>
            <a:fld id="{37F9353E-6D18-B045-892B-D0FAA7FA5073}" type="datetimeFigureOut">
              <a:rPr kumimoji="1" lang="ja-JP" altLang="en-US" smtClean="0"/>
              <a:t>2019/8/30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76750" y="739775"/>
            <a:ext cx="5341938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058" tIns="66029" rIns="132058" bIns="66029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429545" y="4686499"/>
            <a:ext cx="11436350" cy="4439840"/>
          </a:xfrm>
          <a:prstGeom prst="rect">
            <a:avLst/>
          </a:prstGeom>
        </p:spPr>
        <p:txBody>
          <a:bodyPr vert="horz" lIns="132058" tIns="66029" rIns="132058" bIns="6602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0716"/>
            <a:ext cx="6194690" cy="493315"/>
          </a:xfrm>
          <a:prstGeom prst="rect">
            <a:avLst/>
          </a:prstGeom>
        </p:spPr>
        <p:txBody>
          <a:bodyPr vert="horz" lIns="132058" tIns="66029" rIns="132058" bIns="66029" rtlCol="0" anchor="b"/>
          <a:lstStyle>
            <a:lvl1pPr algn="l">
              <a:defRPr sz="17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8098268" y="9370716"/>
            <a:ext cx="6194690" cy="493315"/>
          </a:xfrm>
          <a:prstGeom prst="rect">
            <a:avLst/>
          </a:prstGeom>
        </p:spPr>
        <p:txBody>
          <a:bodyPr vert="horz" lIns="132058" tIns="66029" rIns="132058" bIns="66029" rtlCol="0" anchor="b"/>
          <a:lstStyle>
            <a:lvl1pPr algn="r">
              <a:defRPr sz="1700"/>
            </a:lvl1pPr>
          </a:lstStyle>
          <a:p>
            <a:fld id="{42794AB6-64BC-CE42-8081-BACB083B94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4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94AB6-64BC-CE42-8081-BACB083B9491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358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2019/8/30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178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2019/8/30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634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2019/8/30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263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2019/8/30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458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2019/8/30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825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2019/8/30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23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2019/8/30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07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2019/8/30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684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2019/8/30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423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2019/8/30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800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2019/8/30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7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00B0F0"/>
            </a:gs>
            <a:gs pos="100000">
              <a:srgbClr val="55B1F0"/>
            </a:gs>
            <a:gs pos="0">
              <a:srgbClr val="229AEB"/>
            </a:gs>
            <a:gs pos="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531D-39BE-A047-935A-693117E2CCF5}" type="datetimeFigureOut">
              <a:rPr kumimoji="1" lang="ja-JP" altLang="en-US" smtClean="0"/>
              <a:t>2019/8/30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754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図 61" descr="スクリーンショット 2018-08-08 22.04.44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647" y="5352499"/>
            <a:ext cx="2956367" cy="1631870"/>
          </a:xfrm>
          <a:prstGeom prst="rect">
            <a:avLst/>
          </a:prstGeom>
        </p:spPr>
      </p:pic>
      <p:pic>
        <p:nvPicPr>
          <p:cNvPr id="59" name="Picture 2" descr="C:\Users\tys\Desktop\nami-illust10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89" y="4274288"/>
            <a:ext cx="4136459" cy="12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ys\Desktop\nami-illust10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04" y="2784097"/>
            <a:ext cx="4136459" cy="12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1568624" y="6237312"/>
            <a:ext cx="1552561" cy="592436"/>
            <a:chOff x="1786112" y="6179743"/>
            <a:chExt cx="1283108" cy="489616"/>
          </a:xfrm>
        </p:grpSpPr>
        <p:sp>
          <p:nvSpPr>
            <p:cNvPr id="28" name="正方形/長方形 27"/>
            <p:cNvSpPr/>
            <p:nvPr/>
          </p:nvSpPr>
          <p:spPr>
            <a:xfrm>
              <a:off x="1786112" y="6179743"/>
              <a:ext cx="1257398" cy="437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94" t="64800" r="29537" b="15914"/>
            <a:stretch/>
          </p:blipFill>
          <p:spPr>
            <a:xfrm>
              <a:off x="1796220" y="6192028"/>
              <a:ext cx="1273000" cy="477331"/>
            </a:xfrm>
            <a:prstGeom prst="rect">
              <a:avLst/>
            </a:prstGeom>
          </p:spPr>
        </p:pic>
      </p:grpSp>
      <p:sp>
        <p:nvSpPr>
          <p:cNvPr id="6" name="正方形/長方形 5"/>
          <p:cNvSpPr/>
          <p:nvPr/>
        </p:nvSpPr>
        <p:spPr>
          <a:xfrm>
            <a:off x="5582103" y="188641"/>
            <a:ext cx="4169779" cy="642820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9" b="35565"/>
          <a:stretch/>
        </p:blipFill>
        <p:spPr>
          <a:xfrm>
            <a:off x="5385048" y="692696"/>
            <a:ext cx="4586757" cy="1732830"/>
          </a:xfrm>
          <a:prstGeom prst="rect">
            <a:avLst/>
          </a:prstGeom>
        </p:spPr>
      </p:pic>
      <p:cxnSp>
        <p:nvCxnSpPr>
          <p:cNvPr id="30" name="直線コネクタ 29"/>
          <p:cNvCxnSpPr/>
          <p:nvPr/>
        </p:nvCxnSpPr>
        <p:spPr>
          <a:xfrm>
            <a:off x="784291" y="5949280"/>
            <a:ext cx="32403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2288704" y="5877272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2118331" y="5900098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2495356" y="5900097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4" name="直線コネクタ 33"/>
          <p:cNvCxnSpPr/>
          <p:nvPr/>
        </p:nvCxnSpPr>
        <p:spPr>
          <a:xfrm>
            <a:off x="784291" y="5661248"/>
            <a:ext cx="32403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2288704" y="5589240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2118331" y="5612066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2495356" y="5612065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5845494" y="4437112"/>
            <a:ext cx="3674609" cy="1504050"/>
            <a:chOff x="5845494" y="5013176"/>
            <a:chExt cx="3674609" cy="1504050"/>
          </a:xfrm>
        </p:grpSpPr>
        <p:sp>
          <p:nvSpPr>
            <p:cNvPr id="10" name="正方形/長方形 9"/>
            <p:cNvSpPr/>
            <p:nvPr/>
          </p:nvSpPr>
          <p:spPr>
            <a:xfrm>
              <a:off x="5845494" y="5013176"/>
              <a:ext cx="3674609" cy="15040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" name="直線コネクタ 2"/>
            <p:cNvCxnSpPr/>
            <p:nvPr/>
          </p:nvCxnSpPr>
          <p:spPr>
            <a:xfrm>
              <a:off x="6063438" y="5641399"/>
              <a:ext cx="3240360" cy="0"/>
            </a:xfrm>
            <a:prstGeom prst="line">
              <a:avLst/>
            </a:prstGeom>
            <a:ln>
              <a:solidFill>
                <a:srgbClr val="229A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テキスト ボックス 1"/>
            <p:cNvSpPr txBox="1"/>
            <p:nvPr/>
          </p:nvSpPr>
          <p:spPr>
            <a:xfrm>
              <a:off x="6063438" y="537843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1" dirty="0">
                  <a:solidFill>
                    <a:srgbClr val="229AEB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学校名</a:t>
              </a:r>
              <a:endParaRPr kumimoji="1" lang="ja-JP" altLang="en-US" sz="1100" b="1" dirty="0">
                <a:solidFill>
                  <a:srgbClr val="229AE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075994" y="604771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 smtClean="0">
                  <a:solidFill>
                    <a:srgbClr val="229AEB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名前</a:t>
              </a:r>
              <a:endParaRPr kumimoji="1" lang="ja-JP" altLang="en-US" sz="1100" b="1" dirty="0">
                <a:solidFill>
                  <a:srgbClr val="229AE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6063438" y="6309320"/>
              <a:ext cx="3240360" cy="0"/>
            </a:xfrm>
            <a:prstGeom prst="line">
              <a:avLst/>
            </a:prstGeom>
            <a:ln>
              <a:solidFill>
                <a:srgbClr val="229A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正方形/長方形 26"/>
          <p:cNvSpPr/>
          <p:nvPr/>
        </p:nvSpPr>
        <p:spPr>
          <a:xfrm>
            <a:off x="5642957" y="244023"/>
            <a:ext cx="4051775" cy="6302796"/>
          </a:xfrm>
          <a:prstGeom prst="rect">
            <a:avLst/>
          </a:prstGeom>
          <a:noFill/>
          <a:ln w="889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6169803" y="3027165"/>
            <a:ext cx="1399046" cy="646331"/>
            <a:chOff x="5896310" y="2959136"/>
            <a:chExt cx="1399046" cy="646331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5896310" y="2959136"/>
              <a:ext cx="424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Ｎ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465168" y="2959136"/>
              <a:ext cx="542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Ｔ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735005" y="2959136"/>
              <a:ext cx="56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Ｅ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181328" y="2959136"/>
              <a:ext cx="54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Ｏ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7276306" y="3032951"/>
            <a:ext cx="1623936" cy="646331"/>
            <a:chOff x="7997627" y="2959136"/>
            <a:chExt cx="1623936" cy="646331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8644458" y="2959136"/>
              <a:ext cx="54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Ｏ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997627" y="2959136"/>
              <a:ext cx="827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Ｂ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8365951" y="2959136"/>
              <a:ext cx="54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Ｏ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8793807" y="2959136"/>
              <a:ext cx="827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ja-JP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K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838118" y="5983768"/>
            <a:ext cx="315795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この活動は、海と日本プロジェクトの一環で実施しています。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834943" y="5687615"/>
            <a:ext cx="31579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海洋キッズスクール実行委員会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0" name="図 59" descr="スクリーンショット 2018-08-08 22.05.24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01" y="-851645"/>
            <a:ext cx="1874617" cy="1619319"/>
          </a:xfrm>
          <a:prstGeom prst="rect">
            <a:avLst/>
          </a:prstGeom>
        </p:spPr>
      </p:pic>
      <p:grpSp>
        <p:nvGrpSpPr>
          <p:cNvPr id="286" name="グループ化 285"/>
          <p:cNvGrpSpPr/>
          <p:nvPr/>
        </p:nvGrpSpPr>
        <p:grpSpPr>
          <a:xfrm>
            <a:off x="150366" y="429041"/>
            <a:ext cx="4639133" cy="5178283"/>
            <a:chOff x="1824972" y="756411"/>
            <a:chExt cx="4639133" cy="5178283"/>
          </a:xfrm>
        </p:grpSpPr>
        <p:sp>
          <p:nvSpPr>
            <p:cNvPr id="287" name="正方形/長方形 286"/>
            <p:cNvSpPr/>
            <p:nvPr/>
          </p:nvSpPr>
          <p:spPr>
            <a:xfrm>
              <a:off x="5358798" y="75641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8" name="正方形/長方形 287"/>
            <p:cNvSpPr/>
            <p:nvPr/>
          </p:nvSpPr>
          <p:spPr>
            <a:xfrm>
              <a:off x="5358798" y="91310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9" name="正方形/長方形 288"/>
            <p:cNvSpPr/>
            <p:nvPr/>
          </p:nvSpPr>
          <p:spPr>
            <a:xfrm>
              <a:off x="5516560" y="92024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0" name="正方形/長方形 289"/>
            <p:cNvSpPr/>
            <p:nvPr/>
          </p:nvSpPr>
          <p:spPr>
            <a:xfrm>
              <a:off x="5358798" y="107409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1" name="正方形/長方形 290"/>
            <p:cNvSpPr/>
            <p:nvPr/>
          </p:nvSpPr>
          <p:spPr>
            <a:xfrm>
              <a:off x="5516830" y="107171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2" name="正方形/長方形 291"/>
            <p:cNvSpPr/>
            <p:nvPr/>
          </p:nvSpPr>
          <p:spPr>
            <a:xfrm>
              <a:off x="5677243" y="107171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3" name="正方形/長方形 292"/>
            <p:cNvSpPr/>
            <p:nvPr/>
          </p:nvSpPr>
          <p:spPr>
            <a:xfrm>
              <a:off x="5198386" y="123078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4" name="正方形/長方形 293"/>
            <p:cNvSpPr/>
            <p:nvPr/>
          </p:nvSpPr>
          <p:spPr>
            <a:xfrm>
              <a:off x="5358798" y="123078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5" name="正方形/長方形 294"/>
            <p:cNvSpPr/>
            <p:nvPr/>
          </p:nvSpPr>
          <p:spPr>
            <a:xfrm>
              <a:off x="5516830" y="122840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6" name="正方形/長方形 295"/>
            <p:cNvSpPr/>
            <p:nvPr/>
          </p:nvSpPr>
          <p:spPr>
            <a:xfrm>
              <a:off x="5677243" y="122840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7" name="正方形/長方形 296"/>
            <p:cNvSpPr/>
            <p:nvPr/>
          </p:nvSpPr>
          <p:spPr>
            <a:xfrm>
              <a:off x="5837656" y="122840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8" name="正方形/長方形 297"/>
            <p:cNvSpPr/>
            <p:nvPr/>
          </p:nvSpPr>
          <p:spPr>
            <a:xfrm>
              <a:off x="5198386" y="13925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9" name="正方形/長方形 298"/>
            <p:cNvSpPr/>
            <p:nvPr/>
          </p:nvSpPr>
          <p:spPr>
            <a:xfrm>
              <a:off x="5358798" y="13925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0" name="正方形/長方形 299"/>
            <p:cNvSpPr/>
            <p:nvPr/>
          </p:nvSpPr>
          <p:spPr>
            <a:xfrm>
              <a:off x="5516830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1" name="正方形/長方形 300"/>
            <p:cNvSpPr/>
            <p:nvPr/>
          </p:nvSpPr>
          <p:spPr>
            <a:xfrm>
              <a:off x="5677243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2" name="正方形/長方形 301"/>
            <p:cNvSpPr/>
            <p:nvPr/>
          </p:nvSpPr>
          <p:spPr>
            <a:xfrm>
              <a:off x="5837656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3" name="正方形/長方形 302"/>
            <p:cNvSpPr/>
            <p:nvPr/>
          </p:nvSpPr>
          <p:spPr>
            <a:xfrm>
              <a:off x="6333181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4" name="正方形/長方形 303"/>
            <p:cNvSpPr/>
            <p:nvPr/>
          </p:nvSpPr>
          <p:spPr>
            <a:xfrm>
              <a:off x="5037974" y="154919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5" name="正方形/長方形 304"/>
            <p:cNvSpPr/>
            <p:nvPr/>
          </p:nvSpPr>
          <p:spPr>
            <a:xfrm>
              <a:off x="5198386" y="154919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6" name="正方形/長方形 305"/>
            <p:cNvSpPr/>
            <p:nvPr/>
          </p:nvSpPr>
          <p:spPr>
            <a:xfrm>
              <a:off x="5358798" y="154919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7" name="正方形/長方形 306"/>
            <p:cNvSpPr/>
            <p:nvPr/>
          </p:nvSpPr>
          <p:spPr>
            <a:xfrm>
              <a:off x="5516830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8" name="正方形/長方形 307"/>
            <p:cNvSpPr/>
            <p:nvPr/>
          </p:nvSpPr>
          <p:spPr>
            <a:xfrm>
              <a:off x="5677243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9" name="正方形/長方形 308"/>
            <p:cNvSpPr/>
            <p:nvPr/>
          </p:nvSpPr>
          <p:spPr>
            <a:xfrm>
              <a:off x="5837656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0" name="正方形/長方形 309"/>
            <p:cNvSpPr/>
            <p:nvPr/>
          </p:nvSpPr>
          <p:spPr>
            <a:xfrm>
              <a:off x="5993307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1" name="正方形/長方形 310"/>
            <p:cNvSpPr/>
            <p:nvPr/>
          </p:nvSpPr>
          <p:spPr>
            <a:xfrm>
              <a:off x="6163244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2" name="正方形/長方形 311"/>
            <p:cNvSpPr/>
            <p:nvPr/>
          </p:nvSpPr>
          <p:spPr>
            <a:xfrm>
              <a:off x="6333181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3" name="正方形/長方形 312"/>
            <p:cNvSpPr/>
            <p:nvPr/>
          </p:nvSpPr>
          <p:spPr>
            <a:xfrm>
              <a:off x="4877562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4" name="正方形/長方形 313"/>
            <p:cNvSpPr/>
            <p:nvPr/>
          </p:nvSpPr>
          <p:spPr>
            <a:xfrm>
              <a:off x="5037974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5" name="正方形/長方形 314"/>
            <p:cNvSpPr/>
            <p:nvPr/>
          </p:nvSpPr>
          <p:spPr>
            <a:xfrm>
              <a:off x="5198386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6" name="正方形/長方形 315"/>
            <p:cNvSpPr/>
            <p:nvPr/>
          </p:nvSpPr>
          <p:spPr>
            <a:xfrm>
              <a:off x="5358798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7" name="正方形/長方形 316"/>
            <p:cNvSpPr/>
            <p:nvPr/>
          </p:nvSpPr>
          <p:spPr>
            <a:xfrm>
              <a:off x="5516830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8" name="正方形/長方形 317"/>
            <p:cNvSpPr/>
            <p:nvPr/>
          </p:nvSpPr>
          <p:spPr>
            <a:xfrm>
              <a:off x="5677243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9" name="正方形/長方形 318"/>
            <p:cNvSpPr/>
            <p:nvPr/>
          </p:nvSpPr>
          <p:spPr>
            <a:xfrm>
              <a:off x="5837656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0" name="正方形/長方形 319"/>
            <p:cNvSpPr/>
            <p:nvPr/>
          </p:nvSpPr>
          <p:spPr>
            <a:xfrm>
              <a:off x="5993307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1" name="正方形/長方形 320"/>
            <p:cNvSpPr/>
            <p:nvPr/>
          </p:nvSpPr>
          <p:spPr>
            <a:xfrm>
              <a:off x="6163244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2" name="正方形/長方形 321"/>
            <p:cNvSpPr/>
            <p:nvPr/>
          </p:nvSpPr>
          <p:spPr>
            <a:xfrm>
              <a:off x="4717150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3" name="正方形/長方形 322"/>
            <p:cNvSpPr/>
            <p:nvPr/>
          </p:nvSpPr>
          <p:spPr>
            <a:xfrm>
              <a:off x="4877562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4" name="正方形/長方形 323"/>
            <p:cNvSpPr/>
            <p:nvPr/>
          </p:nvSpPr>
          <p:spPr>
            <a:xfrm>
              <a:off x="5198386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5" name="正方形/長方形 324"/>
            <p:cNvSpPr/>
            <p:nvPr/>
          </p:nvSpPr>
          <p:spPr>
            <a:xfrm>
              <a:off x="5358798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6" name="正方形/長方形 325"/>
            <p:cNvSpPr/>
            <p:nvPr/>
          </p:nvSpPr>
          <p:spPr>
            <a:xfrm>
              <a:off x="5516830" y="185497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7" name="正方形/長方形 326"/>
            <p:cNvSpPr/>
            <p:nvPr/>
          </p:nvSpPr>
          <p:spPr>
            <a:xfrm>
              <a:off x="5677243" y="185497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8" name="正方形/長方形 327"/>
            <p:cNvSpPr/>
            <p:nvPr/>
          </p:nvSpPr>
          <p:spPr>
            <a:xfrm>
              <a:off x="5837656" y="185497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9" name="正方形/長方形 328"/>
            <p:cNvSpPr/>
            <p:nvPr/>
          </p:nvSpPr>
          <p:spPr>
            <a:xfrm>
              <a:off x="4877562" y="20227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0" name="正方形/長方形 329"/>
            <p:cNvSpPr/>
            <p:nvPr/>
          </p:nvSpPr>
          <p:spPr>
            <a:xfrm>
              <a:off x="5677243" y="202037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1" name="正方形/長方形 330"/>
            <p:cNvSpPr/>
            <p:nvPr/>
          </p:nvSpPr>
          <p:spPr>
            <a:xfrm>
              <a:off x="5198386" y="217945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2" name="正方形/長方形 331"/>
            <p:cNvSpPr/>
            <p:nvPr/>
          </p:nvSpPr>
          <p:spPr>
            <a:xfrm>
              <a:off x="4877562" y="234043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3" name="正方形/長方形 332"/>
            <p:cNvSpPr/>
            <p:nvPr/>
          </p:nvSpPr>
          <p:spPr>
            <a:xfrm>
              <a:off x="5198386" y="234043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4" name="正方形/長方形 333"/>
            <p:cNvSpPr/>
            <p:nvPr/>
          </p:nvSpPr>
          <p:spPr>
            <a:xfrm>
              <a:off x="4717150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5" name="正方形/長方形 334"/>
            <p:cNvSpPr/>
            <p:nvPr/>
          </p:nvSpPr>
          <p:spPr>
            <a:xfrm>
              <a:off x="4877562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6" name="正方形/長方形 335"/>
            <p:cNvSpPr/>
            <p:nvPr/>
          </p:nvSpPr>
          <p:spPr>
            <a:xfrm>
              <a:off x="5037974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7" name="正方形/長方形 336"/>
            <p:cNvSpPr/>
            <p:nvPr/>
          </p:nvSpPr>
          <p:spPr>
            <a:xfrm>
              <a:off x="5198386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8" name="正方形/長方形 337"/>
            <p:cNvSpPr/>
            <p:nvPr/>
          </p:nvSpPr>
          <p:spPr>
            <a:xfrm>
              <a:off x="5358798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9" name="正方形/長方形 338"/>
            <p:cNvSpPr/>
            <p:nvPr/>
          </p:nvSpPr>
          <p:spPr>
            <a:xfrm>
              <a:off x="4717150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0" name="正方形/長方形 339"/>
            <p:cNvSpPr/>
            <p:nvPr/>
          </p:nvSpPr>
          <p:spPr>
            <a:xfrm>
              <a:off x="4877562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1" name="正方形/長方形 340"/>
            <p:cNvSpPr/>
            <p:nvPr/>
          </p:nvSpPr>
          <p:spPr>
            <a:xfrm>
              <a:off x="5037974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2" name="正方形/長方形 341"/>
            <p:cNvSpPr/>
            <p:nvPr/>
          </p:nvSpPr>
          <p:spPr>
            <a:xfrm>
              <a:off x="5198386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3" name="正方形/長方形 342"/>
            <p:cNvSpPr/>
            <p:nvPr/>
          </p:nvSpPr>
          <p:spPr>
            <a:xfrm>
              <a:off x="5358798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4" name="正方形/長方形 343"/>
            <p:cNvSpPr/>
            <p:nvPr/>
          </p:nvSpPr>
          <p:spPr>
            <a:xfrm>
              <a:off x="4877562" y="281052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5" name="正方形/長方形 344"/>
            <p:cNvSpPr/>
            <p:nvPr/>
          </p:nvSpPr>
          <p:spPr>
            <a:xfrm>
              <a:off x="5037974" y="281052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6" name="正方形/長方形 345"/>
            <p:cNvSpPr/>
            <p:nvPr/>
          </p:nvSpPr>
          <p:spPr>
            <a:xfrm>
              <a:off x="5198386" y="281052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7" name="正方形/長方形 346"/>
            <p:cNvSpPr/>
            <p:nvPr/>
          </p:nvSpPr>
          <p:spPr>
            <a:xfrm>
              <a:off x="4877562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8" name="正方形/長方形 347"/>
            <p:cNvSpPr/>
            <p:nvPr/>
          </p:nvSpPr>
          <p:spPr>
            <a:xfrm>
              <a:off x="5037974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9" name="正方形/長方形 348"/>
            <p:cNvSpPr/>
            <p:nvPr/>
          </p:nvSpPr>
          <p:spPr>
            <a:xfrm>
              <a:off x="5198386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0" name="正方形/長方形 349"/>
            <p:cNvSpPr/>
            <p:nvPr/>
          </p:nvSpPr>
          <p:spPr>
            <a:xfrm>
              <a:off x="5358798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1" name="正方形/長方形 350"/>
            <p:cNvSpPr/>
            <p:nvPr/>
          </p:nvSpPr>
          <p:spPr>
            <a:xfrm>
              <a:off x="4717150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2" name="正方形/長方形 351"/>
            <p:cNvSpPr/>
            <p:nvPr/>
          </p:nvSpPr>
          <p:spPr>
            <a:xfrm>
              <a:off x="4877562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3" name="正方形/長方形 352"/>
            <p:cNvSpPr/>
            <p:nvPr/>
          </p:nvSpPr>
          <p:spPr>
            <a:xfrm>
              <a:off x="5037974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4" name="正方形/長方形 353"/>
            <p:cNvSpPr/>
            <p:nvPr/>
          </p:nvSpPr>
          <p:spPr>
            <a:xfrm>
              <a:off x="5198386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5" name="正方形/長方形 354"/>
            <p:cNvSpPr/>
            <p:nvPr/>
          </p:nvSpPr>
          <p:spPr>
            <a:xfrm>
              <a:off x="5358798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6" name="正方形/長方形 355"/>
            <p:cNvSpPr/>
            <p:nvPr/>
          </p:nvSpPr>
          <p:spPr>
            <a:xfrm>
              <a:off x="4556738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7" name="正方形/長方形 356"/>
            <p:cNvSpPr/>
            <p:nvPr/>
          </p:nvSpPr>
          <p:spPr>
            <a:xfrm>
              <a:off x="4717150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8" name="正方形/長方形 357"/>
            <p:cNvSpPr/>
            <p:nvPr/>
          </p:nvSpPr>
          <p:spPr>
            <a:xfrm>
              <a:off x="4877562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9" name="正方形/長方形 358"/>
            <p:cNvSpPr/>
            <p:nvPr/>
          </p:nvSpPr>
          <p:spPr>
            <a:xfrm>
              <a:off x="5037974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0" name="正方形/長方形 359"/>
            <p:cNvSpPr/>
            <p:nvPr/>
          </p:nvSpPr>
          <p:spPr>
            <a:xfrm>
              <a:off x="5198386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1" name="正方形/長方形 360"/>
            <p:cNvSpPr/>
            <p:nvPr/>
          </p:nvSpPr>
          <p:spPr>
            <a:xfrm>
              <a:off x="5358798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2" name="正方形/長方形 361"/>
            <p:cNvSpPr/>
            <p:nvPr/>
          </p:nvSpPr>
          <p:spPr>
            <a:xfrm>
              <a:off x="3924615" y="3440775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3" name="正方形/長方形 362"/>
            <p:cNvSpPr/>
            <p:nvPr/>
          </p:nvSpPr>
          <p:spPr>
            <a:xfrm>
              <a:off x="4396326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4" name="正方形/長方形 363"/>
            <p:cNvSpPr/>
            <p:nvPr/>
          </p:nvSpPr>
          <p:spPr>
            <a:xfrm>
              <a:off x="4556738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5" name="正方形/長方形 364"/>
            <p:cNvSpPr/>
            <p:nvPr/>
          </p:nvSpPr>
          <p:spPr>
            <a:xfrm>
              <a:off x="4717150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6" name="正方形/長方形 365"/>
            <p:cNvSpPr/>
            <p:nvPr/>
          </p:nvSpPr>
          <p:spPr>
            <a:xfrm>
              <a:off x="4877562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7" name="正方形/長方形 366"/>
            <p:cNvSpPr/>
            <p:nvPr/>
          </p:nvSpPr>
          <p:spPr>
            <a:xfrm>
              <a:off x="5037974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8" name="正方形/長方形 367"/>
            <p:cNvSpPr/>
            <p:nvPr/>
          </p:nvSpPr>
          <p:spPr>
            <a:xfrm>
              <a:off x="5198386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9" name="正方形/長方形 368"/>
            <p:cNvSpPr/>
            <p:nvPr/>
          </p:nvSpPr>
          <p:spPr>
            <a:xfrm>
              <a:off x="5358798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0" name="正方形/長方形 369"/>
            <p:cNvSpPr/>
            <p:nvPr/>
          </p:nvSpPr>
          <p:spPr>
            <a:xfrm>
              <a:off x="3767378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1" name="正方形/長方形 370"/>
            <p:cNvSpPr/>
            <p:nvPr/>
          </p:nvSpPr>
          <p:spPr>
            <a:xfrm>
              <a:off x="3924615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2" name="正方形/長方形 371"/>
            <p:cNvSpPr/>
            <p:nvPr/>
          </p:nvSpPr>
          <p:spPr>
            <a:xfrm>
              <a:off x="4245439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3" name="正方形/長方形 372"/>
            <p:cNvSpPr/>
            <p:nvPr/>
          </p:nvSpPr>
          <p:spPr>
            <a:xfrm>
              <a:off x="4396326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4556738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5" name="正方形/長方形 374"/>
            <p:cNvSpPr/>
            <p:nvPr/>
          </p:nvSpPr>
          <p:spPr>
            <a:xfrm>
              <a:off x="4717150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6" name="正方形/長方形 375"/>
            <p:cNvSpPr/>
            <p:nvPr/>
          </p:nvSpPr>
          <p:spPr>
            <a:xfrm>
              <a:off x="4877562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7" name="正方形/長方形 376"/>
            <p:cNvSpPr/>
            <p:nvPr/>
          </p:nvSpPr>
          <p:spPr>
            <a:xfrm>
              <a:off x="5037974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8" name="正方形/長方形 377"/>
            <p:cNvSpPr/>
            <p:nvPr/>
          </p:nvSpPr>
          <p:spPr>
            <a:xfrm>
              <a:off x="5198386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9" name="正方形/長方形 378"/>
            <p:cNvSpPr/>
            <p:nvPr/>
          </p:nvSpPr>
          <p:spPr>
            <a:xfrm>
              <a:off x="5358798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0" name="正方形/長方形 379"/>
            <p:cNvSpPr/>
            <p:nvPr/>
          </p:nvSpPr>
          <p:spPr>
            <a:xfrm>
              <a:off x="3767378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1" name="正方形/長方形 380"/>
            <p:cNvSpPr/>
            <p:nvPr/>
          </p:nvSpPr>
          <p:spPr>
            <a:xfrm>
              <a:off x="3924615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4245439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3" name="正方形/長方形 382"/>
            <p:cNvSpPr/>
            <p:nvPr/>
          </p:nvSpPr>
          <p:spPr>
            <a:xfrm>
              <a:off x="4396326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4" name="正方形/長方形 383"/>
            <p:cNvSpPr/>
            <p:nvPr/>
          </p:nvSpPr>
          <p:spPr>
            <a:xfrm>
              <a:off x="4556738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5" name="正方形/長方形 384"/>
            <p:cNvSpPr/>
            <p:nvPr/>
          </p:nvSpPr>
          <p:spPr>
            <a:xfrm>
              <a:off x="4717150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6" name="正方形/長方形 385"/>
            <p:cNvSpPr/>
            <p:nvPr/>
          </p:nvSpPr>
          <p:spPr>
            <a:xfrm>
              <a:off x="4877562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7" name="正方形/長方形 386"/>
            <p:cNvSpPr/>
            <p:nvPr/>
          </p:nvSpPr>
          <p:spPr>
            <a:xfrm>
              <a:off x="5037974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8" name="正方形/長方形 387"/>
            <p:cNvSpPr/>
            <p:nvPr/>
          </p:nvSpPr>
          <p:spPr>
            <a:xfrm>
              <a:off x="5198386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9" name="正方形/長方形 388"/>
            <p:cNvSpPr/>
            <p:nvPr/>
          </p:nvSpPr>
          <p:spPr>
            <a:xfrm>
              <a:off x="5358798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0" name="正方形/長方形 389"/>
            <p:cNvSpPr/>
            <p:nvPr/>
          </p:nvSpPr>
          <p:spPr>
            <a:xfrm>
              <a:off x="3456079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1" name="正方形/長方形 390"/>
            <p:cNvSpPr/>
            <p:nvPr/>
          </p:nvSpPr>
          <p:spPr>
            <a:xfrm>
              <a:off x="3616491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2" name="正方形/長方形 391"/>
            <p:cNvSpPr/>
            <p:nvPr/>
          </p:nvSpPr>
          <p:spPr>
            <a:xfrm>
              <a:off x="3767378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3" name="正方形/長方形 392"/>
            <p:cNvSpPr/>
            <p:nvPr/>
          </p:nvSpPr>
          <p:spPr>
            <a:xfrm>
              <a:off x="3924615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4" name="正方形/長方形 393"/>
            <p:cNvSpPr/>
            <p:nvPr/>
          </p:nvSpPr>
          <p:spPr>
            <a:xfrm>
              <a:off x="4085027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5" name="正方形/長方形 394"/>
            <p:cNvSpPr/>
            <p:nvPr/>
          </p:nvSpPr>
          <p:spPr>
            <a:xfrm>
              <a:off x="4245439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6" name="正方形/長方形 395"/>
            <p:cNvSpPr/>
            <p:nvPr/>
          </p:nvSpPr>
          <p:spPr>
            <a:xfrm>
              <a:off x="4396326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7" name="正方形/長方形 396"/>
            <p:cNvSpPr/>
            <p:nvPr/>
          </p:nvSpPr>
          <p:spPr>
            <a:xfrm>
              <a:off x="4556738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8" name="正方形/長方形 397"/>
            <p:cNvSpPr/>
            <p:nvPr/>
          </p:nvSpPr>
          <p:spPr>
            <a:xfrm>
              <a:off x="4717150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9" name="正方形/長方形 398"/>
            <p:cNvSpPr/>
            <p:nvPr/>
          </p:nvSpPr>
          <p:spPr>
            <a:xfrm>
              <a:off x="4877562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0" name="正方形/長方形 399"/>
            <p:cNvSpPr/>
            <p:nvPr/>
          </p:nvSpPr>
          <p:spPr>
            <a:xfrm>
              <a:off x="5037974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1" name="正方形/長方形 400"/>
            <p:cNvSpPr/>
            <p:nvPr/>
          </p:nvSpPr>
          <p:spPr>
            <a:xfrm>
              <a:off x="5198386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2" name="正方形/長方形 401"/>
            <p:cNvSpPr/>
            <p:nvPr/>
          </p:nvSpPr>
          <p:spPr>
            <a:xfrm>
              <a:off x="2804906" y="406734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3" name="正方形/長方形 402"/>
            <p:cNvSpPr/>
            <p:nvPr/>
          </p:nvSpPr>
          <p:spPr>
            <a:xfrm>
              <a:off x="2965318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4" name="正方形/長方形 403"/>
            <p:cNvSpPr/>
            <p:nvPr/>
          </p:nvSpPr>
          <p:spPr>
            <a:xfrm>
              <a:off x="3125730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5" name="正方形/長方形 404"/>
            <p:cNvSpPr/>
            <p:nvPr/>
          </p:nvSpPr>
          <p:spPr>
            <a:xfrm>
              <a:off x="3286142" y="406734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6" name="正方形/長方形 405"/>
            <p:cNvSpPr/>
            <p:nvPr/>
          </p:nvSpPr>
          <p:spPr>
            <a:xfrm>
              <a:off x="3456079" y="406734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7" name="正方形/長方形 406"/>
            <p:cNvSpPr/>
            <p:nvPr/>
          </p:nvSpPr>
          <p:spPr>
            <a:xfrm>
              <a:off x="3616491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8" name="正方形/長方形 407"/>
            <p:cNvSpPr/>
            <p:nvPr/>
          </p:nvSpPr>
          <p:spPr>
            <a:xfrm>
              <a:off x="3767378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9" name="正方形/長方形 408"/>
            <p:cNvSpPr/>
            <p:nvPr/>
          </p:nvSpPr>
          <p:spPr>
            <a:xfrm>
              <a:off x="3924615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0" name="正方形/長方形 409"/>
            <p:cNvSpPr/>
            <p:nvPr/>
          </p:nvSpPr>
          <p:spPr>
            <a:xfrm>
              <a:off x="4085027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1" name="正方形/長方形 410"/>
            <p:cNvSpPr/>
            <p:nvPr/>
          </p:nvSpPr>
          <p:spPr>
            <a:xfrm>
              <a:off x="4245439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2" name="正方形/長方形 411"/>
            <p:cNvSpPr/>
            <p:nvPr/>
          </p:nvSpPr>
          <p:spPr>
            <a:xfrm>
              <a:off x="4396326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3" name="正方形/長方形 412"/>
            <p:cNvSpPr/>
            <p:nvPr/>
          </p:nvSpPr>
          <p:spPr>
            <a:xfrm>
              <a:off x="4556738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4" name="正方形/長方形 413"/>
            <p:cNvSpPr/>
            <p:nvPr/>
          </p:nvSpPr>
          <p:spPr>
            <a:xfrm>
              <a:off x="4717150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5" name="正方形/長方形 414"/>
            <p:cNvSpPr/>
            <p:nvPr/>
          </p:nvSpPr>
          <p:spPr>
            <a:xfrm>
              <a:off x="4877562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6" name="正方形/長方形 415"/>
            <p:cNvSpPr/>
            <p:nvPr/>
          </p:nvSpPr>
          <p:spPr>
            <a:xfrm>
              <a:off x="5037974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7" name="正方形/長方形 416"/>
            <p:cNvSpPr/>
            <p:nvPr/>
          </p:nvSpPr>
          <p:spPr>
            <a:xfrm>
              <a:off x="5198386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8" name="正方形/長方形 417"/>
            <p:cNvSpPr/>
            <p:nvPr/>
          </p:nvSpPr>
          <p:spPr>
            <a:xfrm>
              <a:off x="2804906" y="4228330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9" name="正方形/長方形 418"/>
            <p:cNvSpPr/>
            <p:nvPr/>
          </p:nvSpPr>
          <p:spPr>
            <a:xfrm>
              <a:off x="2965318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0" name="正方形/長方形 419"/>
            <p:cNvSpPr/>
            <p:nvPr/>
          </p:nvSpPr>
          <p:spPr>
            <a:xfrm>
              <a:off x="3125730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1" name="正方形/長方形 420"/>
            <p:cNvSpPr/>
            <p:nvPr/>
          </p:nvSpPr>
          <p:spPr>
            <a:xfrm>
              <a:off x="3286142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2" name="正方形/長方形 421"/>
            <p:cNvSpPr/>
            <p:nvPr/>
          </p:nvSpPr>
          <p:spPr>
            <a:xfrm>
              <a:off x="3456079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3" name="正方形/長方形 422"/>
            <p:cNvSpPr/>
            <p:nvPr/>
          </p:nvSpPr>
          <p:spPr>
            <a:xfrm>
              <a:off x="3616491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4" name="正方形/長方形 423"/>
            <p:cNvSpPr/>
            <p:nvPr/>
          </p:nvSpPr>
          <p:spPr>
            <a:xfrm>
              <a:off x="3767378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5" name="正方形/長方形 424"/>
            <p:cNvSpPr/>
            <p:nvPr/>
          </p:nvSpPr>
          <p:spPr>
            <a:xfrm>
              <a:off x="3924615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6" name="正方形/長方形 425"/>
            <p:cNvSpPr/>
            <p:nvPr/>
          </p:nvSpPr>
          <p:spPr>
            <a:xfrm>
              <a:off x="4085027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7" name="正方形/長方形 426"/>
            <p:cNvSpPr/>
            <p:nvPr/>
          </p:nvSpPr>
          <p:spPr>
            <a:xfrm>
              <a:off x="4245439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8" name="正方形/長方形 427"/>
            <p:cNvSpPr/>
            <p:nvPr/>
          </p:nvSpPr>
          <p:spPr>
            <a:xfrm>
              <a:off x="4396326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9" name="正方形/長方形 428"/>
            <p:cNvSpPr/>
            <p:nvPr/>
          </p:nvSpPr>
          <p:spPr>
            <a:xfrm>
              <a:off x="4556738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0" name="正方形/長方形 429"/>
            <p:cNvSpPr/>
            <p:nvPr/>
          </p:nvSpPr>
          <p:spPr>
            <a:xfrm>
              <a:off x="4717150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1" name="正方形/長方形 430"/>
            <p:cNvSpPr/>
            <p:nvPr/>
          </p:nvSpPr>
          <p:spPr>
            <a:xfrm>
              <a:off x="4877562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2" name="正方形/長方形 431"/>
            <p:cNvSpPr/>
            <p:nvPr/>
          </p:nvSpPr>
          <p:spPr>
            <a:xfrm>
              <a:off x="5037974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3" name="正方形/長方形 432"/>
            <p:cNvSpPr/>
            <p:nvPr/>
          </p:nvSpPr>
          <p:spPr>
            <a:xfrm>
              <a:off x="2465032" y="438502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4" name="正方形/長方形 433"/>
            <p:cNvSpPr/>
            <p:nvPr/>
          </p:nvSpPr>
          <p:spPr>
            <a:xfrm>
              <a:off x="2634969" y="438502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5" name="正方形/長方形 434"/>
            <p:cNvSpPr/>
            <p:nvPr/>
          </p:nvSpPr>
          <p:spPr>
            <a:xfrm>
              <a:off x="2804906" y="438502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6" name="正方形/長方形 435"/>
            <p:cNvSpPr/>
            <p:nvPr/>
          </p:nvSpPr>
          <p:spPr>
            <a:xfrm>
              <a:off x="2965318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7" name="正方形/長方形 436"/>
            <p:cNvSpPr/>
            <p:nvPr/>
          </p:nvSpPr>
          <p:spPr>
            <a:xfrm>
              <a:off x="3125730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8" name="正方形/長方形 437"/>
            <p:cNvSpPr/>
            <p:nvPr/>
          </p:nvSpPr>
          <p:spPr>
            <a:xfrm>
              <a:off x="3286142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9" name="正方形/長方形 438"/>
            <p:cNvSpPr/>
            <p:nvPr/>
          </p:nvSpPr>
          <p:spPr>
            <a:xfrm>
              <a:off x="3616491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0" name="正方形/長方形 439"/>
            <p:cNvSpPr/>
            <p:nvPr/>
          </p:nvSpPr>
          <p:spPr>
            <a:xfrm>
              <a:off x="3767378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1" name="正方形/長方形 440"/>
            <p:cNvSpPr/>
            <p:nvPr/>
          </p:nvSpPr>
          <p:spPr>
            <a:xfrm>
              <a:off x="3924615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2" name="正方形/長方形 441"/>
            <p:cNvSpPr/>
            <p:nvPr/>
          </p:nvSpPr>
          <p:spPr>
            <a:xfrm>
              <a:off x="4085027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3" name="正方形/長方形 442"/>
            <p:cNvSpPr/>
            <p:nvPr/>
          </p:nvSpPr>
          <p:spPr>
            <a:xfrm>
              <a:off x="4245439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4" name="正方形/長方形 443"/>
            <p:cNvSpPr/>
            <p:nvPr/>
          </p:nvSpPr>
          <p:spPr>
            <a:xfrm>
              <a:off x="4396326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5" name="正方形/長方形 444"/>
            <p:cNvSpPr/>
            <p:nvPr/>
          </p:nvSpPr>
          <p:spPr>
            <a:xfrm>
              <a:off x="4556738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6" name="正方形/長方形 445"/>
            <p:cNvSpPr/>
            <p:nvPr/>
          </p:nvSpPr>
          <p:spPr>
            <a:xfrm>
              <a:off x="4717150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7" name="正方形/長方形 446"/>
            <p:cNvSpPr/>
            <p:nvPr/>
          </p:nvSpPr>
          <p:spPr>
            <a:xfrm>
              <a:off x="4877562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8" name="正方形/長方形 447"/>
            <p:cNvSpPr/>
            <p:nvPr/>
          </p:nvSpPr>
          <p:spPr>
            <a:xfrm>
              <a:off x="5037974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9" name="正方形/長方形 448"/>
            <p:cNvSpPr/>
            <p:nvPr/>
          </p:nvSpPr>
          <p:spPr>
            <a:xfrm>
              <a:off x="2295095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0" name="正方形/長方形 449"/>
            <p:cNvSpPr/>
            <p:nvPr/>
          </p:nvSpPr>
          <p:spPr>
            <a:xfrm>
              <a:off x="2465032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1" name="正方形/長方形 450"/>
            <p:cNvSpPr/>
            <p:nvPr/>
          </p:nvSpPr>
          <p:spPr>
            <a:xfrm>
              <a:off x="2634969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2" name="正方形/長方形 451"/>
            <p:cNvSpPr/>
            <p:nvPr/>
          </p:nvSpPr>
          <p:spPr>
            <a:xfrm>
              <a:off x="2804906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3" name="正方形/長方形 452"/>
            <p:cNvSpPr/>
            <p:nvPr/>
          </p:nvSpPr>
          <p:spPr>
            <a:xfrm>
              <a:off x="2965318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4" name="正方形/長方形 453"/>
            <p:cNvSpPr/>
            <p:nvPr/>
          </p:nvSpPr>
          <p:spPr>
            <a:xfrm>
              <a:off x="3616491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5" name="正方形/長方形 454"/>
            <p:cNvSpPr/>
            <p:nvPr/>
          </p:nvSpPr>
          <p:spPr>
            <a:xfrm>
              <a:off x="3767378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6" name="正方形/長方形 455"/>
            <p:cNvSpPr/>
            <p:nvPr/>
          </p:nvSpPr>
          <p:spPr>
            <a:xfrm>
              <a:off x="4085027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7" name="正方形/長方形 456"/>
            <p:cNvSpPr/>
            <p:nvPr/>
          </p:nvSpPr>
          <p:spPr>
            <a:xfrm>
              <a:off x="4245439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8" name="正方形/長方形 457"/>
            <p:cNvSpPr/>
            <p:nvPr/>
          </p:nvSpPr>
          <p:spPr>
            <a:xfrm>
              <a:off x="4396326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9" name="正方形/長方形 458"/>
            <p:cNvSpPr/>
            <p:nvPr/>
          </p:nvSpPr>
          <p:spPr>
            <a:xfrm>
              <a:off x="4556738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0" name="正方形/長方形 459"/>
            <p:cNvSpPr/>
            <p:nvPr/>
          </p:nvSpPr>
          <p:spPr>
            <a:xfrm>
              <a:off x="4717150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1" name="正方形/長方形 460"/>
            <p:cNvSpPr/>
            <p:nvPr/>
          </p:nvSpPr>
          <p:spPr>
            <a:xfrm>
              <a:off x="2137858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2" name="正方形/長方形 461"/>
            <p:cNvSpPr/>
            <p:nvPr/>
          </p:nvSpPr>
          <p:spPr>
            <a:xfrm>
              <a:off x="2295095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3" name="正方形/長方形 462"/>
            <p:cNvSpPr/>
            <p:nvPr/>
          </p:nvSpPr>
          <p:spPr>
            <a:xfrm>
              <a:off x="3125730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4" name="正方形/長方形 463"/>
            <p:cNvSpPr/>
            <p:nvPr/>
          </p:nvSpPr>
          <p:spPr>
            <a:xfrm>
              <a:off x="3616491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5" name="正方形/長方形 464"/>
            <p:cNvSpPr/>
            <p:nvPr/>
          </p:nvSpPr>
          <p:spPr>
            <a:xfrm>
              <a:off x="3767378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6" name="正方形/長方形 465"/>
            <p:cNvSpPr/>
            <p:nvPr/>
          </p:nvSpPr>
          <p:spPr>
            <a:xfrm>
              <a:off x="4396326" y="4697596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7" name="正方形/長方形 466"/>
            <p:cNvSpPr/>
            <p:nvPr/>
          </p:nvSpPr>
          <p:spPr>
            <a:xfrm>
              <a:off x="4556738" y="4697596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8" name="正方形/長方形 467"/>
            <p:cNvSpPr/>
            <p:nvPr/>
          </p:nvSpPr>
          <p:spPr>
            <a:xfrm>
              <a:off x="4717150" y="4697596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9" name="正方形/長方形 468"/>
            <p:cNvSpPr/>
            <p:nvPr/>
          </p:nvSpPr>
          <p:spPr>
            <a:xfrm>
              <a:off x="2137858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0" name="正方形/長方形 469"/>
            <p:cNvSpPr/>
            <p:nvPr/>
          </p:nvSpPr>
          <p:spPr>
            <a:xfrm>
              <a:off x="2295095" y="485858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1" name="正方形/長方形 470"/>
            <p:cNvSpPr/>
            <p:nvPr/>
          </p:nvSpPr>
          <p:spPr>
            <a:xfrm>
              <a:off x="2804906" y="485858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2" name="正方形/長方形 471"/>
            <p:cNvSpPr/>
            <p:nvPr/>
          </p:nvSpPr>
          <p:spPr>
            <a:xfrm>
              <a:off x="2965318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3" name="正方形/長方形 472"/>
            <p:cNvSpPr/>
            <p:nvPr/>
          </p:nvSpPr>
          <p:spPr>
            <a:xfrm>
              <a:off x="3125730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4" name="正方形/長方形 473"/>
            <p:cNvSpPr/>
            <p:nvPr/>
          </p:nvSpPr>
          <p:spPr>
            <a:xfrm>
              <a:off x="3456079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5" name="正方形/長方形 474"/>
            <p:cNvSpPr/>
            <p:nvPr/>
          </p:nvSpPr>
          <p:spPr>
            <a:xfrm>
              <a:off x="3616491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6" name="正方形/長方形 475"/>
            <p:cNvSpPr/>
            <p:nvPr/>
          </p:nvSpPr>
          <p:spPr>
            <a:xfrm>
              <a:off x="3767378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7" name="正方形/長方形 476"/>
            <p:cNvSpPr/>
            <p:nvPr/>
          </p:nvSpPr>
          <p:spPr>
            <a:xfrm>
              <a:off x="3924615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8" name="正方形/長方形 477"/>
            <p:cNvSpPr/>
            <p:nvPr/>
          </p:nvSpPr>
          <p:spPr>
            <a:xfrm>
              <a:off x="4085027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9" name="正方形/長方形 478"/>
            <p:cNvSpPr/>
            <p:nvPr/>
          </p:nvSpPr>
          <p:spPr>
            <a:xfrm>
              <a:off x="1824972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0" name="正方形/長方形 479"/>
            <p:cNvSpPr/>
            <p:nvPr/>
          </p:nvSpPr>
          <p:spPr>
            <a:xfrm>
              <a:off x="1980623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1" name="正方形/長方形 480"/>
            <p:cNvSpPr/>
            <p:nvPr/>
          </p:nvSpPr>
          <p:spPr>
            <a:xfrm>
              <a:off x="2137858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2" name="正方形/長方形 481"/>
            <p:cNvSpPr/>
            <p:nvPr/>
          </p:nvSpPr>
          <p:spPr>
            <a:xfrm>
              <a:off x="2295095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3" name="正方形/長方形 482"/>
            <p:cNvSpPr/>
            <p:nvPr/>
          </p:nvSpPr>
          <p:spPr>
            <a:xfrm>
              <a:off x="2634969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4" name="正方形/長方形 483"/>
            <p:cNvSpPr/>
            <p:nvPr/>
          </p:nvSpPr>
          <p:spPr>
            <a:xfrm>
              <a:off x="2804906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5" name="正方形/長方形 484"/>
            <p:cNvSpPr/>
            <p:nvPr/>
          </p:nvSpPr>
          <p:spPr>
            <a:xfrm>
              <a:off x="2965318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6" name="正方形/長方形 485"/>
            <p:cNvSpPr/>
            <p:nvPr/>
          </p:nvSpPr>
          <p:spPr>
            <a:xfrm>
              <a:off x="3125730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7" name="正方形/長方形 486"/>
            <p:cNvSpPr/>
            <p:nvPr/>
          </p:nvSpPr>
          <p:spPr>
            <a:xfrm>
              <a:off x="3456079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8" name="正方形/長方形 487"/>
            <p:cNvSpPr/>
            <p:nvPr/>
          </p:nvSpPr>
          <p:spPr>
            <a:xfrm>
              <a:off x="3616491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9" name="正方形/長方形 488"/>
            <p:cNvSpPr/>
            <p:nvPr/>
          </p:nvSpPr>
          <p:spPr>
            <a:xfrm>
              <a:off x="3767378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0" name="正方形/長方形 489"/>
            <p:cNvSpPr/>
            <p:nvPr/>
          </p:nvSpPr>
          <p:spPr>
            <a:xfrm>
              <a:off x="1824972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1" name="正方形/長方形 490"/>
            <p:cNvSpPr/>
            <p:nvPr/>
          </p:nvSpPr>
          <p:spPr>
            <a:xfrm>
              <a:off x="1980623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2" name="正方形/長方形 491"/>
            <p:cNvSpPr/>
            <p:nvPr/>
          </p:nvSpPr>
          <p:spPr>
            <a:xfrm>
              <a:off x="2137858" y="51676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3" name="正方形/長方形 492"/>
            <p:cNvSpPr/>
            <p:nvPr/>
          </p:nvSpPr>
          <p:spPr>
            <a:xfrm>
              <a:off x="2295095" y="51676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4" name="正方形/長方形 493"/>
            <p:cNvSpPr/>
            <p:nvPr/>
          </p:nvSpPr>
          <p:spPr>
            <a:xfrm>
              <a:off x="2634969" y="51676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5" name="正方形/長方形 494"/>
            <p:cNvSpPr/>
            <p:nvPr/>
          </p:nvSpPr>
          <p:spPr>
            <a:xfrm>
              <a:off x="2804906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6" name="正方形/長方形 495"/>
            <p:cNvSpPr/>
            <p:nvPr/>
          </p:nvSpPr>
          <p:spPr>
            <a:xfrm>
              <a:off x="3125730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7" name="正方形/長方形 496"/>
            <p:cNvSpPr/>
            <p:nvPr/>
          </p:nvSpPr>
          <p:spPr>
            <a:xfrm>
              <a:off x="2137858" y="532866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8" name="正方形/長方形 497"/>
            <p:cNvSpPr/>
            <p:nvPr/>
          </p:nvSpPr>
          <p:spPr>
            <a:xfrm>
              <a:off x="2295095" y="532866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9" name="正方形/長方形 498"/>
            <p:cNvSpPr/>
            <p:nvPr/>
          </p:nvSpPr>
          <p:spPr>
            <a:xfrm>
              <a:off x="2634969" y="532866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0" name="正方形/長方形 499"/>
            <p:cNvSpPr/>
            <p:nvPr/>
          </p:nvSpPr>
          <p:spPr>
            <a:xfrm>
              <a:off x="1980623" y="54853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1" name="正方形/長方形 500"/>
            <p:cNvSpPr/>
            <p:nvPr/>
          </p:nvSpPr>
          <p:spPr>
            <a:xfrm>
              <a:off x="2137858" y="54853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2" name="正方形/長方形 501"/>
            <p:cNvSpPr/>
            <p:nvPr/>
          </p:nvSpPr>
          <p:spPr>
            <a:xfrm>
              <a:off x="2295095" y="54853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3" name="正方形/長方形 502"/>
            <p:cNvSpPr/>
            <p:nvPr/>
          </p:nvSpPr>
          <p:spPr>
            <a:xfrm>
              <a:off x="1980623" y="564707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4" name="正方形/長方形 503"/>
            <p:cNvSpPr/>
            <p:nvPr/>
          </p:nvSpPr>
          <p:spPr>
            <a:xfrm>
              <a:off x="2137858" y="564707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5" name="正方形/長方形 504"/>
            <p:cNvSpPr/>
            <p:nvPr/>
          </p:nvSpPr>
          <p:spPr>
            <a:xfrm>
              <a:off x="1980623" y="580377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6" name="正方形/長方形 505"/>
            <p:cNvSpPr/>
            <p:nvPr/>
          </p:nvSpPr>
          <p:spPr>
            <a:xfrm>
              <a:off x="5993307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7" name="正方形/長方形 506"/>
            <p:cNvSpPr/>
            <p:nvPr/>
          </p:nvSpPr>
          <p:spPr>
            <a:xfrm>
              <a:off x="1980623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8" name="正方形/長方形 507"/>
            <p:cNvSpPr/>
            <p:nvPr/>
          </p:nvSpPr>
          <p:spPr>
            <a:xfrm>
              <a:off x="1980623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9" name="正方形/長方形 508"/>
            <p:cNvSpPr/>
            <p:nvPr/>
          </p:nvSpPr>
          <p:spPr>
            <a:xfrm>
              <a:off x="1824972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4484948" y="0"/>
            <a:ext cx="936104" cy="6858000"/>
          </a:xfrm>
          <a:prstGeom prst="rect">
            <a:avLst/>
          </a:prstGeom>
          <a:pattFill prst="dkVert">
            <a:fgClr>
              <a:schemeClr val="tx2">
                <a:lumMod val="5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 flipH="1" flipV="1">
            <a:off x="1116608" y="3176005"/>
            <a:ext cx="72008" cy="649783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507747" y="3188834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endCxn id="349" idx="0"/>
          </p:cNvCxnSpPr>
          <p:nvPr/>
        </p:nvCxnSpPr>
        <p:spPr>
          <a:xfrm flipV="1">
            <a:off x="3420427" y="2644139"/>
            <a:ext cx="168815" cy="716687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3581640" y="2644978"/>
            <a:ext cx="795296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 flipV="1">
            <a:off x="746651" y="4113942"/>
            <a:ext cx="447236" cy="480355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34200" y="4116323"/>
            <a:ext cx="72328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393862" y="2953975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山口県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3718631" y="2401838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福島県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-101344" y="3887470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愛媛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3364894" y="3270577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1143115" y="4541143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1139912" y="3751622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510" name="直線コネクタ 509"/>
          <p:cNvCxnSpPr>
            <a:stCxn id="513" idx="0"/>
          </p:cNvCxnSpPr>
          <p:nvPr/>
        </p:nvCxnSpPr>
        <p:spPr>
          <a:xfrm flipH="1" flipV="1">
            <a:off x="1706456" y="2765911"/>
            <a:ext cx="135239" cy="833646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直線コネクタ 510"/>
          <p:cNvCxnSpPr/>
          <p:nvPr/>
        </p:nvCxnSpPr>
        <p:spPr>
          <a:xfrm flipH="1">
            <a:off x="1097595" y="2778739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" name="正方形/長方形 511"/>
          <p:cNvSpPr/>
          <p:nvPr/>
        </p:nvSpPr>
        <p:spPr>
          <a:xfrm>
            <a:off x="983710" y="2543880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鳥取県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3" name="円/楕円 512"/>
          <p:cNvSpPr/>
          <p:nvPr/>
        </p:nvSpPr>
        <p:spPr>
          <a:xfrm>
            <a:off x="1792512" y="3599557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514" name="直線コネクタ 513"/>
          <p:cNvCxnSpPr>
            <a:stCxn id="517" idx="4"/>
          </p:cNvCxnSpPr>
          <p:nvPr/>
        </p:nvCxnSpPr>
        <p:spPr>
          <a:xfrm flipH="1" flipV="1">
            <a:off x="2195794" y="2383169"/>
            <a:ext cx="111091" cy="854847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直線コネクタ 514"/>
          <p:cNvCxnSpPr/>
          <p:nvPr/>
        </p:nvCxnSpPr>
        <p:spPr>
          <a:xfrm flipH="1">
            <a:off x="1586933" y="2395997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6" name="正方形/長方形 515"/>
          <p:cNvSpPr/>
          <p:nvPr/>
        </p:nvSpPr>
        <p:spPr>
          <a:xfrm>
            <a:off x="1473048" y="2161138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石川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7" name="円/楕円 516"/>
          <p:cNvSpPr/>
          <p:nvPr/>
        </p:nvSpPr>
        <p:spPr>
          <a:xfrm>
            <a:off x="2257702" y="3139651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518" name="直線コネクタ 517"/>
          <p:cNvCxnSpPr>
            <a:stCxn id="521" idx="6"/>
          </p:cNvCxnSpPr>
          <p:nvPr/>
        </p:nvCxnSpPr>
        <p:spPr>
          <a:xfrm flipV="1">
            <a:off x="2996776" y="4051666"/>
            <a:ext cx="689609" cy="235395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直線コネクタ 518"/>
          <p:cNvCxnSpPr/>
          <p:nvPr/>
        </p:nvCxnSpPr>
        <p:spPr>
          <a:xfrm flipH="1">
            <a:off x="3678502" y="4053963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0" name="正方形/長方形 519"/>
          <p:cNvSpPr/>
          <p:nvPr/>
        </p:nvSpPr>
        <p:spPr>
          <a:xfrm>
            <a:off x="3564617" y="3819104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静岡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1" name="円/楕円 520"/>
          <p:cNvSpPr/>
          <p:nvPr/>
        </p:nvSpPr>
        <p:spPr>
          <a:xfrm>
            <a:off x="2898411" y="4237878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522" name="直線コネクタ 521"/>
          <p:cNvCxnSpPr/>
          <p:nvPr/>
        </p:nvCxnSpPr>
        <p:spPr>
          <a:xfrm flipH="1" flipV="1">
            <a:off x="685951" y="4723223"/>
            <a:ext cx="219902" cy="669626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3" name="直線コネクタ 522"/>
          <p:cNvCxnSpPr/>
          <p:nvPr/>
        </p:nvCxnSpPr>
        <p:spPr>
          <a:xfrm flipH="1">
            <a:off x="898176" y="5392849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4" name="正方形/長方形 523"/>
          <p:cNvSpPr/>
          <p:nvPr/>
        </p:nvSpPr>
        <p:spPr>
          <a:xfrm>
            <a:off x="784291" y="5157990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大分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5" name="円/楕円 524"/>
          <p:cNvSpPr/>
          <p:nvPr/>
        </p:nvSpPr>
        <p:spPr>
          <a:xfrm>
            <a:off x="636768" y="4694476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スクリーンショット 2018-08-08 22.05.1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01"/>
          <a:stretch/>
        </p:blipFill>
        <p:spPr>
          <a:xfrm>
            <a:off x="3253745" y="1328514"/>
            <a:ext cx="2635359" cy="2161904"/>
          </a:xfrm>
          <a:prstGeom prst="rect">
            <a:avLst/>
          </a:prstGeom>
        </p:spPr>
      </p:pic>
      <p:pic>
        <p:nvPicPr>
          <p:cNvPr id="37" name="図 36" descr="スクリーンショット 2018-08-08 22.05.1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01"/>
          <a:stretch/>
        </p:blipFill>
        <p:spPr>
          <a:xfrm>
            <a:off x="-167117" y="-478529"/>
            <a:ext cx="2635359" cy="2161904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953000" y="0"/>
            <a:ext cx="4953000" cy="6858000"/>
          </a:xfrm>
          <a:prstGeom prst="rect">
            <a:avLst/>
          </a:prstGeom>
          <a:pattFill prst="lgGrid">
            <a:fgClr>
              <a:srgbClr val="229AEB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112329" y="75981"/>
            <a:ext cx="4672136" cy="66711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Ｖ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488504" y="416147"/>
            <a:ext cx="3997284" cy="2561939"/>
          </a:xfrm>
          <a:prstGeom prst="roundRect">
            <a:avLst/>
          </a:prstGeom>
          <a:solidFill>
            <a:srgbClr val="FFFFFF"/>
          </a:solidFill>
          <a:ln w="3810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241032" y="1214873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234627" y="3610529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234627" y="4871110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34230" y="1474143"/>
            <a:ext cx="419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09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：００～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：１０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開会式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●主催者あいさつ（静岡放送）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●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焼津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水産高校あいさつ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●イベント内容の説明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28897" y="3872418"/>
            <a:ext cx="38251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55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佃煮商品開発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カツオをさばくぞ</a:t>
            </a:r>
            <a:endParaRPr kumimoji="1"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●佃煮つくり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5212457" y="2276872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200347" y="3431875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212456" y="4655690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7830084" y="6590722"/>
            <a:ext cx="195438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スケジュールは当日変更になる場合があります。</a:t>
            </a:r>
          </a:p>
        </p:txBody>
      </p:sp>
      <p:pic>
        <p:nvPicPr>
          <p:cNvPr id="2051" name="Picture 3" descr="C:\Users\tys\Desktop\images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402406"/>
            <a:ext cx="1242609" cy="5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tys\Desktop\images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9661" y="402406"/>
            <a:ext cx="1242609" cy="5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5870588" y="650716"/>
            <a:ext cx="31579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00" b="1" u="sng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スケジュール</a:t>
            </a:r>
            <a:endParaRPr lang="ja-JP" altLang="en-US" sz="800" b="1" u="sng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4" name="図 33" descr="スクリーンショット 2018-08-08 22.05.13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7504846" y="1836570"/>
            <a:ext cx="2604855" cy="1334672"/>
          </a:xfrm>
          <a:prstGeom prst="rect">
            <a:avLst/>
          </a:prstGeom>
        </p:spPr>
      </p:pic>
      <p:pic>
        <p:nvPicPr>
          <p:cNvPr id="35" name="図 34" descr="スクリーンショット 2018-08-08 22.05.13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739"/>
          <a:stretch/>
        </p:blipFill>
        <p:spPr>
          <a:xfrm>
            <a:off x="8524719" y="4126333"/>
            <a:ext cx="1708014" cy="1432197"/>
          </a:xfrm>
          <a:prstGeom prst="rect">
            <a:avLst/>
          </a:prstGeom>
        </p:spPr>
      </p:pic>
      <p:sp>
        <p:nvSpPr>
          <p:cNvPr id="30" name="角丸四角形 29"/>
          <p:cNvSpPr/>
          <p:nvPr/>
        </p:nvSpPr>
        <p:spPr>
          <a:xfrm>
            <a:off x="483816" y="402406"/>
            <a:ext cx="3997284" cy="2561939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7" b="35565"/>
          <a:stretch/>
        </p:blipFill>
        <p:spPr>
          <a:xfrm>
            <a:off x="1446212" y="646312"/>
            <a:ext cx="2083003" cy="50533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74772" y="1107790"/>
            <a:ext cx="3625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全国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７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エリアにて、小学生が地元の海の特色や問題点を学び、実地型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の海洋体験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学習も行います。この体験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を通じて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、それぞれの地域でオリジナル商品を開発し、今年秋に東京都内で販売。“学び”を広く</a:t>
            </a:r>
            <a:r>
              <a:rPr lang="en-US" altLang="ja-JP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します。</a:t>
            </a:r>
            <a:endParaRPr lang="en-US" altLang="ja-JP" sz="1200" b="1" dirty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フローチャート : せん孔テープ 6"/>
          <p:cNvSpPr/>
          <p:nvPr/>
        </p:nvSpPr>
        <p:spPr>
          <a:xfrm>
            <a:off x="931604" y="939529"/>
            <a:ext cx="649208" cy="6546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フローチャート : せん孔テープ 38"/>
          <p:cNvSpPr/>
          <p:nvPr/>
        </p:nvSpPr>
        <p:spPr>
          <a:xfrm>
            <a:off x="3368824" y="924796"/>
            <a:ext cx="649208" cy="6546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66041" y="3969243"/>
            <a:ext cx="33865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タイトル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海と日本プロジェクト</a:t>
            </a:r>
            <a:endParaRPr lang="en-US" altLang="ja-JP" sz="1200" b="1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Sea</a:t>
            </a:r>
            <a:r>
              <a:rPr lang="ja-JP" altLang="en-US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級グルメスタジアム </a:t>
            </a:r>
            <a:r>
              <a:rPr lang="en-US" altLang="ja-JP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in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 静岡</a:t>
            </a:r>
            <a:endParaRPr lang="en-US" altLang="ja-JP" sz="1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200" b="1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会　　場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静岡</a:t>
            </a:r>
            <a:r>
              <a:rPr lang="zh-CN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県立焼津水産高等学校</a:t>
            </a:r>
            <a:endParaRPr lang="en-US" altLang="ja-JP" sz="12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日　　程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201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９年９月</a:t>
            </a:r>
            <a:r>
              <a:rPr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日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（土）</a:t>
            </a:r>
            <a:endParaRPr lang="ja-JP" altLang="en-US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ja-JP" altLang="en-US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対　　象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焼津市内・小学生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794436" y="3787647"/>
            <a:ext cx="33865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AR P勘亭流H04" panose="03000900000000000000" pitchFamily="66" charset="-128"/>
                <a:ea typeface="AR P勘亭流H04" panose="03000900000000000000" pitchFamily="66" charset="-128"/>
                <a:cs typeface="Meiryo UI" panose="020B0604030504040204" pitchFamily="50" charset="-128"/>
              </a:rPr>
              <a:t>～～～～～～～～～～～～～～～～～～～～</a:t>
            </a:r>
            <a:endParaRPr lang="en-US" altLang="ja-JP" sz="1200" dirty="0">
              <a:solidFill>
                <a:schemeClr val="bg1"/>
              </a:solidFill>
              <a:latin typeface="AR P勘亭流H04" panose="03000900000000000000" pitchFamily="66" charset="-128"/>
              <a:ea typeface="AR P勘亭流H04" panose="03000900000000000000" pitchFamily="66" charset="-128"/>
              <a:cs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273803" y="3547273"/>
            <a:ext cx="2171032" cy="2593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概要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241032" y="2439198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まなび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41032" y="2710429"/>
            <a:ext cx="419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09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高校生プレゼンテーション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●静岡の海の恵について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●カツオについて</a:t>
            </a:r>
          </a:p>
          <a:p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　●カツオの釣り体験</a:t>
            </a:r>
            <a:endParaRPr kumimoji="1"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41032" y="5123405"/>
            <a:ext cx="4455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05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まとめ・閉会式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●試食</a:t>
            </a: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●商品に名前をつけよう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●小学生感想発表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●高校生あいさつ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●写真撮影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55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pattFill prst="lgGrid">
            <a:fgClr>
              <a:srgbClr val="229AEB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318695" y="223057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266686" y="221876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図 12" descr="スクリーンショット 2018-08-08 21.59.1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1" y="-37697"/>
            <a:ext cx="1519654" cy="1686726"/>
          </a:xfrm>
          <a:prstGeom prst="rect">
            <a:avLst/>
          </a:prstGeom>
        </p:spPr>
      </p:pic>
      <p:grpSp>
        <p:nvGrpSpPr>
          <p:cNvPr id="12" name="図形グループ 11"/>
          <p:cNvGrpSpPr/>
          <p:nvPr/>
        </p:nvGrpSpPr>
        <p:grpSpPr>
          <a:xfrm>
            <a:off x="560512" y="-40212"/>
            <a:ext cx="1519654" cy="1686726"/>
            <a:chOff x="-1806064" y="-70823"/>
            <a:chExt cx="1445907" cy="1604872"/>
          </a:xfrm>
        </p:grpSpPr>
        <p:pic>
          <p:nvPicPr>
            <p:cNvPr id="9" name="図 8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6064" y="-70823"/>
              <a:ext cx="1445907" cy="1604872"/>
            </a:xfrm>
            <a:prstGeom prst="rect">
              <a:avLst/>
            </a:prstGeom>
          </p:spPr>
        </p:pic>
        <p:pic>
          <p:nvPicPr>
            <p:cNvPr id="10" name="図 9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8090" y="-70823"/>
              <a:ext cx="1262373" cy="1401160"/>
            </a:xfrm>
            <a:prstGeom prst="rect">
              <a:avLst/>
            </a:prstGeom>
          </p:spPr>
        </p:pic>
        <p:pic>
          <p:nvPicPr>
            <p:cNvPr id="11" name="図 10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736" y="-70823"/>
              <a:ext cx="1167759" cy="1296144"/>
            </a:xfrm>
            <a:prstGeom prst="rect">
              <a:avLst/>
            </a:prstGeom>
          </p:spPr>
        </p:pic>
      </p:grpSp>
      <p:pic>
        <p:nvPicPr>
          <p:cNvPr id="14" name="図 13" descr="スクリーンショット 2018-08-08 21.59.1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83" y="-40212"/>
            <a:ext cx="1519654" cy="1686726"/>
          </a:xfrm>
          <a:prstGeom prst="rect">
            <a:avLst/>
          </a:prstGeom>
        </p:spPr>
      </p:pic>
      <p:grpSp>
        <p:nvGrpSpPr>
          <p:cNvPr id="15" name="図形グループ 14"/>
          <p:cNvGrpSpPr/>
          <p:nvPr/>
        </p:nvGrpSpPr>
        <p:grpSpPr>
          <a:xfrm>
            <a:off x="5549764" y="-42727"/>
            <a:ext cx="1519654" cy="1686726"/>
            <a:chOff x="-1806064" y="-70823"/>
            <a:chExt cx="1445907" cy="1604872"/>
          </a:xfrm>
        </p:grpSpPr>
        <p:pic>
          <p:nvPicPr>
            <p:cNvPr id="16" name="図 15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6064" y="-70823"/>
              <a:ext cx="1445907" cy="1604872"/>
            </a:xfrm>
            <a:prstGeom prst="rect">
              <a:avLst/>
            </a:prstGeom>
          </p:spPr>
        </p:pic>
        <p:pic>
          <p:nvPicPr>
            <p:cNvPr id="17" name="図 16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8090" y="-70823"/>
              <a:ext cx="1262373" cy="1401160"/>
            </a:xfrm>
            <a:prstGeom prst="rect">
              <a:avLst/>
            </a:prstGeom>
          </p:spPr>
        </p:pic>
        <p:pic>
          <p:nvPicPr>
            <p:cNvPr id="18" name="図 17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736" y="-70823"/>
              <a:ext cx="1167759" cy="1296144"/>
            </a:xfrm>
            <a:prstGeom prst="rect">
              <a:avLst/>
            </a:prstGeom>
          </p:spPr>
        </p:pic>
      </p:grpSp>
      <p:pic>
        <p:nvPicPr>
          <p:cNvPr id="6" name="図 5" descr="スクリーンショット 2018-08-08 22.04.25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76"/>
          <a:stretch/>
        </p:blipFill>
        <p:spPr>
          <a:xfrm>
            <a:off x="501331" y="1523659"/>
            <a:ext cx="1564899" cy="3475335"/>
          </a:xfrm>
          <a:prstGeom prst="rect">
            <a:avLst/>
          </a:prstGeom>
        </p:spPr>
      </p:pic>
      <p:pic>
        <p:nvPicPr>
          <p:cNvPr id="7" name="図 6" descr="スクリーンショット 2018-08-08 22.04.44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6" y="4709141"/>
            <a:ext cx="2956367" cy="1631870"/>
          </a:xfrm>
          <a:prstGeom prst="rect">
            <a:avLst/>
          </a:prstGeom>
        </p:spPr>
      </p:pic>
      <p:pic>
        <p:nvPicPr>
          <p:cNvPr id="32" name="図 31" descr="スクリーンショット 2018-08-08 22.05.02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86" y="1589132"/>
            <a:ext cx="3179993" cy="1422448"/>
          </a:xfrm>
          <a:prstGeom prst="rect">
            <a:avLst/>
          </a:prstGeom>
        </p:spPr>
      </p:pic>
      <p:pic>
        <p:nvPicPr>
          <p:cNvPr id="36" name="図 35" descr="スクリーンショット 2018-08-08 22.05.28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89" y="4460817"/>
            <a:ext cx="2016638" cy="1677066"/>
          </a:xfrm>
          <a:prstGeom prst="rect">
            <a:avLst/>
          </a:prstGeom>
        </p:spPr>
      </p:pic>
      <p:grpSp>
        <p:nvGrpSpPr>
          <p:cNvPr id="43" name="図形グループ 42"/>
          <p:cNvGrpSpPr/>
          <p:nvPr/>
        </p:nvGrpSpPr>
        <p:grpSpPr>
          <a:xfrm>
            <a:off x="3558351" y="5661248"/>
            <a:ext cx="1034609" cy="1052736"/>
            <a:chOff x="3409041" y="5661248"/>
            <a:chExt cx="1034609" cy="1052736"/>
          </a:xfrm>
        </p:grpSpPr>
        <p:sp>
          <p:nvSpPr>
            <p:cNvPr id="39" name="正方形/長方形 38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8" name="図 37" descr="スクリーンショット 2018-08-08 23.36.03.png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37" name="正方形/長方形 36"/>
          <p:cNvSpPr/>
          <p:nvPr/>
        </p:nvSpPr>
        <p:spPr>
          <a:xfrm>
            <a:off x="539814" y="268149"/>
            <a:ext cx="1551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まなび</a:t>
            </a:r>
            <a:endParaRPr lang="ja-JP" altLang="en-US" sz="20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534055" y="268149"/>
            <a:ext cx="1551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</a:t>
            </a:r>
            <a:endParaRPr lang="ja-JP" altLang="en-US" sz="20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008162" y="518483"/>
            <a:ext cx="25508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カツオはどんな魚かな</a:t>
            </a:r>
            <a:r>
              <a:rPr lang="en-US" altLang="ja-JP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</a:p>
          <a:p>
            <a:pPr algn="ctr"/>
            <a:endParaRPr lang="ja-JP" altLang="en-US" sz="105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今、海にはどんな問題があるのかな？</a:t>
            </a:r>
            <a:endParaRPr lang="ja-JP" altLang="en-US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010622" y="485836"/>
            <a:ext cx="25508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かつおをさばいてどうだったかな</a:t>
            </a:r>
            <a:r>
              <a:rPr lang="en-US" altLang="ja-JP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</a:p>
          <a:p>
            <a:endParaRPr lang="en-US" altLang="ja-JP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佃煮を美味しく作れたかな</a:t>
            </a:r>
            <a:r>
              <a:rPr lang="en-US" altLang="ja-JP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</a:p>
        </p:txBody>
      </p:sp>
      <p:pic>
        <p:nvPicPr>
          <p:cNvPr id="47" name="図 46" descr="スクリーンショット 2018-08-08 22.05.13.p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01"/>
          <a:stretch/>
        </p:blipFill>
        <p:spPr>
          <a:xfrm>
            <a:off x="7460191" y="2762315"/>
            <a:ext cx="2635359" cy="2161904"/>
          </a:xfrm>
          <a:prstGeom prst="rect">
            <a:avLst/>
          </a:prstGeom>
        </p:spPr>
      </p:pic>
      <p:pic>
        <p:nvPicPr>
          <p:cNvPr id="50" name="図 49" descr="スクリーンショット 2018-08-08 22.04.25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1"/>
          <a:stretch/>
        </p:blipFill>
        <p:spPr>
          <a:xfrm>
            <a:off x="2198210" y="620688"/>
            <a:ext cx="2354146" cy="3475335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 rot="19859351">
            <a:off x="3376711" y="614440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 rot="19859351">
            <a:off x="3106952" y="6089647"/>
            <a:ext cx="1880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/>
              <a:t>見た</a:t>
            </a:r>
            <a:r>
              <a:rPr lang="ja-JP" altLang="en-US" sz="900" b="1" dirty="0"/>
              <a:t>こと聞いたことをメモしよう</a:t>
            </a:r>
            <a:r>
              <a:rPr lang="ja-JP" altLang="en-US" sz="900" b="1" dirty="0" smtClean="0"/>
              <a:t>！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2" name="図形グループ 42"/>
          <p:cNvGrpSpPr/>
          <p:nvPr/>
        </p:nvGrpSpPr>
        <p:grpSpPr>
          <a:xfrm>
            <a:off x="8482279" y="5640578"/>
            <a:ext cx="1034609" cy="1052736"/>
            <a:chOff x="3409041" y="5661248"/>
            <a:chExt cx="1034609" cy="1052736"/>
          </a:xfrm>
        </p:grpSpPr>
        <p:sp>
          <p:nvSpPr>
            <p:cNvPr id="53" name="正方形/長方形 52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4" name="図 53" descr="スクリーンショット 2018-08-08 23.36.03.png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55" name="正方形/長方形 54"/>
          <p:cNvSpPr/>
          <p:nvPr/>
        </p:nvSpPr>
        <p:spPr>
          <a:xfrm rot="19859351">
            <a:off x="8300639" y="612373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 rot="19859351">
            <a:off x="8030880" y="6068977"/>
            <a:ext cx="1880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/>
              <a:t>見た</a:t>
            </a:r>
            <a:r>
              <a:rPr lang="ja-JP" altLang="en-US" sz="900" b="1" dirty="0"/>
              <a:t>こと聞いたことをメモしよう</a:t>
            </a:r>
            <a:r>
              <a:rPr lang="ja-JP" altLang="en-US" sz="900" b="1" dirty="0" smtClean="0"/>
              <a:t>！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3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11811" y="182740"/>
            <a:ext cx="4536504" cy="6497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上リボン 3"/>
          <p:cNvSpPr/>
          <p:nvPr/>
        </p:nvSpPr>
        <p:spPr>
          <a:xfrm>
            <a:off x="540873" y="301057"/>
            <a:ext cx="3927710" cy="535655"/>
          </a:xfrm>
          <a:prstGeom prst="ribbon2">
            <a:avLst>
              <a:gd name="adj1" fmla="val 28681"/>
              <a:gd name="adj2" fmla="val 75000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811" y="908720"/>
            <a:ext cx="453650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________________________</a:t>
            </a:r>
            <a:r>
              <a:rPr lang="en-US" altLang="ja-JP" sz="2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1" lang="ja-JP" altLang="en-US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4975980" y="0"/>
            <a:ext cx="4953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187791" y="182740"/>
            <a:ext cx="4536504" cy="6497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上リボン 11"/>
          <p:cNvSpPr/>
          <p:nvPr/>
        </p:nvSpPr>
        <p:spPr>
          <a:xfrm>
            <a:off x="5516853" y="301057"/>
            <a:ext cx="3927710" cy="535655"/>
          </a:xfrm>
          <a:prstGeom prst="ribbon2">
            <a:avLst>
              <a:gd name="adj1" fmla="val 28681"/>
              <a:gd name="adj2" fmla="val 75000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7791" y="908720"/>
            <a:ext cx="453650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________________________</a:t>
            </a:r>
            <a:r>
              <a:rPr lang="en-US" altLang="ja-JP" sz="2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1"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719975" y="300795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疑問・質問をメモしよう！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720611" y="313495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疑問・質問をメモしよう！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968552" y="11857"/>
            <a:ext cx="4953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1"/>
          <p:cNvSpPr txBox="1">
            <a:spLocks noChangeArrowheads="1"/>
          </p:cNvSpPr>
          <p:nvPr/>
        </p:nvSpPr>
        <p:spPr bwMode="auto">
          <a:xfrm>
            <a:off x="5213423" y="1844824"/>
            <a:ext cx="4463257" cy="199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buFontTx/>
              <a:buNone/>
            </a:pP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ja-JP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熱中症</a:t>
            </a: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に注意しよう！</a:t>
            </a:r>
            <a:endParaRPr lang="en-US" altLang="ja-JP" sz="14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なるべく直射日光を避け、日陰に入るようにし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lang="ja-JP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・各自で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こまめな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水分補給を行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体調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が悪くなった時は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、すぐにスタッフに声をかけ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endParaRPr lang="en-US" altLang="ja-JP" sz="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endParaRPr lang="en-US" altLang="ja-JP" sz="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ja-JP" altLang="ja-JP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食中毒</a:t>
            </a: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に注意しよう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出された食事はすぐに食べ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よう。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持ち帰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ることはできません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食事の前にはよく手を洗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</a:t>
            </a:r>
            <a:endParaRPr lang="ja-JP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体調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が悪くなった時は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、すぐにスタッフに声をかけ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Picture 3" descr="C:\Users\201401\Desktop\センザキッチンボランティア\ロゴマーク\キャプチャ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61" y="5989135"/>
            <a:ext cx="1360378" cy="45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1"/>
          <p:cNvSpPr txBox="1">
            <a:spLocks noChangeArrowheads="1"/>
          </p:cNvSpPr>
          <p:nvPr/>
        </p:nvSpPr>
        <p:spPr bwMode="auto">
          <a:xfrm>
            <a:off x="5616251" y="692695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～プログラム中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約束～</a:t>
            </a:r>
            <a:endParaRPr lang="ja-JP" altLang="en-US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80" y="4221088"/>
            <a:ext cx="1863939" cy="145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4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330</Words>
  <Application>Microsoft Office PowerPoint</Application>
  <PresentationFormat>A4 210 x 297 mm</PresentationFormat>
  <Paragraphs>84</Paragraphs>
  <Slides>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芳野</dc:creator>
  <cp:lastModifiedBy>白枝 秀崇</cp:lastModifiedBy>
  <cp:revision>77</cp:revision>
  <cp:lastPrinted>2019-08-30T10:51:10Z</cp:lastPrinted>
  <dcterms:created xsi:type="dcterms:W3CDTF">2018-08-08T11:42:23Z</dcterms:created>
  <dcterms:modified xsi:type="dcterms:W3CDTF">2019-08-30T11:12:41Z</dcterms:modified>
</cp:coreProperties>
</file>