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68" r:id="rId2"/>
    <p:sldId id="258" r:id="rId3"/>
    <p:sldId id="266" r:id="rId4"/>
    <p:sldId id="262" r:id="rId5"/>
  </p:sldIdLst>
  <p:sldSz cx="9906000" cy="6858000" type="A4"/>
  <p:notesSz cx="14295438" cy="9866313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295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229AEB"/>
    <a:srgbClr val="2E9CE7"/>
    <a:srgbClr val="1EC0F1"/>
    <a:srgbClr val="E14342"/>
    <a:srgbClr val="E8C625"/>
    <a:srgbClr val="138FF8"/>
    <a:srgbClr val="49B1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982" autoAdjust="0"/>
  </p:normalViewPr>
  <p:slideViewPr>
    <p:cSldViewPr snapToObjects="1">
      <p:cViewPr>
        <p:scale>
          <a:sx n="75" d="100"/>
          <a:sy n="75" d="100"/>
        </p:scale>
        <p:origin x="-1158" y="-114"/>
      </p:cViewPr>
      <p:guideLst>
        <p:guide orient="horz" pos="2295"/>
        <p:guide pos="312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6194690" cy="493315"/>
          </a:xfrm>
          <a:prstGeom prst="rect">
            <a:avLst/>
          </a:prstGeom>
        </p:spPr>
        <p:txBody>
          <a:bodyPr vert="horz" lIns="132058" tIns="66029" rIns="132058" bIns="66029" rtlCol="0"/>
          <a:lstStyle>
            <a:lvl1pPr algn="l">
              <a:defRPr sz="17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8098268" y="1"/>
            <a:ext cx="6194690" cy="493315"/>
          </a:xfrm>
          <a:prstGeom prst="rect">
            <a:avLst/>
          </a:prstGeom>
        </p:spPr>
        <p:txBody>
          <a:bodyPr vert="horz" lIns="132058" tIns="66029" rIns="132058" bIns="66029" rtlCol="0"/>
          <a:lstStyle>
            <a:lvl1pPr algn="r">
              <a:defRPr sz="1700"/>
            </a:lvl1pPr>
          </a:lstStyle>
          <a:p>
            <a:fld id="{37F9353E-6D18-B045-892B-D0FAA7FA5073}" type="datetimeFigureOut">
              <a:rPr kumimoji="1" lang="ja-JP" altLang="en-US" smtClean="0"/>
              <a:t>2019/8/30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476750" y="739775"/>
            <a:ext cx="5341938" cy="3698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058" tIns="66029" rIns="132058" bIns="66029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1429545" y="4686499"/>
            <a:ext cx="11436350" cy="4439840"/>
          </a:xfrm>
          <a:prstGeom prst="rect">
            <a:avLst/>
          </a:prstGeom>
        </p:spPr>
        <p:txBody>
          <a:bodyPr vert="horz" lIns="132058" tIns="66029" rIns="132058" bIns="66029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370716"/>
            <a:ext cx="6194690" cy="493315"/>
          </a:xfrm>
          <a:prstGeom prst="rect">
            <a:avLst/>
          </a:prstGeom>
        </p:spPr>
        <p:txBody>
          <a:bodyPr vert="horz" lIns="132058" tIns="66029" rIns="132058" bIns="66029" rtlCol="0" anchor="b"/>
          <a:lstStyle>
            <a:lvl1pPr algn="l">
              <a:defRPr sz="17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8098268" y="9370716"/>
            <a:ext cx="6194690" cy="493315"/>
          </a:xfrm>
          <a:prstGeom prst="rect">
            <a:avLst/>
          </a:prstGeom>
        </p:spPr>
        <p:txBody>
          <a:bodyPr vert="horz" lIns="132058" tIns="66029" rIns="132058" bIns="66029" rtlCol="0" anchor="b"/>
          <a:lstStyle>
            <a:lvl1pPr algn="r">
              <a:defRPr sz="1700"/>
            </a:lvl1pPr>
          </a:lstStyle>
          <a:p>
            <a:fld id="{42794AB6-64BC-CE42-8081-BACB083B9491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9843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794AB6-64BC-CE42-8081-BACB083B9491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93587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t>2019/8/30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01785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t>2019/8/30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36344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t>2019/8/30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22631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t>2019/8/30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34588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t>2019/8/30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28258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t>2019/8/30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6230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t>2019/8/30</a:t>
            </a:fld>
            <a:endParaRPr kumimoji="1" lang="ja-JP" altLang="en-US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3074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t>2019/8/30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46845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t>2019/8/30</a:t>
            </a:fld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84238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t>2019/8/30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28003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t>2019/8/30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8714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3000">
              <a:srgbClr val="00B0F0"/>
            </a:gs>
            <a:gs pos="100000">
              <a:srgbClr val="55B1F0"/>
            </a:gs>
            <a:gs pos="0">
              <a:srgbClr val="229AEB"/>
            </a:gs>
            <a:gs pos="0">
              <a:srgbClr val="FFFF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BD531D-39BE-A047-935A-693117E2CCF5}" type="datetimeFigureOut">
              <a:rPr kumimoji="1" lang="ja-JP" altLang="en-US" smtClean="0"/>
              <a:t>2019/8/30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F7CBB-FB9E-384F-B398-D2E9B5779A98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17542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microsoft.com/office/2007/relationships/hdphoto" Target="../media/hdphoto5.wdp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microsoft.com/office/2007/relationships/hdphoto" Target="../media/hdphoto4.wdp"/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12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12.png"/><Relationship Id="rId5" Type="http://schemas.openxmlformats.org/officeDocument/2006/relationships/image" Target="../media/image1.png"/><Relationship Id="rId10" Type="http://schemas.microsoft.com/office/2007/relationships/hdphoto" Target="../media/hdphoto8.wdp"/><Relationship Id="rId4" Type="http://schemas.microsoft.com/office/2007/relationships/hdphoto" Target="../media/hdphoto6.wdp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図 61" descr="スクリーンショット 2018-08-08 22.04.44.p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3647" y="5352499"/>
            <a:ext cx="2956367" cy="1631870"/>
          </a:xfrm>
          <a:prstGeom prst="rect">
            <a:avLst/>
          </a:prstGeom>
        </p:spPr>
      </p:pic>
      <p:pic>
        <p:nvPicPr>
          <p:cNvPr id="59" name="Picture 2" descr="C:\Users\tys\Desktop\nami-illust10.png"/>
          <p:cNvPicPr>
            <a:picLocks noChangeAspect="1" noChangeArrowheads="1"/>
          </p:cNvPicPr>
          <p:nvPr/>
        </p:nvPicPr>
        <p:blipFill>
          <a:blip r:embed="rId5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589" y="4274288"/>
            <a:ext cx="4136459" cy="129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tys\Desktop\nami-illust10.png"/>
          <p:cNvPicPr>
            <a:picLocks noChangeAspect="1" noChangeArrowheads="1"/>
          </p:cNvPicPr>
          <p:nvPr/>
        </p:nvPicPr>
        <p:blipFill>
          <a:blip r:embed="rId5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904" y="2784097"/>
            <a:ext cx="4136459" cy="129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グループ化 16"/>
          <p:cNvGrpSpPr/>
          <p:nvPr/>
        </p:nvGrpSpPr>
        <p:grpSpPr>
          <a:xfrm>
            <a:off x="1568624" y="6237312"/>
            <a:ext cx="1552561" cy="592436"/>
            <a:chOff x="1786112" y="6179743"/>
            <a:chExt cx="1283108" cy="489616"/>
          </a:xfrm>
        </p:grpSpPr>
        <p:sp>
          <p:nvSpPr>
            <p:cNvPr id="28" name="正方形/長方形 27"/>
            <p:cNvSpPr/>
            <p:nvPr/>
          </p:nvSpPr>
          <p:spPr>
            <a:xfrm>
              <a:off x="1786112" y="6179743"/>
              <a:ext cx="1257398" cy="437097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pic>
          <p:nvPicPr>
            <p:cNvPr id="4" name="図 3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394" t="64800" r="29537" b="15914"/>
            <a:stretch/>
          </p:blipFill>
          <p:spPr>
            <a:xfrm>
              <a:off x="1796220" y="6192028"/>
              <a:ext cx="1273000" cy="477331"/>
            </a:xfrm>
            <a:prstGeom prst="rect">
              <a:avLst/>
            </a:prstGeom>
          </p:spPr>
        </p:pic>
      </p:grpSp>
      <p:sp>
        <p:nvSpPr>
          <p:cNvPr id="6" name="正方形/長方形 5"/>
          <p:cNvSpPr/>
          <p:nvPr/>
        </p:nvSpPr>
        <p:spPr>
          <a:xfrm>
            <a:off x="5582103" y="188641"/>
            <a:ext cx="4169779" cy="6428200"/>
          </a:xfrm>
          <a:prstGeom prst="rect">
            <a:avLst/>
          </a:prstGeom>
          <a:noFill/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99" b="35565"/>
          <a:stretch/>
        </p:blipFill>
        <p:spPr>
          <a:xfrm>
            <a:off x="5385048" y="692696"/>
            <a:ext cx="4586757" cy="1732830"/>
          </a:xfrm>
          <a:prstGeom prst="rect">
            <a:avLst/>
          </a:prstGeom>
        </p:spPr>
      </p:pic>
      <p:cxnSp>
        <p:nvCxnSpPr>
          <p:cNvPr id="30" name="直線コネクタ 29"/>
          <p:cNvCxnSpPr/>
          <p:nvPr/>
        </p:nvCxnSpPr>
        <p:spPr>
          <a:xfrm>
            <a:off x="784291" y="5949280"/>
            <a:ext cx="3240360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円/楕円 30"/>
          <p:cNvSpPr/>
          <p:nvPr/>
        </p:nvSpPr>
        <p:spPr>
          <a:xfrm>
            <a:off x="2288704" y="5877272"/>
            <a:ext cx="144016" cy="14401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2" name="円/楕円 31"/>
          <p:cNvSpPr/>
          <p:nvPr/>
        </p:nvSpPr>
        <p:spPr>
          <a:xfrm>
            <a:off x="2118331" y="5900098"/>
            <a:ext cx="98365" cy="9836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3" name="円/楕円 32"/>
          <p:cNvSpPr/>
          <p:nvPr/>
        </p:nvSpPr>
        <p:spPr>
          <a:xfrm>
            <a:off x="2495356" y="5900097"/>
            <a:ext cx="98365" cy="9836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34" name="直線コネクタ 33"/>
          <p:cNvCxnSpPr/>
          <p:nvPr/>
        </p:nvCxnSpPr>
        <p:spPr>
          <a:xfrm>
            <a:off x="784291" y="5661248"/>
            <a:ext cx="3240360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円/楕円 34"/>
          <p:cNvSpPr/>
          <p:nvPr/>
        </p:nvSpPr>
        <p:spPr>
          <a:xfrm>
            <a:off x="2288704" y="5589240"/>
            <a:ext cx="144016" cy="14401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6" name="円/楕円 35"/>
          <p:cNvSpPr/>
          <p:nvPr/>
        </p:nvSpPr>
        <p:spPr>
          <a:xfrm>
            <a:off x="2118331" y="5612066"/>
            <a:ext cx="98365" cy="9836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7" name="円/楕円 36"/>
          <p:cNvSpPr/>
          <p:nvPr/>
        </p:nvSpPr>
        <p:spPr>
          <a:xfrm>
            <a:off x="2495356" y="5612065"/>
            <a:ext cx="98365" cy="9836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pSp>
        <p:nvGrpSpPr>
          <p:cNvPr id="8" name="グループ化 7"/>
          <p:cNvGrpSpPr/>
          <p:nvPr/>
        </p:nvGrpSpPr>
        <p:grpSpPr>
          <a:xfrm>
            <a:off x="5845494" y="4437112"/>
            <a:ext cx="3674609" cy="1504050"/>
            <a:chOff x="5845494" y="5013176"/>
            <a:chExt cx="3674609" cy="1504050"/>
          </a:xfrm>
        </p:grpSpPr>
        <p:sp>
          <p:nvSpPr>
            <p:cNvPr id="10" name="正方形/長方形 9"/>
            <p:cNvSpPr/>
            <p:nvPr/>
          </p:nvSpPr>
          <p:spPr>
            <a:xfrm>
              <a:off x="5845494" y="5013176"/>
              <a:ext cx="3674609" cy="150405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cxnSp>
          <p:nvCxnSpPr>
            <p:cNvPr id="3" name="直線コネクタ 2"/>
            <p:cNvCxnSpPr/>
            <p:nvPr/>
          </p:nvCxnSpPr>
          <p:spPr>
            <a:xfrm>
              <a:off x="6063438" y="5641399"/>
              <a:ext cx="3240360" cy="0"/>
            </a:xfrm>
            <a:prstGeom prst="line">
              <a:avLst/>
            </a:prstGeom>
            <a:ln>
              <a:solidFill>
                <a:srgbClr val="229AEB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テキスト ボックス 1"/>
            <p:cNvSpPr txBox="1"/>
            <p:nvPr/>
          </p:nvSpPr>
          <p:spPr>
            <a:xfrm>
              <a:off x="6063438" y="5378430"/>
              <a:ext cx="129614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100" b="1" dirty="0">
                  <a:solidFill>
                    <a:srgbClr val="229AEB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学校名</a:t>
              </a:r>
              <a:endParaRPr kumimoji="1" lang="ja-JP" altLang="en-US" sz="1100" b="1" dirty="0">
                <a:solidFill>
                  <a:srgbClr val="229AEB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25" name="テキスト ボックス 24"/>
            <p:cNvSpPr txBox="1"/>
            <p:nvPr/>
          </p:nvSpPr>
          <p:spPr>
            <a:xfrm>
              <a:off x="6075994" y="6047710"/>
              <a:ext cx="129614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b="1" dirty="0" smtClean="0">
                  <a:solidFill>
                    <a:srgbClr val="229AEB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名前</a:t>
              </a:r>
              <a:endParaRPr kumimoji="1" lang="ja-JP" altLang="en-US" sz="1100" b="1" dirty="0">
                <a:solidFill>
                  <a:srgbClr val="229AEB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cxnSp>
          <p:nvCxnSpPr>
            <p:cNvPr id="26" name="直線コネクタ 25"/>
            <p:cNvCxnSpPr/>
            <p:nvPr/>
          </p:nvCxnSpPr>
          <p:spPr>
            <a:xfrm>
              <a:off x="6063438" y="6309320"/>
              <a:ext cx="3240360" cy="0"/>
            </a:xfrm>
            <a:prstGeom prst="line">
              <a:avLst/>
            </a:prstGeom>
            <a:ln>
              <a:solidFill>
                <a:srgbClr val="229AEB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正方形/長方形 26"/>
          <p:cNvSpPr/>
          <p:nvPr/>
        </p:nvSpPr>
        <p:spPr>
          <a:xfrm>
            <a:off x="5642957" y="244023"/>
            <a:ext cx="4051775" cy="6302796"/>
          </a:xfrm>
          <a:prstGeom prst="rect">
            <a:avLst/>
          </a:prstGeom>
          <a:noFill/>
          <a:ln w="889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pSp>
        <p:nvGrpSpPr>
          <p:cNvPr id="13" name="グループ化 12"/>
          <p:cNvGrpSpPr/>
          <p:nvPr/>
        </p:nvGrpSpPr>
        <p:grpSpPr>
          <a:xfrm>
            <a:off x="6169803" y="3027165"/>
            <a:ext cx="1399046" cy="646331"/>
            <a:chOff x="5896310" y="2959136"/>
            <a:chExt cx="1399046" cy="646331"/>
          </a:xfrm>
        </p:grpSpPr>
        <p:sp>
          <p:nvSpPr>
            <p:cNvPr id="41" name="テキスト ボックス 40"/>
            <p:cNvSpPr txBox="1"/>
            <p:nvPr/>
          </p:nvSpPr>
          <p:spPr>
            <a:xfrm>
              <a:off x="5896310" y="2959136"/>
              <a:ext cx="4248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3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Gungsuh" panose="02030600000101010101" pitchFamily="18" charset="-127"/>
                  <a:ea typeface="Gungsuh" panose="02030600000101010101" pitchFamily="18" charset="-127"/>
                </a:rPr>
                <a:t>Ｎ</a:t>
              </a:r>
              <a:endParaRPr kumimoji="1" lang="ja-JP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endParaRPr>
            </a:p>
          </p:txBody>
        </p:sp>
        <p:sp>
          <p:nvSpPr>
            <p:cNvPr id="43" name="テキスト ボックス 42"/>
            <p:cNvSpPr txBox="1"/>
            <p:nvPr/>
          </p:nvSpPr>
          <p:spPr>
            <a:xfrm>
              <a:off x="6465168" y="2959136"/>
              <a:ext cx="5423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3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Gungsuh" panose="02030600000101010101" pitchFamily="18" charset="-127"/>
                  <a:ea typeface="Gungsuh" panose="02030600000101010101" pitchFamily="18" charset="-127"/>
                </a:rPr>
                <a:t>Ｔ</a:t>
              </a:r>
              <a:endParaRPr kumimoji="1" lang="ja-JP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endParaRPr>
            </a:p>
          </p:txBody>
        </p:sp>
        <p:sp>
          <p:nvSpPr>
            <p:cNvPr id="44" name="テキスト ボックス 43"/>
            <p:cNvSpPr txBox="1"/>
            <p:nvPr/>
          </p:nvSpPr>
          <p:spPr>
            <a:xfrm>
              <a:off x="6735005" y="2959136"/>
              <a:ext cx="5603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3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Gungsuh" panose="02030600000101010101" pitchFamily="18" charset="-127"/>
                  <a:ea typeface="Gungsuh" panose="02030600000101010101" pitchFamily="18" charset="-127"/>
                </a:rPr>
                <a:t>Ｅ</a:t>
              </a:r>
              <a:endParaRPr kumimoji="1" lang="ja-JP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endParaRPr>
            </a:p>
          </p:txBody>
        </p:sp>
        <p:sp>
          <p:nvSpPr>
            <p:cNvPr id="46" name="テキスト ボックス 45"/>
            <p:cNvSpPr txBox="1"/>
            <p:nvPr/>
          </p:nvSpPr>
          <p:spPr>
            <a:xfrm>
              <a:off x="6181328" y="2959136"/>
              <a:ext cx="5457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3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Gungsuh" panose="02030600000101010101" pitchFamily="18" charset="-127"/>
                  <a:ea typeface="Gungsuh" panose="02030600000101010101" pitchFamily="18" charset="-127"/>
                </a:rPr>
                <a:t>Ｏ</a:t>
              </a:r>
              <a:endParaRPr kumimoji="1" lang="ja-JP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endParaRPr>
            </a:p>
          </p:txBody>
        </p:sp>
      </p:grpSp>
      <p:grpSp>
        <p:nvGrpSpPr>
          <p:cNvPr id="12" name="グループ化 11"/>
          <p:cNvGrpSpPr/>
          <p:nvPr/>
        </p:nvGrpSpPr>
        <p:grpSpPr>
          <a:xfrm>
            <a:off x="7276306" y="3032951"/>
            <a:ext cx="1623936" cy="646331"/>
            <a:chOff x="7997627" y="2959136"/>
            <a:chExt cx="1623936" cy="646331"/>
          </a:xfrm>
        </p:grpSpPr>
        <p:sp>
          <p:nvSpPr>
            <p:cNvPr id="42" name="テキスト ボックス 41"/>
            <p:cNvSpPr txBox="1"/>
            <p:nvPr/>
          </p:nvSpPr>
          <p:spPr>
            <a:xfrm>
              <a:off x="8644458" y="2959136"/>
              <a:ext cx="5457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3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Gungsuh" panose="02030600000101010101" pitchFamily="18" charset="-127"/>
                  <a:ea typeface="Gungsuh" panose="02030600000101010101" pitchFamily="18" charset="-127"/>
                </a:rPr>
                <a:t>Ｏ</a:t>
              </a:r>
              <a:endParaRPr kumimoji="1" lang="ja-JP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endParaRPr>
            </a:p>
          </p:txBody>
        </p:sp>
        <p:sp>
          <p:nvSpPr>
            <p:cNvPr id="45" name="テキスト ボックス 44"/>
            <p:cNvSpPr txBox="1"/>
            <p:nvPr/>
          </p:nvSpPr>
          <p:spPr>
            <a:xfrm>
              <a:off x="7997627" y="2959136"/>
              <a:ext cx="8277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3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Gungsuh" panose="02030600000101010101" pitchFamily="18" charset="-127"/>
                  <a:ea typeface="Gungsuh" panose="02030600000101010101" pitchFamily="18" charset="-127"/>
                </a:rPr>
                <a:t>Ｂ</a:t>
              </a:r>
              <a:endParaRPr kumimoji="1" lang="ja-JP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endParaRPr>
            </a:p>
          </p:txBody>
        </p:sp>
        <p:sp>
          <p:nvSpPr>
            <p:cNvPr id="47" name="テキスト ボックス 46"/>
            <p:cNvSpPr txBox="1"/>
            <p:nvPr/>
          </p:nvSpPr>
          <p:spPr>
            <a:xfrm>
              <a:off x="8365951" y="2959136"/>
              <a:ext cx="5457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3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Gungsuh" panose="02030600000101010101" pitchFamily="18" charset="-127"/>
                  <a:ea typeface="Gungsuh" panose="02030600000101010101" pitchFamily="18" charset="-127"/>
                </a:rPr>
                <a:t>Ｏ</a:t>
              </a:r>
              <a:endParaRPr kumimoji="1" lang="ja-JP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endParaRPr>
            </a:p>
          </p:txBody>
        </p:sp>
        <p:sp>
          <p:nvSpPr>
            <p:cNvPr id="49" name="テキスト ボックス 48"/>
            <p:cNvSpPr txBox="1"/>
            <p:nvPr/>
          </p:nvSpPr>
          <p:spPr>
            <a:xfrm>
              <a:off x="8793807" y="2959136"/>
              <a:ext cx="8277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en-US" altLang="ja-JP" sz="3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Gungsuh" panose="02030600000101010101" pitchFamily="18" charset="-127"/>
                  <a:ea typeface="Gungsuh" panose="02030600000101010101" pitchFamily="18" charset="-127"/>
                </a:rPr>
                <a:t>K</a:t>
              </a:r>
            </a:p>
          </p:txBody>
        </p:sp>
      </p:grpSp>
      <p:sp>
        <p:nvSpPr>
          <p:cNvPr id="16" name="正方形/長方形 15"/>
          <p:cNvSpPr/>
          <p:nvPr/>
        </p:nvSpPr>
        <p:spPr>
          <a:xfrm>
            <a:off x="838118" y="5983768"/>
            <a:ext cx="3157958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lang="ja-JP" altLang="en-US" sz="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この活動は、海と日本プロジェクトの一環で実施しています。</a:t>
            </a:r>
          </a:p>
        </p:txBody>
      </p:sp>
      <p:sp>
        <p:nvSpPr>
          <p:cNvPr id="52" name="正方形/長方形 51"/>
          <p:cNvSpPr/>
          <p:nvPr/>
        </p:nvSpPr>
        <p:spPr>
          <a:xfrm>
            <a:off x="834943" y="5687615"/>
            <a:ext cx="315795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9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海洋キッズスクール実行委員会</a:t>
            </a:r>
            <a:endParaRPr lang="ja-JP" altLang="en-US" sz="9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60" name="図 59" descr="スクリーンショット 2018-08-08 22.05.24.png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701" y="-851645"/>
            <a:ext cx="1874617" cy="1619319"/>
          </a:xfrm>
          <a:prstGeom prst="rect">
            <a:avLst/>
          </a:prstGeom>
        </p:spPr>
      </p:pic>
      <p:grpSp>
        <p:nvGrpSpPr>
          <p:cNvPr id="286" name="グループ化 285"/>
          <p:cNvGrpSpPr/>
          <p:nvPr/>
        </p:nvGrpSpPr>
        <p:grpSpPr>
          <a:xfrm>
            <a:off x="150366" y="429041"/>
            <a:ext cx="4639133" cy="5178283"/>
            <a:chOff x="1824972" y="756411"/>
            <a:chExt cx="4639133" cy="5178283"/>
          </a:xfrm>
        </p:grpSpPr>
        <p:sp>
          <p:nvSpPr>
            <p:cNvPr id="287" name="正方形/長方形 286"/>
            <p:cNvSpPr/>
            <p:nvPr/>
          </p:nvSpPr>
          <p:spPr>
            <a:xfrm>
              <a:off x="5358798" y="75641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88" name="正方形/長方形 287"/>
            <p:cNvSpPr/>
            <p:nvPr/>
          </p:nvSpPr>
          <p:spPr>
            <a:xfrm>
              <a:off x="5358798" y="913105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89" name="正方形/長方形 288"/>
            <p:cNvSpPr/>
            <p:nvPr/>
          </p:nvSpPr>
          <p:spPr>
            <a:xfrm>
              <a:off x="5516560" y="920249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0" name="正方形/長方形 289"/>
            <p:cNvSpPr/>
            <p:nvPr/>
          </p:nvSpPr>
          <p:spPr>
            <a:xfrm>
              <a:off x="5358798" y="107409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1" name="正方形/長方形 290"/>
            <p:cNvSpPr/>
            <p:nvPr/>
          </p:nvSpPr>
          <p:spPr>
            <a:xfrm>
              <a:off x="5516830" y="107171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2" name="正方形/長方形 291"/>
            <p:cNvSpPr/>
            <p:nvPr/>
          </p:nvSpPr>
          <p:spPr>
            <a:xfrm>
              <a:off x="5677243" y="107171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3" name="正方形/長方形 292"/>
            <p:cNvSpPr/>
            <p:nvPr/>
          </p:nvSpPr>
          <p:spPr>
            <a:xfrm>
              <a:off x="5198386" y="123078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4" name="正方形/長方形 293"/>
            <p:cNvSpPr/>
            <p:nvPr/>
          </p:nvSpPr>
          <p:spPr>
            <a:xfrm>
              <a:off x="5358798" y="123078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5" name="正方形/長方形 294"/>
            <p:cNvSpPr/>
            <p:nvPr/>
          </p:nvSpPr>
          <p:spPr>
            <a:xfrm>
              <a:off x="5516830" y="122840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6" name="正方形/長方形 295"/>
            <p:cNvSpPr/>
            <p:nvPr/>
          </p:nvSpPr>
          <p:spPr>
            <a:xfrm>
              <a:off x="5677243" y="122840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7" name="正方形/長方形 296"/>
            <p:cNvSpPr/>
            <p:nvPr/>
          </p:nvSpPr>
          <p:spPr>
            <a:xfrm>
              <a:off x="5837656" y="122840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8" name="正方形/長方形 297"/>
            <p:cNvSpPr/>
            <p:nvPr/>
          </p:nvSpPr>
          <p:spPr>
            <a:xfrm>
              <a:off x="5198386" y="139250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9" name="正方形/長方形 298"/>
            <p:cNvSpPr/>
            <p:nvPr/>
          </p:nvSpPr>
          <p:spPr>
            <a:xfrm>
              <a:off x="5358798" y="139250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0" name="正方形/長方形 299"/>
            <p:cNvSpPr/>
            <p:nvPr/>
          </p:nvSpPr>
          <p:spPr>
            <a:xfrm>
              <a:off x="5516830" y="139012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1" name="正方形/長方形 300"/>
            <p:cNvSpPr/>
            <p:nvPr/>
          </p:nvSpPr>
          <p:spPr>
            <a:xfrm>
              <a:off x="5677243" y="139012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2" name="正方形/長方形 301"/>
            <p:cNvSpPr/>
            <p:nvPr/>
          </p:nvSpPr>
          <p:spPr>
            <a:xfrm>
              <a:off x="5837656" y="139012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3" name="正方形/長方形 302"/>
            <p:cNvSpPr/>
            <p:nvPr/>
          </p:nvSpPr>
          <p:spPr>
            <a:xfrm>
              <a:off x="6333181" y="139012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4" name="正方形/長方形 303"/>
            <p:cNvSpPr/>
            <p:nvPr/>
          </p:nvSpPr>
          <p:spPr>
            <a:xfrm>
              <a:off x="5037974" y="154919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5" name="正方形/長方形 304"/>
            <p:cNvSpPr/>
            <p:nvPr/>
          </p:nvSpPr>
          <p:spPr>
            <a:xfrm>
              <a:off x="5198386" y="154919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6" name="正方形/長方形 305"/>
            <p:cNvSpPr/>
            <p:nvPr/>
          </p:nvSpPr>
          <p:spPr>
            <a:xfrm>
              <a:off x="5358798" y="154919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7" name="正方形/長方形 306"/>
            <p:cNvSpPr/>
            <p:nvPr/>
          </p:nvSpPr>
          <p:spPr>
            <a:xfrm>
              <a:off x="5516830" y="154681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8" name="正方形/長方形 307"/>
            <p:cNvSpPr/>
            <p:nvPr/>
          </p:nvSpPr>
          <p:spPr>
            <a:xfrm>
              <a:off x="5677243" y="154681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9" name="正方形/長方形 308"/>
            <p:cNvSpPr/>
            <p:nvPr/>
          </p:nvSpPr>
          <p:spPr>
            <a:xfrm>
              <a:off x="5837656" y="154681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0" name="正方形/長方形 309"/>
            <p:cNvSpPr/>
            <p:nvPr/>
          </p:nvSpPr>
          <p:spPr>
            <a:xfrm>
              <a:off x="5993307" y="154681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1" name="正方形/長方形 310"/>
            <p:cNvSpPr/>
            <p:nvPr/>
          </p:nvSpPr>
          <p:spPr>
            <a:xfrm>
              <a:off x="6163244" y="154681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2" name="正方形/長方形 311"/>
            <p:cNvSpPr/>
            <p:nvPr/>
          </p:nvSpPr>
          <p:spPr>
            <a:xfrm>
              <a:off x="6333181" y="154681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3" name="正方形/長方形 312"/>
            <p:cNvSpPr/>
            <p:nvPr/>
          </p:nvSpPr>
          <p:spPr>
            <a:xfrm>
              <a:off x="4877562" y="170066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4" name="正方形/長方形 313"/>
            <p:cNvSpPr/>
            <p:nvPr/>
          </p:nvSpPr>
          <p:spPr>
            <a:xfrm>
              <a:off x="5037974" y="170066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5" name="正方形/長方形 314"/>
            <p:cNvSpPr/>
            <p:nvPr/>
          </p:nvSpPr>
          <p:spPr>
            <a:xfrm>
              <a:off x="5198386" y="170066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6" name="正方形/長方形 315"/>
            <p:cNvSpPr/>
            <p:nvPr/>
          </p:nvSpPr>
          <p:spPr>
            <a:xfrm>
              <a:off x="5358798" y="170066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7" name="正方形/長方形 316"/>
            <p:cNvSpPr/>
            <p:nvPr/>
          </p:nvSpPr>
          <p:spPr>
            <a:xfrm>
              <a:off x="5516830" y="170780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8" name="正方形/長方形 317"/>
            <p:cNvSpPr/>
            <p:nvPr/>
          </p:nvSpPr>
          <p:spPr>
            <a:xfrm>
              <a:off x="5677243" y="170780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9" name="正方形/長方形 318"/>
            <p:cNvSpPr/>
            <p:nvPr/>
          </p:nvSpPr>
          <p:spPr>
            <a:xfrm>
              <a:off x="5837656" y="170780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0" name="正方形/長方形 319"/>
            <p:cNvSpPr/>
            <p:nvPr/>
          </p:nvSpPr>
          <p:spPr>
            <a:xfrm>
              <a:off x="5993307" y="170780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1" name="正方形/長方形 320"/>
            <p:cNvSpPr/>
            <p:nvPr/>
          </p:nvSpPr>
          <p:spPr>
            <a:xfrm>
              <a:off x="6163244" y="170780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2" name="正方形/長方形 321"/>
            <p:cNvSpPr/>
            <p:nvPr/>
          </p:nvSpPr>
          <p:spPr>
            <a:xfrm>
              <a:off x="4717150" y="185735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3" name="正方形/長方形 322"/>
            <p:cNvSpPr/>
            <p:nvPr/>
          </p:nvSpPr>
          <p:spPr>
            <a:xfrm>
              <a:off x="4877562" y="185735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4" name="正方形/長方形 323"/>
            <p:cNvSpPr/>
            <p:nvPr/>
          </p:nvSpPr>
          <p:spPr>
            <a:xfrm>
              <a:off x="5198386" y="185735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5" name="正方形/長方形 324"/>
            <p:cNvSpPr/>
            <p:nvPr/>
          </p:nvSpPr>
          <p:spPr>
            <a:xfrm>
              <a:off x="5358798" y="185735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6" name="正方形/長方形 325"/>
            <p:cNvSpPr/>
            <p:nvPr/>
          </p:nvSpPr>
          <p:spPr>
            <a:xfrm>
              <a:off x="5516830" y="185497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7" name="正方形/長方形 326"/>
            <p:cNvSpPr/>
            <p:nvPr/>
          </p:nvSpPr>
          <p:spPr>
            <a:xfrm>
              <a:off x="5677243" y="185497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8" name="正方形/長方形 327"/>
            <p:cNvSpPr/>
            <p:nvPr/>
          </p:nvSpPr>
          <p:spPr>
            <a:xfrm>
              <a:off x="5837656" y="185497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9" name="正方形/長方形 328"/>
            <p:cNvSpPr/>
            <p:nvPr/>
          </p:nvSpPr>
          <p:spPr>
            <a:xfrm>
              <a:off x="4877562" y="202275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0" name="正方形/長方形 329"/>
            <p:cNvSpPr/>
            <p:nvPr/>
          </p:nvSpPr>
          <p:spPr>
            <a:xfrm>
              <a:off x="5677243" y="202037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1" name="正方形/長方形 330"/>
            <p:cNvSpPr/>
            <p:nvPr/>
          </p:nvSpPr>
          <p:spPr>
            <a:xfrm>
              <a:off x="5198386" y="217945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2" name="正方形/長方形 331"/>
            <p:cNvSpPr/>
            <p:nvPr/>
          </p:nvSpPr>
          <p:spPr>
            <a:xfrm>
              <a:off x="4877562" y="2340439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3" name="正方形/長方形 332"/>
            <p:cNvSpPr/>
            <p:nvPr/>
          </p:nvSpPr>
          <p:spPr>
            <a:xfrm>
              <a:off x="5198386" y="2340439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4" name="正方形/長方形 333"/>
            <p:cNvSpPr/>
            <p:nvPr/>
          </p:nvSpPr>
          <p:spPr>
            <a:xfrm>
              <a:off x="4717150" y="249713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5" name="正方形/長方形 334"/>
            <p:cNvSpPr/>
            <p:nvPr/>
          </p:nvSpPr>
          <p:spPr>
            <a:xfrm>
              <a:off x="4877562" y="249713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6" name="正方形/長方形 335"/>
            <p:cNvSpPr/>
            <p:nvPr/>
          </p:nvSpPr>
          <p:spPr>
            <a:xfrm>
              <a:off x="5037974" y="249713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7" name="正方形/長方形 336"/>
            <p:cNvSpPr/>
            <p:nvPr/>
          </p:nvSpPr>
          <p:spPr>
            <a:xfrm>
              <a:off x="5198386" y="249713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8" name="正方形/長方形 337"/>
            <p:cNvSpPr/>
            <p:nvPr/>
          </p:nvSpPr>
          <p:spPr>
            <a:xfrm>
              <a:off x="5358798" y="249713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9" name="正方形/長方形 338"/>
            <p:cNvSpPr/>
            <p:nvPr/>
          </p:nvSpPr>
          <p:spPr>
            <a:xfrm>
              <a:off x="4717150" y="265382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0" name="正方形/長方形 339"/>
            <p:cNvSpPr/>
            <p:nvPr/>
          </p:nvSpPr>
          <p:spPr>
            <a:xfrm>
              <a:off x="4877562" y="265382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1" name="正方形/長方形 340"/>
            <p:cNvSpPr/>
            <p:nvPr/>
          </p:nvSpPr>
          <p:spPr>
            <a:xfrm>
              <a:off x="5037974" y="265382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2" name="正方形/長方形 341"/>
            <p:cNvSpPr/>
            <p:nvPr/>
          </p:nvSpPr>
          <p:spPr>
            <a:xfrm>
              <a:off x="5198386" y="265382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3" name="正方形/長方形 342"/>
            <p:cNvSpPr/>
            <p:nvPr/>
          </p:nvSpPr>
          <p:spPr>
            <a:xfrm>
              <a:off x="5358798" y="265382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4" name="正方形/長方形 343"/>
            <p:cNvSpPr/>
            <p:nvPr/>
          </p:nvSpPr>
          <p:spPr>
            <a:xfrm>
              <a:off x="4877562" y="281052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5" name="正方形/長方形 344"/>
            <p:cNvSpPr/>
            <p:nvPr/>
          </p:nvSpPr>
          <p:spPr>
            <a:xfrm>
              <a:off x="5037974" y="281052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6" name="正方形/長方形 345"/>
            <p:cNvSpPr/>
            <p:nvPr/>
          </p:nvSpPr>
          <p:spPr>
            <a:xfrm>
              <a:off x="5198386" y="281052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7" name="正方形/長方形 346"/>
            <p:cNvSpPr/>
            <p:nvPr/>
          </p:nvSpPr>
          <p:spPr>
            <a:xfrm>
              <a:off x="4877562" y="2971509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8" name="正方形/長方形 347"/>
            <p:cNvSpPr/>
            <p:nvPr/>
          </p:nvSpPr>
          <p:spPr>
            <a:xfrm>
              <a:off x="5037974" y="2971509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9" name="正方形/長方形 348"/>
            <p:cNvSpPr/>
            <p:nvPr/>
          </p:nvSpPr>
          <p:spPr>
            <a:xfrm>
              <a:off x="5198386" y="2971509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0" name="正方形/長方形 349"/>
            <p:cNvSpPr/>
            <p:nvPr/>
          </p:nvSpPr>
          <p:spPr>
            <a:xfrm>
              <a:off x="5358798" y="2971509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1" name="正方形/長方形 350"/>
            <p:cNvSpPr/>
            <p:nvPr/>
          </p:nvSpPr>
          <p:spPr>
            <a:xfrm>
              <a:off x="4717150" y="312820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2" name="正方形/長方形 351"/>
            <p:cNvSpPr/>
            <p:nvPr/>
          </p:nvSpPr>
          <p:spPr>
            <a:xfrm>
              <a:off x="4877562" y="312820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3" name="正方形/長方形 352"/>
            <p:cNvSpPr/>
            <p:nvPr/>
          </p:nvSpPr>
          <p:spPr>
            <a:xfrm>
              <a:off x="5037974" y="312820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4" name="正方形/長方形 353"/>
            <p:cNvSpPr/>
            <p:nvPr/>
          </p:nvSpPr>
          <p:spPr>
            <a:xfrm>
              <a:off x="5198386" y="312820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5" name="正方形/長方形 354"/>
            <p:cNvSpPr/>
            <p:nvPr/>
          </p:nvSpPr>
          <p:spPr>
            <a:xfrm>
              <a:off x="5358798" y="312820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6" name="正方形/長方形 355"/>
            <p:cNvSpPr/>
            <p:nvPr/>
          </p:nvSpPr>
          <p:spPr>
            <a:xfrm>
              <a:off x="4556738" y="328408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7" name="正方形/長方形 356"/>
            <p:cNvSpPr/>
            <p:nvPr/>
          </p:nvSpPr>
          <p:spPr>
            <a:xfrm>
              <a:off x="4717150" y="328408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8" name="正方形/長方形 357"/>
            <p:cNvSpPr/>
            <p:nvPr/>
          </p:nvSpPr>
          <p:spPr>
            <a:xfrm>
              <a:off x="4877562" y="328408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9" name="正方形/長方形 358"/>
            <p:cNvSpPr/>
            <p:nvPr/>
          </p:nvSpPr>
          <p:spPr>
            <a:xfrm>
              <a:off x="5037974" y="328408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0" name="正方形/長方形 359"/>
            <p:cNvSpPr/>
            <p:nvPr/>
          </p:nvSpPr>
          <p:spPr>
            <a:xfrm>
              <a:off x="5198386" y="328408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1" name="正方形/長方形 360"/>
            <p:cNvSpPr/>
            <p:nvPr/>
          </p:nvSpPr>
          <p:spPr>
            <a:xfrm>
              <a:off x="5358798" y="328408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2" name="正方形/長方形 361"/>
            <p:cNvSpPr/>
            <p:nvPr/>
          </p:nvSpPr>
          <p:spPr>
            <a:xfrm>
              <a:off x="3924615" y="3440775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3" name="正方形/長方形 362"/>
            <p:cNvSpPr/>
            <p:nvPr/>
          </p:nvSpPr>
          <p:spPr>
            <a:xfrm>
              <a:off x="4396326" y="3440775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4" name="正方形/長方形 363"/>
            <p:cNvSpPr/>
            <p:nvPr/>
          </p:nvSpPr>
          <p:spPr>
            <a:xfrm>
              <a:off x="4556738" y="3440775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5" name="正方形/長方形 364"/>
            <p:cNvSpPr/>
            <p:nvPr/>
          </p:nvSpPr>
          <p:spPr>
            <a:xfrm>
              <a:off x="4717150" y="3440775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6" name="正方形/長方形 365"/>
            <p:cNvSpPr/>
            <p:nvPr/>
          </p:nvSpPr>
          <p:spPr>
            <a:xfrm>
              <a:off x="4877562" y="3440775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7" name="正方形/長方形 366"/>
            <p:cNvSpPr/>
            <p:nvPr/>
          </p:nvSpPr>
          <p:spPr>
            <a:xfrm>
              <a:off x="5037974" y="3440775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8" name="正方形/長方形 367"/>
            <p:cNvSpPr/>
            <p:nvPr/>
          </p:nvSpPr>
          <p:spPr>
            <a:xfrm>
              <a:off x="5198386" y="3440775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9" name="正方形/長方形 368"/>
            <p:cNvSpPr/>
            <p:nvPr/>
          </p:nvSpPr>
          <p:spPr>
            <a:xfrm>
              <a:off x="5358798" y="3440775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70" name="正方形/長方形 369"/>
            <p:cNvSpPr/>
            <p:nvPr/>
          </p:nvSpPr>
          <p:spPr>
            <a:xfrm>
              <a:off x="3767378" y="3601763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71" name="正方形/長方形 370"/>
            <p:cNvSpPr/>
            <p:nvPr/>
          </p:nvSpPr>
          <p:spPr>
            <a:xfrm>
              <a:off x="3924615" y="3601763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72" name="正方形/長方形 371"/>
            <p:cNvSpPr/>
            <p:nvPr/>
          </p:nvSpPr>
          <p:spPr>
            <a:xfrm>
              <a:off x="4245439" y="360176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73" name="正方形/長方形 372"/>
            <p:cNvSpPr/>
            <p:nvPr/>
          </p:nvSpPr>
          <p:spPr>
            <a:xfrm>
              <a:off x="4396326" y="360176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74" name="正方形/長方形 373"/>
            <p:cNvSpPr/>
            <p:nvPr/>
          </p:nvSpPr>
          <p:spPr>
            <a:xfrm>
              <a:off x="4556738" y="360176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75" name="正方形/長方形 374"/>
            <p:cNvSpPr/>
            <p:nvPr/>
          </p:nvSpPr>
          <p:spPr>
            <a:xfrm>
              <a:off x="4717150" y="360176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76" name="正方形/長方形 375"/>
            <p:cNvSpPr/>
            <p:nvPr/>
          </p:nvSpPr>
          <p:spPr>
            <a:xfrm>
              <a:off x="4877562" y="360176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77" name="正方形/長方形 376"/>
            <p:cNvSpPr/>
            <p:nvPr/>
          </p:nvSpPr>
          <p:spPr>
            <a:xfrm>
              <a:off x="5037974" y="3601763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78" name="正方形/長方形 377"/>
            <p:cNvSpPr/>
            <p:nvPr/>
          </p:nvSpPr>
          <p:spPr>
            <a:xfrm>
              <a:off x="5198386" y="3601763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79" name="正方形/長方形 378"/>
            <p:cNvSpPr/>
            <p:nvPr/>
          </p:nvSpPr>
          <p:spPr>
            <a:xfrm>
              <a:off x="5358798" y="3601763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80" name="正方形/長方形 379"/>
            <p:cNvSpPr/>
            <p:nvPr/>
          </p:nvSpPr>
          <p:spPr>
            <a:xfrm>
              <a:off x="3767378" y="3758457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81" name="正方形/長方形 380"/>
            <p:cNvSpPr/>
            <p:nvPr/>
          </p:nvSpPr>
          <p:spPr>
            <a:xfrm>
              <a:off x="3924615" y="3758457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82" name="正方形/長方形 381"/>
            <p:cNvSpPr/>
            <p:nvPr/>
          </p:nvSpPr>
          <p:spPr>
            <a:xfrm>
              <a:off x="4245439" y="375845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83" name="正方形/長方形 382"/>
            <p:cNvSpPr/>
            <p:nvPr/>
          </p:nvSpPr>
          <p:spPr>
            <a:xfrm>
              <a:off x="4396326" y="375845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84" name="正方形/長方形 383"/>
            <p:cNvSpPr/>
            <p:nvPr/>
          </p:nvSpPr>
          <p:spPr>
            <a:xfrm>
              <a:off x="4556738" y="375845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85" name="正方形/長方形 384"/>
            <p:cNvSpPr/>
            <p:nvPr/>
          </p:nvSpPr>
          <p:spPr>
            <a:xfrm>
              <a:off x="4717150" y="375845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86" name="正方形/長方形 385"/>
            <p:cNvSpPr/>
            <p:nvPr/>
          </p:nvSpPr>
          <p:spPr>
            <a:xfrm>
              <a:off x="4877562" y="3758457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87" name="正方形/長方形 386"/>
            <p:cNvSpPr/>
            <p:nvPr/>
          </p:nvSpPr>
          <p:spPr>
            <a:xfrm>
              <a:off x="5037974" y="3758457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88" name="正方形/長方形 387"/>
            <p:cNvSpPr/>
            <p:nvPr/>
          </p:nvSpPr>
          <p:spPr>
            <a:xfrm>
              <a:off x="5198386" y="3758457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89" name="正方形/長方形 388"/>
            <p:cNvSpPr/>
            <p:nvPr/>
          </p:nvSpPr>
          <p:spPr>
            <a:xfrm>
              <a:off x="5358798" y="3758457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90" name="正方形/長方形 389"/>
            <p:cNvSpPr/>
            <p:nvPr/>
          </p:nvSpPr>
          <p:spPr>
            <a:xfrm>
              <a:off x="3456079" y="391064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91" name="正方形/長方形 390"/>
            <p:cNvSpPr/>
            <p:nvPr/>
          </p:nvSpPr>
          <p:spPr>
            <a:xfrm>
              <a:off x="3616491" y="391064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92" name="正方形/長方形 391"/>
            <p:cNvSpPr/>
            <p:nvPr/>
          </p:nvSpPr>
          <p:spPr>
            <a:xfrm>
              <a:off x="3767378" y="391064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93" name="正方形/長方形 392"/>
            <p:cNvSpPr/>
            <p:nvPr/>
          </p:nvSpPr>
          <p:spPr>
            <a:xfrm>
              <a:off x="3924615" y="391064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94" name="正方形/長方形 393"/>
            <p:cNvSpPr/>
            <p:nvPr/>
          </p:nvSpPr>
          <p:spPr>
            <a:xfrm>
              <a:off x="4085027" y="391064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95" name="正方形/長方形 394"/>
            <p:cNvSpPr/>
            <p:nvPr/>
          </p:nvSpPr>
          <p:spPr>
            <a:xfrm>
              <a:off x="4245439" y="391064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96" name="正方形/長方形 395"/>
            <p:cNvSpPr/>
            <p:nvPr/>
          </p:nvSpPr>
          <p:spPr>
            <a:xfrm>
              <a:off x="4396326" y="391064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97" name="正方形/長方形 396"/>
            <p:cNvSpPr/>
            <p:nvPr/>
          </p:nvSpPr>
          <p:spPr>
            <a:xfrm>
              <a:off x="4556738" y="391064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98" name="正方形/長方形 397"/>
            <p:cNvSpPr/>
            <p:nvPr/>
          </p:nvSpPr>
          <p:spPr>
            <a:xfrm>
              <a:off x="4717150" y="391064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99" name="正方形/長方形 398"/>
            <p:cNvSpPr/>
            <p:nvPr/>
          </p:nvSpPr>
          <p:spPr>
            <a:xfrm>
              <a:off x="4877562" y="391064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00" name="正方形/長方形 399"/>
            <p:cNvSpPr/>
            <p:nvPr/>
          </p:nvSpPr>
          <p:spPr>
            <a:xfrm>
              <a:off x="5037974" y="391064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01" name="正方形/長方形 400"/>
            <p:cNvSpPr/>
            <p:nvPr/>
          </p:nvSpPr>
          <p:spPr>
            <a:xfrm>
              <a:off x="5198386" y="391064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02" name="正方形/長方形 401"/>
            <p:cNvSpPr/>
            <p:nvPr/>
          </p:nvSpPr>
          <p:spPr>
            <a:xfrm>
              <a:off x="2804906" y="4067342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03" name="正方形/長方形 402"/>
            <p:cNvSpPr/>
            <p:nvPr/>
          </p:nvSpPr>
          <p:spPr>
            <a:xfrm>
              <a:off x="2965318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04" name="正方形/長方形 403"/>
            <p:cNvSpPr/>
            <p:nvPr/>
          </p:nvSpPr>
          <p:spPr>
            <a:xfrm>
              <a:off x="3125730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05" name="正方形/長方形 404"/>
            <p:cNvSpPr/>
            <p:nvPr/>
          </p:nvSpPr>
          <p:spPr>
            <a:xfrm>
              <a:off x="3286142" y="4067342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06" name="正方形/長方形 405"/>
            <p:cNvSpPr/>
            <p:nvPr/>
          </p:nvSpPr>
          <p:spPr>
            <a:xfrm>
              <a:off x="3456079" y="4067342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07" name="正方形/長方形 406"/>
            <p:cNvSpPr/>
            <p:nvPr/>
          </p:nvSpPr>
          <p:spPr>
            <a:xfrm>
              <a:off x="3616491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08" name="正方形/長方形 407"/>
            <p:cNvSpPr/>
            <p:nvPr/>
          </p:nvSpPr>
          <p:spPr>
            <a:xfrm>
              <a:off x="3767378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09" name="正方形/長方形 408"/>
            <p:cNvSpPr/>
            <p:nvPr/>
          </p:nvSpPr>
          <p:spPr>
            <a:xfrm>
              <a:off x="3924615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0" name="正方形/長方形 409"/>
            <p:cNvSpPr/>
            <p:nvPr/>
          </p:nvSpPr>
          <p:spPr>
            <a:xfrm>
              <a:off x="4085027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1" name="正方形/長方形 410"/>
            <p:cNvSpPr/>
            <p:nvPr/>
          </p:nvSpPr>
          <p:spPr>
            <a:xfrm>
              <a:off x="4245439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2" name="正方形/長方形 411"/>
            <p:cNvSpPr/>
            <p:nvPr/>
          </p:nvSpPr>
          <p:spPr>
            <a:xfrm>
              <a:off x="4396326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3" name="正方形/長方形 412"/>
            <p:cNvSpPr/>
            <p:nvPr/>
          </p:nvSpPr>
          <p:spPr>
            <a:xfrm>
              <a:off x="4556738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4" name="正方形/長方形 413"/>
            <p:cNvSpPr/>
            <p:nvPr/>
          </p:nvSpPr>
          <p:spPr>
            <a:xfrm>
              <a:off x="4717150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5" name="正方形/長方形 414"/>
            <p:cNvSpPr/>
            <p:nvPr/>
          </p:nvSpPr>
          <p:spPr>
            <a:xfrm>
              <a:off x="4877562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6" name="正方形/長方形 415"/>
            <p:cNvSpPr/>
            <p:nvPr/>
          </p:nvSpPr>
          <p:spPr>
            <a:xfrm>
              <a:off x="5037974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7" name="正方形/長方形 416"/>
            <p:cNvSpPr/>
            <p:nvPr/>
          </p:nvSpPr>
          <p:spPr>
            <a:xfrm>
              <a:off x="5198386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8" name="正方形/長方形 417"/>
            <p:cNvSpPr/>
            <p:nvPr/>
          </p:nvSpPr>
          <p:spPr>
            <a:xfrm>
              <a:off x="2804906" y="4228330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9" name="正方形/長方形 418"/>
            <p:cNvSpPr/>
            <p:nvPr/>
          </p:nvSpPr>
          <p:spPr>
            <a:xfrm>
              <a:off x="2965318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0" name="正方形/長方形 419"/>
            <p:cNvSpPr/>
            <p:nvPr/>
          </p:nvSpPr>
          <p:spPr>
            <a:xfrm>
              <a:off x="3125730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1" name="正方形/長方形 420"/>
            <p:cNvSpPr/>
            <p:nvPr/>
          </p:nvSpPr>
          <p:spPr>
            <a:xfrm>
              <a:off x="3286142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2" name="正方形/長方形 421"/>
            <p:cNvSpPr/>
            <p:nvPr/>
          </p:nvSpPr>
          <p:spPr>
            <a:xfrm>
              <a:off x="3456079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3" name="正方形/長方形 422"/>
            <p:cNvSpPr/>
            <p:nvPr/>
          </p:nvSpPr>
          <p:spPr>
            <a:xfrm>
              <a:off x="3616491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4" name="正方形/長方形 423"/>
            <p:cNvSpPr/>
            <p:nvPr/>
          </p:nvSpPr>
          <p:spPr>
            <a:xfrm>
              <a:off x="3767378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5" name="正方形/長方形 424"/>
            <p:cNvSpPr/>
            <p:nvPr/>
          </p:nvSpPr>
          <p:spPr>
            <a:xfrm>
              <a:off x="3924615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6" name="正方形/長方形 425"/>
            <p:cNvSpPr/>
            <p:nvPr/>
          </p:nvSpPr>
          <p:spPr>
            <a:xfrm>
              <a:off x="4085027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7" name="正方形/長方形 426"/>
            <p:cNvSpPr/>
            <p:nvPr/>
          </p:nvSpPr>
          <p:spPr>
            <a:xfrm>
              <a:off x="4245439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8" name="正方形/長方形 427"/>
            <p:cNvSpPr/>
            <p:nvPr/>
          </p:nvSpPr>
          <p:spPr>
            <a:xfrm>
              <a:off x="4396326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9" name="正方形/長方形 428"/>
            <p:cNvSpPr/>
            <p:nvPr/>
          </p:nvSpPr>
          <p:spPr>
            <a:xfrm>
              <a:off x="4556738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0" name="正方形/長方形 429"/>
            <p:cNvSpPr/>
            <p:nvPr/>
          </p:nvSpPr>
          <p:spPr>
            <a:xfrm>
              <a:off x="4717150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1" name="正方形/長方形 430"/>
            <p:cNvSpPr/>
            <p:nvPr/>
          </p:nvSpPr>
          <p:spPr>
            <a:xfrm>
              <a:off x="4877562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2" name="正方形/長方形 431"/>
            <p:cNvSpPr/>
            <p:nvPr/>
          </p:nvSpPr>
          <p:spPr>
            <a:xfrm>
              <a:off x="5037974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3" name="正方形/長方形 432"/>
            <p:cNvSpPr/>
            <p:nvPr/>
          </p:nvSpPr>
          <p:spPr>
            <a:xfrm>
              <a:off x="2465032" y="4385024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4" name="正方形/長方形 433"/>
            <p:cNvSpPr/>
            <p:nvPr/>
          </p:nvSpPr>
          <p:spPr>
            <a:xfrm>
              <a:off x="2634969" y="4385024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5" name="正方形/長方形 434"/>
            <p:cNvSpPr/>
            <p:nvPr/>
          </p:nvSpPr>
          <p:spPr>
            <a:xfrm>
              <a:off x="2804906" y="4385024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6" name="正方形/長方形 435"/>
            <p:cNvSpPr/>
            <p:nvPr/>
          </p:nvSpPr>
          <p:spPr>
            <a:xfrm>
              <a:off x="2965318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7" name="正方形/長方形 436"/>
            <p:cNvSpPr/>
            <p:nvPr/>
          </p:nvSpPr>
          <p:spPr>
            <a:xfrm>
              <a:off x="3125730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8" name="正方形/長方形 437"/>
            <p:cNvSpPr/>
            <p:nvPr/>
          </p:nvSpPr>
          <p:spPr>
            <a:xfrm>
              <a:off x="3286142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9" name="正方形/長方形 438"/>
            <p:cNvSpPr/>
            <p:nvPr/>
          </p:nvSpPr>
          <p:spPr>
            <a:xfrm>
              <a:off x="3616491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0" name="正方形/長方形 439"/>
            <p:cNvSpPr/>
            <p:nvPr/>
          </p:nvSpPr>
          <p:spPr>
            <a:xfrm>
              <a:off x="3767378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1" name="正方形/長方形 440"/>
            <p:cNvSpPr/>
            <p:nvPr/>
          </p:nvSpPr>
          <p:spPr>
            <a:xfrm>
              <a:off x="3924615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2" name="正方形/長方形 441"/>
            <p:cNvSpPr/>
            <p:nvPr/>
          </p:nvSpPr>
          <p:spPr>
            <a:xfrm>
              <a:off x="4085027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3" name="正方形/長方形 442"/>
            <p:cNvSpPr/>
            <p:nvPr/>
          </p:nvSpPr>
          <p:spPr>
            <a:xfrm>
              <a:off x="4245439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4" name="正方形/長方形 443"/>
            <p:cNvSpPr/>
            <p:nvPr/>
          </p:nvSpPr>
          <p:spPr>
            <a:xfrm>
              <a:off x="4396326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5" name="正方形/長方形 444"/>
            <p:cNvSpPr/>
            <p:nvPr/>
          </p:nvSpPr>
          <p:spPr>
            <a:xfrm>
              <a:off x="4556738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6" name="正方形/長方形 445"/>
            <p:cNvSpPr/>
            <p:nvPr/>
          </p:nvSpPr>
          <p:spPr>
            <a:xfrm>
              <a:off x="4717150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7" name="正方形/長方形 446"/>
            <p:cNvSpPr/>
            <p:nvPr/>
          </p:nvSpPr>
          <p:spPr>
            <a:xfrm>
              <a:off x="4877562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8" name="正方形/長方形 447"/>
            <p:cNvSpPr/>
            <p:nvPr/>
          </p:nvSpPr>
          <p:spPr>
            <a:xfrm>
              <a:off x="5037974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9" name="正方形/長方形 448"/>
            <p:cNvSpPr/>
            <p:nvPr/>
          </p:nvSpPr>
          <p:spPr>
            <a:xfrm>
              <a:off x="2295095" y="454090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0" name="正方形/長方形 449"/>
            <p:cNvSpPr/>
            <p:nvPr/>
          </p:nvSpPr>
          <p:spPr>
            <a:xfrm>
              <a:off x="2465032" y="4540902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1" name="正方形/長方形 450"/>
            <p:cNvSpPr/>
            <p:nvPr/>
          </p:nvSpPr>
          <p:spPr>
            <a:xfrm>
              <a:off x="2634969" y="4540902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2" name="正方形/長方形 451"/>
            <p:cNvSpPr/>
            <p:nvPr/>
          </p:nvSpPr>
          <p:spPr>
            <a:xfrm>
              <a:off x="2804906" y="4540902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3" name="正方形/長方形 452"/>
            <p:cNvSpPr/>
            <p:nvPr/>
          </p:nvSpPr>
          <p:spPr>
            <a:xfrm>
              <a:off x="2965318" y="454090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4" name="正方形/長方形 453"/>
            <p:cNvSpPr/>
            <p:nvPr/>
          </p:nvSpPr>
          <p:spPr>
            <a:xfrm>
              <a:off x="3616491" y="454090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5" name="正方形/長方形 454"/>
            <p:cNvSpPr/>
            <p:nvPr/>
          </p:nvSpPr>
          <p:spPr>
            <a:xfrm>
              <a:off x="3767378" y="454090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6" name="正方形/長方形 455"/>
            <p:cNvSpPr/>
            <p:nvPr/>
          </p:nvSpPr>
          <p:spPr>
            <a:xfrm>
              <a:off x="4085027" y="454090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7" name="正方形/長方形 456"/>
            <p:cNvSpPr/>
            <p:nvPr/>
          </p:nvSpPr>
          <p:spPr>
            <a:xfrm>
              <a:off x="4245439" y="454090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8" name="正方形/長方形 457"/>
            <p:cNvSpPr/>
            <p:nvPr/>
          </p:nvSpPr>
          <p:spPr>
            <a:xfrm>
              <a:off x="4396326" y="4540902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9" name="正方形/長方形 458"/>
            <p:cNvSpPr/>
            <p:nvPr/>
          </p:nvSpPr>
          <p:spPr>
            <a:xfrm>
              <a:off x="4556738" y="4540902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0" name="正方形/長方形 459"/>
            <p:cNvSpPr/>
            <p:nvPr/>
          </p:nvSpPr>
          <p:spPr>
            <a:xfrm>
              <a:off x="4717150" y="4540902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1" name="正方形/長方形 460"/>
            <p:cNvSpPr/>
            <p:nvPr/>
          </p:nvSpPr>
          <p:spPr>
            <a:xfrm>
              <a:off x="2137858" y="469759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2" name="正方形/長方形 461"/>
            <p:cNvSpPr/>
            <p:nvPr/>
          </p:nvSpPr>
          <p:spPr>
            <a:xfrm>
              <a:off x="2295095" y="469759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3" name="正方形/長方形 462"/>
            <p:cNvSpPr/>
            <p:nvPr/>
          </p:nvSpPr>
          <p:spPr>
            <a:xfrm>
              <a:off x="3125730" y="469759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4" name="正方形/長方形 463"/>
            <p:cNvSpPr/>
            <p:nvPr/>
          </p:nvSpPr>
          <p:spPr>
            <a:xfrm>
              <a:off x="3616491" y="469759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5" name="正方形/長方形 464"/>
            <p:cNvSpPr/>
            <p:nvPr/>
          </p:nvSpPr>
          <p:spPr>
            <a:xfrm>
              <a:off x="3767378" y="469759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6" name="正方形/長方形 465"/>
            <p:cNvSpPr/>
            <p:nvPr/>
          </p:nvSpPr>
          <p:spPr>
            <a:xfrm>
              <a:off x="4396326" y="4697596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7" name="正方形/長方形 466"/>
            <p:cNvSpPr/>
            <p:nvPr/>
          </p:nvSpPr>
          <p:spPr>
            <a:xfrm>
              <a:off x="4556738" y="4697596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8" name="正方形/長方形 467"/>
            <p:cNvSpPr/>
            <p:nvPr/>
          </p:nvSpPr>
          <p:spPr>
            <a:xfrm>
              <a:off x="4717150" y="4697596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9" name="正方形/長方形 468"/>
            <p:cNvSpPr/>
            <p:nvPr/>
          </p:nvSpPr>
          <p:spPr>
            <a:xfrm>
              <a:off x="2137858" y="485858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0" name="正方形/長方形 469"/>
            <p:cNvSpPr/>
            <p:nvPr/>
          </p:nvSpPr>
          <p:spPr>
            <a:xfrm>
              <a:off x="2295095" y="4858584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1" name="正方形/長方形 470"/>
            <p:cNvSpPr/>
            <p:nvPr/>
          </p:nvSpPr>
          <p:spPr>
            <a:xfrm>
              <a:off x="2804906" y="4858584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2" name="正方形/長方形 471"/>
            <p:cNvSpPr/>
            <p:nvPr/>
          </p:nvSpPr>
          <p:spPr>
            <a:xfrm>
              <a:off x="2965318" y="485858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3" name="正方形/長方形 472"/>
            <p:cNvSpPr/>
            <p:nvPr/>
          </p:nvSpPr>
          <p:spPr>
            <a:xfrm>
              <a:off x="3125730" y="485858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4" name="正方形/長方形 473"/>
            <p:cNvSpPr/>
            <p:nvPr/>
          </p:nvSpPr>
          <p:spPr>
            <a:xfrm>
              <a:off x="3456079" y="485858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5" name="正方形/長方形 474"/>
            <p:cNvSpPr/>
            <p:nvPr/>
          </p:nvSpPr>
          <p:spPr>
            <a:xfrm>
              <a:off x="3616491" y="485858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6" name="正方形/長方形 475"/>
            <p:cNvSpPr/>
            <p:nvPr/>
          </p:nvSpPr>
          <p:spPr>
            <a:xfrm>
              <a:off x="3767378" y="485858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7" name="正方形/長方形 476"/>
            <p:cNvSpPr/>
            <p:nvPr/>
          </p:nvSpPr>
          <p:spPr>
            <a:xfrm>
              <a:off x="3924615" y="485858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8" name="正方形/長方形 477"/>
            <p:cNvSpPr/>
            <p:nvPr/>
          </p:nvSpPr>
          <p:spPr>
            <a:xfrm>
              <a:off x="4085027" y="485858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9" name="正方形/長方形 478"/>
            <p:cNvSpPr/>
            <p:nvPr/>
          </p:nvSpPr>
          <p:spPr>
            <a:xfrm>
              <a:off x="1824972" y="50152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80" name="正方形/長方形 479"/>
            <p:cNvSpPr/>
            <p:nvPr/>
          </p:nvSpPr>
          <p:spPr>
            <a:xfrm>
              <a:off x="1980623" y="50152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81" name="正方形/長方形 480"/>
            <p:cNvSpPr/>
            <p:nvPr/>
          </p:nvSpPr>
          <p:spPr>
            <a:xfrm>
              <a:off x="2137858" y="501527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82" name="正方形/長方形 481"/>
            <p:cNvSpPr/>
            <p:nvPr/>
          </p:nvSpPr>
          <p:spPr>
            <a:xfrm>
              <a:off x="2295095" y="501527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83" name="正方形/長方形 482"/>
            <p:cNvSpPr/>
            <p:nvPr/>
          </p:nvSpPr>
          <p:spPr>
            <a:xfrm>
              <a:off x="2634969" y="501527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84" name="正方形/長方形 483"/>
            <p:cNvSpPr/>
            <p:nvPr/>
          </p:nvSpPr>
          <p:spPr>
            <a:xfrm>
              <a:off x="2804906" y="501527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85" name="正方形/長方形 484"/>
            <p:cNvSpPr/>
            <p:nvPr/>
          </p:nvSpPr>
          <p:spPr>
            <a:xfrm>
              <a:off x="2965318" y="50152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86" name="正方形/長方形 485"/>
            <p:cNvSpPr/>
            <p:nvPr/>
          </p:nvSpPr>
          <p:spPr>
            <a:xfrm>
              <a:off x="3125730" y="50152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87" name="正方形/長方形 486"/>
            <p:cNvSpPr/>
            <p:nvPr/>
          </p:nvSpPr>
          <p:spPr>
            <a:xfrm>
              <a:off x="3456079" y="50152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88" name="正方形/長方形 487"/>
            <p:cNvSpPr/>
            <p:nvPr/>
          </p:nvSpPr>
          <p:spPr>
            <a:xfrm>
              <a:off x="3616491" y="50152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89" name="正方形/長方形 488"/>
            <p:cNvSpPr/>
            <p:nvPr/>
          </p:nvSpPr>
          <p:spPr>
            <a:xfrm>
              <a:off x="3767378" y="50152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90" name="正方形/長方形 489"/>
            <p:cNvSpPr/>
            <p:nvPr/>
          </p:nvSpPr>
          <p:spPr>
            <a:xfrm>
              <a:off x="1824972" y="51676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91" name="正方形/長方形 490"/>
            <p:cNvSpPr/>
            <p:nvPr/>
          </p:nvSpPr>
          <p:spPr>
            <a:xfrm>
              <a:off x="1980623" y="51676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92" name="正方形/長方形 491"/>
            <p:cNvSpPr/>
            <p:nvPr/>
          </p:nvSpPr>
          <p:spPr>
            <a:xfrm>
              <a:off x="2137858" y="516767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93" name="正方形/長方形 492"/>
            <p:cNvSpPr/>
            <p:nvPr/>
          </p:nvSpPr>
          <p:spPr>
            <a:xfrm>
              <a:off x="2295095" y="516767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94" name="正方形/長方形 493"/>
            <p:cNvSpPr/>
            <p:nvPr/>
          </p:nvSpPr>
          <p:spPr>
            <a:xfrm>
              <a:off x="2634969" y="516767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95" name="正方形/長方形 494"/>
            <p:cNvSpPr/>
            <p:nvPr/>
          </p:nvSpPr>
          <p:spPr>
            <a:xfrm>
              <a:off x="2804906" y="51676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96" name="正方形/長方形 495"/>
            <p:cNvSpPr/>
            <p:nvPr/>
          </p:nvSpPr>
          <p:spPr>
            <a:xfrm>
              <a:off x="3125730" y="51676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97" name="正方形/長方形 496"/>
            <p:cNvSpPr/>
            <p:nvPr/>
          </p:nvSpPr>
          <p:spPr>
            <a:xfrm>
              <a:off x="2137858" y="532866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98" name="正方形/長方形 497"/>
            <p:cNvSpPr/>
            <p:nvPr/>
          </p:nvSpPr>
          <p:spPr>
            <a:xfrm>
              <a:off x="2295095" y="532866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99" name="正方形/長方形 498"/>
            <p:cNvSpPr/>
            <p:nvPr/>
          </p:nvSpPr>
          <p:spPr>
            <a:xfrm>
              <a:off x="2634969" y="532866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00" name="正方形/長方形 499"/>
            <p:cNvSpPr/>
            <p:nvPr/>
          </p:nvSpPr>
          <p:spPr>
            <a:xfrm>
              <a:off x="1980623" y="548536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01" name="正方形/長方形 500"/>
            <p:cNvSpPr/>
            <p:nvPr/>
          </p:nvSpPr>
          <p:spPr>
            <a:xfrm>
              <a:off x="2137858" y="548536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02" name="正方形/長方形 501"/>
            <p:cNvSpPr/>
            <p:nvPr/>
          </p:nvSpPr>
          <p:spPr>
            <a:xfrm>
              <a:off x="2295095" y="548536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03" name="正方形/長方形 502"/>
            <p:cNvSpPr/>
            <p:nvPr/>
          </p:nvSpPr>
          <p:spPr>
            <a:xfrm>
              <a:off x="1980623" y="564707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04" name="正方形/長方形 503"/>
            <p:cNvSpPr/>
            <p:nvPr/>
          </p:nvSpPr>
          <p:spPr>
            <a:xfrm>
              <a:off x="2137858" y="564707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05" name="正方形/長方形 504"/>
            <p:cNvSpPr/>
            <p:nvPr/>
          </p:nvSpPr>
          <p:spPr>
            <a:xfrm>
              <a:off x="1980623" y="580377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06" name="正方形/長方形 505"/>
            <p:cNvSpPr/>
            <p:nvPr/>
          </p:nvSpPr>
          <p:spPr>
            <a:xfrm>
              <a:off x="5993307" y="139012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07" name="正方形/長方形 506"/>
            <p:cNvSpPr/>
            <p:nvPr/>
          </p:nvSpPr>
          <p:spPr>
            <a:xfrm>
              <a:off x="1980623" y="485858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08" name="正方形/長方形 507"/>
            <p:cNvSpPr/>
            <p:nvPr/>
          </p:nvSpPr>
          <p:spPr>
            <a:xfrm>
              <a:off x="1980623" y="469759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09" name="正方形/長方形 508"/>
            <p:cNvSpPr/>
            <p:nvPr/>
          </p:nvSpPr>
          <p:spPr>
            <a:xfrm>
              <a:off x="1824972" y="469759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sp>
        <p:nvSpPr>
          <p:cNvPr id="5" name="正方形/長方形 4"/>
          <p:cNvSpPr/>
          <p:nvPr/>
        </p:nvSpPr>
        <p:spPr>
          <a:xfrm>
            <a:off x="4484948" y="0"/>
            <a:ext cx="936104" cy="6858000"/>
          </a:xfrm>
          <a:prstGeom prst="rect">
            <a:avLst/>
          </a:prstGeom>
          <a:pattFill prst="dkVert">
            <a:fgClr>
              <a:schemeClr val="tx2">
                <a:lumMod val="50000"/>
              </a:schemeClr>
            </a:fgClr>
            <a:bgClr>
              <a:schemeClr val="tx2">
                <a:lumMod val="75000"/>
              </a:schemeClr>
            </a:bgClr>
          </a:patt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14" name="直線コネクタ 13"/>
          <p:cNvCxnSpPr/>
          <p:nvPr/>
        </p:nvCxnSpPr>
        <p:spPr>
          <a:xfrm flipH="1" flipV="1">
            <a:off x="1116608" y="3176005"/>
            <a:ext cx="72008" cy="649783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/>
          <p:cNvCxnSpPr/>
          <p:nvPr/>
        </p:nvCxnSpPr>
        <p:spPr>
          <a:xfrm flipH="1">
            <a:off x="507747" y="3188834"/>
            <a:ext cx="612068" cy="0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/>
          <p:cNvCxnSpPr>
            <a:endCxn id="349" idx="0"/>
          </p:cNvCxnSpPr>
          <p:nvPr/>
        </p:nvCxnSpPr>
        <p:spPr>
          <a:xfrm flipV="1">
            <a:off x="3420427" y="2644139"/>
            <a:ext cx="168815" cy="716687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/>
          <p:cNvCxnSpPr/>
          <p:nvPr/>
        </p:nvCxnSpPr>
        <p:spPr>
          <a:xfrm flipH="1">
            <a:off x="3581640" y="2644978"/>
            <a:ext cx="795296" cy="0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/>
          <p:cNvCxnSpPr/>
          <p:nvPr/>
        </p:nvCxnSpPr>
        <p:spPr>
          <a:xfrm flipH="1" flipV="1">
            <a:off x="746651" y="4113942"/>
            <a:ext cx="447236" cy="480355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/>
          <p:cNvCxnSpPr/>
          <p:nvPr/>
        </p:nvCxnSpPr>
        <p:spPr>
          <a:xfrm flipH="1">
            <a:off x="34200" y="4116323"/>
            <a:ext cx="723288" cy="0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正方形/長方形 52"/>
          <p:cNvSpPr/>
          <p:nvPr/>
        </p:nvSpPr>
        <p:spPr>
          <a:xfrm>
            <a:off x="393862" y="2953975"/>
            <a:ext cx="82437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100" b="1" i="1" u="sng" dirty="0" smtClean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山口県</a:t>
            </a:r>
            <a:endParaRPr lang="ja-JP" altLang="en-US" sz="1100" b="1" i="1" u="sng" dirty="0">
              <a:solidFill>
                <a:srgbClr val="0070C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4" name="正方形/長方形 53"/>
          <p:cNvSpPr/>
          <p:nvPr/>
        </p:nvSpPr>
        <p:spPr>
          <a:xfrm>
            <a:off x="3718631" y="2401838"/>
            <a:ext cx="82437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100" b="1" i="1" u="sng" dirty="0" smtClean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福島県</a:t>
            </a:r>
            <a:endParaRPr lang="ja-JP" altLang="en-US" sz="1100" b="1" i="1" u="sng" dirty="0">
              <a:solidFill>
                <a:srgbClr val="0070C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5" name="正方形/長方形 54"/>
          <p:cNvSpPr/>
          <p:nvPr/>
        </p:nvSpPr>
        <p:spPr>
          <a:xfrm>
            <a:off x="-101344" y="3887470"/>
            <a:ext cx="82437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100" b="1" i="1" u="sng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愛媛</a:t>
            </a:r>
            <a:r>
              <a:rPr lang="ja-JP" altLang="en-US" sz="1100" b="1" i="1" u="sng" dirty="0" smtClean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県</a:t>
            </a:r>
            <a:endParaRPr lang="ja-JP" altLang="en-US" sz="1100" b="1" i="1" u="sng" dirty="0">
              <a:solidFill>
                <a:srgbClr val="0070C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6" name="円/楕円 55"/>
          <p:cNvSpPr/>
          <p:nvPr/>
        </p:nvSpPr>
        <p:spPr>
          <a:xfrm>
            <a:off x="3364894" y="3270577"/>
            <a:ext cx="98365" cy="98365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0070C0"/>
              </a:solidFill>
            </a:endParaRPr>
          </a:p>
        </p:txBody>
      </p:sp>
      <p:sp>
        <p:nvSpPr>
          <p:cNvPr id="57" name="円/楕円 56"/>
          <p:cNvSpPr/>
          <p:nvPr/>
        </p:nvSpPr>
        <p:spPr>
          <a:xfrm>
            <a:off x="1143115" y="4541143"/>
            <a:ext cx="98365" cy="98365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0070C0"/>
              </a:solidFill>
            </a:endParaRPr>
          </a:p>
        </p:txBody>
      </p:sp>
      <p:sp>
        <p:nvSpPr>
          <p:cNvPr id="58" name="円/楕円 57"/>
          <p:cNvSpPr/>
          <p:nvPr/>
        </p:nvSpPr>
        <p:spPr>
          <a:xfrm>
            <a:off x="1139912" y="3751622"/>
            <a:ext cx="98365" cy="98365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0070C0"/>
              </a:solidFill>
            </a:endParaRPr>
          </a:p>
        </p:txBody>
      </p:sp>
      <p:cxnSp>
        <p:nvCxnSpPr>
          <p:cNvPr id="510" name="直線コネクタ 509"/>
          <p:cNvCxnSpPr>
            <a:stCxn id="513" idx="0"/>
          </p:cNvCxnSpPr>
          <p:nvPr/>
        </p:nvCxnSpPr>
        <p:spPr>
          <a:xfrm flipH="1" flipV="1">
            <a:off x="1706456" y="2765911"/>
            <a:ext cx="135239" cy="833646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1" name="直線コネクタ 510"/>
          <p:cNvCxnSpPr/>
          <p:nvPr/>
        </p:nvCxnSpPr>
        <p:spPr>
          <a:xfrm flipH="1">
            <a:off x="1097595" y="2778739"/>
            <a:ext cx="612068" cy="0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2" name="正方形/長方形 511"/>
          <p:cNvSpPr/>
          <p:nvPr/>
        </p:nvSpPr>
        <p:spPr>
          <a:xfrm>
            <a:off x="983710" y="2543880"/>
            <a:ext cx="82437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100" b="1" i="1" u="sng" dirty="0" smtClean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鳥取県</a:t>
            </a:r>
            <a:endParaRPr lang="ja-JP" altLang="en-US" sz="1100" b="1" i="1" u="sng" dirty="0">
              <a:solidFill>
                <a:srgbClr val="0070C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13" name="円/楕円 512"/>
          <p:cNvSpPr/>
          <p:nvPr/>
        </p:nvSpPr>
        <p:spPr>
          <a:xfrm>
            <a:off x="1792512" y="3599557"/>
            <a:ext cx="98365" cy="98365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0070C0"/>
              </a:solidFill>
            </a:endParaRPr>
          </a:p>
        </p:txBody>
      </p:sp>
      <p:cxnSp>
        <p:nvCxnSpPr>
          <p:cNvPr id="514" name="直線コネクタ 513"/>
          <p:cNvCxnSpPr>
            <a:stCxn id="517" idx="4"/>
          </p:cNvCxnSpPr>
          <p:nvPr/>
        </p:nvCxnSpPr>
        <p:spPr>
          <a:xfrm flipH="1" flipV="1">
            <a:off x="2195794" y="2383169"/>
            <a:ext cx="111091" cy="854847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5" name="直線コネクタ 514"/>
          <p:cNvCxnSpPr/>
          <p:nvPr/>
        </p:nvCxnSpPr>
        <p:spPr>
          <a:xfrm flipH="1">
            <a:off x="1586933" y="2395997"/>
            <a:ext cx="612068" cy="0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6" name="正方形/長方形 515"/>
          <p:cNvSpPr/>
          <p:nvPr/>
        </p:nvSpPr>
        <p:spPr>
          <a:xfrm>
            <a:off x="1473048" y="2161138"/>
            <a:ext cx="82437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100" b="1" i="1" u="sng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石川</a:t>
            </a:r>
            <a:r>
              <a:rPr lang="ja-JP" altLang="en-US" sz="1100" b="1" i="1" u="sng" dirty="0" smtClean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県</a:t>
            </a:r>
            <a:endParaRPr lang="ja-JP" altLang="en-US" sz="1100" b="1" i="1" u="sng" dirty="0">
              <a:solidFill>
                <a:srgbClr val="0070C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17" name="円/楕円 516"/>
          <p:cNvSpPr/>
          <p:nvPr/>
        </p:nvSpPr>
        <p:spPr>
          <a:xfrm>
            <a:off x="2257702" y="3139651"/>
            <a:ext cx="98365" cy="98365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0070C0"/>
              </a:solidFill>
            </a:endParaRPr>
          </a:p>
        </p:txBody>
      </p:sp>
      <p:cxnSp>
        <p:nvCxnSpPr>
          <p:cNvPr id="518" name="直線コネクタ 517"/>
          <p:cNvCxnSpPr>
            <a:stCxn id="521" idx="6"/>
          </p:cNvCxnSpPr>
          <p:nvPr/>
        </p:nvCxnSpPr>
        <p:spPr>
          <a:xfrm flipV="1">
            <a:off x="2996776" y="4051666"/>
            <a:ext cx="689609" cy="235395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9" name="直線コネクタ 518"/>
          <p:cNvCxnSpPr/>
          <p:nvPr/>
        </p:nvCxnSpPr>
        <p:spPr>
          <a:xfrm flipH="1">
            <a:off x="3678502" y="4053963"/>
            <a:ext cx="612068" cy="0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0" name="正方形/長方形 519"/>
          <p:cNvSpPr/>
          <p:nvPr/>
        </p:nvSpPr>
        <p:spPr>
          <a:xfrm>
            <a:off x="3564617" y="3819104"/>
            <a:ext cx="82437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100" b="1" i="1" u="sng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静岡</a:t>
            </a:r>
            <a:r>
              <a:rPr lang="ja-JP" altLang="en-US" sz="1100" b="1" i="1" u="sng" dirty="0" smtClean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県</a:t>
            </a:r>
            <a:endParaRPr lang="ja-JP" altLang="en-US" sz="1100" b="1" i="1" u="sng" dirty="0">
              <a:solidFill>
                <a:srgbClr val="0070C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21" name="円/楕円 520"/>
          <p:cNvSpPr/>
          <p:nvPr/>
        </p:nvSpPr>
        <p:spPr>
          <a:xfrm>
            <a:off x="2898411" y="4237878"/>
            <a:ext cx="98365" cy="98365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0070C0"/>
              </a:solidFill>
            </a:endParaRPr>
          </a:p>
        </p:txBody>
      </p:sp>
      <p:cxnSp>
        <p:nvCxnSpPr>
          <p:cNvPr id="522" name="直線コネクタ 521"/>
          <p:cNvCxnSpPr/>
          <p:nvPr/>
        </p:nvCxnSpPr>
        <p:spPr>
          <a:xfrm flipH="1" flipV="1">
            <a:off x="685951" y="4723223"/>
            <a:ext cx="219902" cy="669626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3" name="直線コネクタ 522"/>
          <p:cNvCxnSpPr/>
          <p:nvPr/>
        </p:nvCxnSpPr>
        <p:spPr>
          <a:xfrm flipH="1">
            <a:off x="898176" y="5392849"/>
            <a:ext cx="612068" cy="0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4" name="正方形/長方形 523"/>
          <p:cNvSpPr/>
          <p:nvPr/>
        </p:nvSpPr>
        <p:spPr>
          <a:xfrm>
            <a:off x="784291" y="5157990"/>
            <a:ext cx="82437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100" b="1" i="1" u="sng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大分</a:t>
            </a:r>
            <a:r>
              <a:rPr lang="ja-JP" altLang="en-US" sz="1100" b="1" i="1" u="sng" dirty="0" smtClean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県</a:t>
            </a:r>
            <a:endParaRPr lang="ja-JP" altLang="en-US" sz="1100" b="1" i="1" u="sng" dirty="0">
              <a:solidFill>
                <a:srgbClr val="0070C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25" name="円/楕円 524"/>
          <p:cNvSpPr/>
          <p:nvPr/>
        </p:nvSpPr>
        <p:spPr>
          <a:xfrm>
            <a:off x="636768" y="4694476"/>
            <a:ext cx="98365" cy="98365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42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図 35" descr="スクリーンショット 2018-08-08 22.05.13.p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001"/>
          <a:stretch/>
        </p:blipFill>
        <p:spPr>
          <a:xfrm>
            <a:off x="3253745" y="1328514"/>
            <a:ext cx="2635359" cy="2161904"/>
          </a:xfrm>
          <a:prstGeom prst="rect">
            <a:avLst/>
          </a:prstGeom>
        </p:spPr>
      </p:pic>
      <p:pic>
        <p:nvPicPr>
          <p:cNvPr id="37" name="図 36" descr="スクリーンショット 2018-08-08 22.05.13.p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001"/>
          <a:stretch/>
        </p:blipFill>
        <p:spPr>
          <a:xfrm>
            <a:off x="-167117" y="-478529"/>
            <a:ext cx="2635359" cy="2161904"/>
          </a:xfrm>
          <a:prstGeom prst="rect">
            <a:avLst/>
          </a:prstGeom>
        </p:spPr>
      </p:pic>
      <p:sp>
        <p:nvSpPr>
          <p:cNvPr id="2" name="正方形/長方形 1"/>
          <p:cNvSpPr/>
          <p:nvPr/>
        </p:nvSpPr>
        <p:spPr>
          <a:xfrm>
            <a:off x="4953000" y="0"/>
            <a:ext cx="4953000" cy="6858000"/>
          </a:xfrm>
          <a:prstGeom prst="rect">
            <a:avLst/>
          </a:prstGeom>
          <a:pattFill prst="lgGrid">
            <a:fgClr>
              <a:srgbClr val="229AEB"/>
            </a:fgClr>
            <a:bgClr>
              <a:prstClr val="white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正方形/長方形 2"/>
          <p:cNvSpPr/>
          <p:nvPr/>
        </p:nvSpPr>
        <p:spPr>
          <a:xfrm>
            <a:off x="5112329" y="75981"/>
            <a:ext cx="4672136" cy="667118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Ｖ</a:t>
            </a:r>
            <a:endParaRPr kumimoji="1" lang="ja-JP" altLang="en-US" dirty="0"/>
          </a:p>
        </p:txBody>
      </p:sp>
      <p:sp>
        <p:nvSpPr>
          <p:cNvPr id="8" name="角丸四角形 7"/>
          <p:cNvSpPr/>
          <p:nvPr/>
        </p:nvSpPr>
        <p:spPr>
          <a:xfrm>
            <a:off x="488504" y="416147"/>
            <a:ext cx="3997284" cy="2561939"/>
          </a:xfrm>
          <a:prstGeom prst="roundRect">
            <a:avLst/>
          </a:prstGeom>
          <a:solidFill>
            <a:srgbClr val="FFFFFF"/>
          </a:solidFill>
          <a:ln w="381000">
            <a:solidFill>
              <a:schemeClr val="accent6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" name="正方形/長方形 5"/>
          <p:cNvSpPr/>
          <p:nvPr/>
        </p:nvSpPr>
        <p:spPr>
          <a:xfrm>
            <a:off x="5241032" y="1214873"/>
            <a:ext cx="1296144" cy="154812"/>
          </a:xfrm>
          <a:prstGeom prst="rect">
            <a:avLst/>
          </a:prstGeom>
          <a:solidFill>
            <a:srgbClr val="2E9C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1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はじめに</a:t>
            </a:r>
            <a:endParaRPr kumimoji="1" lang="ja-JP" altLang="en-US" sz="11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5234627" y="3610529"/>
            <a:ext cx="1296144" cy="154812"/>
          </a:xfrm>
          <a:prstGeom prst="rect">
            <a:avLst/>
          </a:prstGeom>
          <a:solidFill>
            <a:srgbClr val="2E9C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たいけん</a:t>
            </a:r>
            <a:endParaRPr kumimoji="1" lang="ja-JP" altLang="en-US" sz="11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5234627" y="4871110"/>
            <a:ext cx="1296144" cy="154812"/>
          </a:xfrm>
          <a:prstGeom prst="rect">
            <a:avLst/>
          </a:prstGeom>
          <a:solidFill>
            <a:srgbClr val="2E9C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1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まとめ</a:t>
            </a:r>
            <a:endParaRPr kumimoji="1" lang="ja-JP" altLang="en-US" sz="11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234230" y="1474143"/>
            <a:ext cx="4196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09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：００～</a:t>
            </a:r>
            <a:r>
              <a:rPr lang="en-US" altLang="ja-JP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9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：１０</a:t>
            </a: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  開会式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●主催者あいさつ（静岡放送）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●</a:t>
            </a: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焼津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水産高校あいさつ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●イベント内容の説明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5228897" y="3872418"/>
            <a:ext cx="382515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10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</a:t>
            </a:r>
            <a:r>
              <a:rPr lang="en-US" altLang="ja-JP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～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11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55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佃煮商品開発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　●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カツオをさばくぞ</a:t>
            </a:r>
            <a:endParaRPr kumimoji="1"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●佃煮つくり</a:t>
            </a:r>
            <a:endParaRPr kumimoji="1" lang="en-US" altLang="ja-JP" sz="9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cxnSp>
        <p:nvCxnSpPr>
          <p:cNvPr id="22" name="直線コネクタ 21"/>
          <p:cNvCxnSpPr/>
          <p:nvPr/>
        </p:nvCxnSpPr>
        <p:spPr>
          <a:xfrm>
            <a:off x="5212457" y="2276872"/>
            <a:ext cx="4452223" cy="0"/>
          </a:xfrm>
          <a:prstGeom prst="line">
            <a:avLst/>
          </a:prstGeom>
          <a:ln>
            <a:prstDash val="sysDot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/>
          <p:cNvCxnSpPr/>
          <p:nvPr/>
        </p:nvCxnSpPr>
        <p:spPr>
          <a:xfrm>
            <a:off x="5200347" y="3431875"/>
            <a:ext cx="4452223" cy="0"/>
          </a:xfrm>
          <a:prstGeom prst="line">
            <a:avLst/>
          </a:prstGeom>
          <a:ln>
            <a:prstDash val="sysDot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/>
          <p:cNvCxnSpPr/>
          <p:nvPr/>
        </p:nvCxnSpPr>
        <p:spPr>
          <a:xfrm>
            <a:off x="5212456" y="4655690"/>
            <a:ext cx="4452223" cy="0"/>
          </a:xfrm>
          <a:prstGeom prst="line">
            <a:avLst/>
          </a:prstGeom>
          <a:ln>
            <a:prstDash val="sysDot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正方形/長方形 23"/>
          <p:cNvSpPr/>
          <p:nvPr/>
        </p:nvSpPr>
        <p:spPr>
          <a:xfrm>
            <a:off x="7830084" y="6590722"/>
            <a:ext cx="195438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lang="ja-JP" altLang="en-US" sz="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スケジュールは当日変更になる場合があります。</a:t>
            </a:r>
          </a:p>
        </p:txBody>
      </p:sp>
      <p:pic>
        <p:nvPicPr>
          <p:cNvPr id="2051" name="Picture 3" descr="C:\Users\tys\Desktop\images.png"/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088" y="402406"/>
            <a:ext cx="1242609" cy="578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" descr="C:\Users\tys\Desktop\images.png"/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29661" y="402406"/>
            <a:ext cx="1242609" cy="578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正方形/長方形 32"/>
          <p:cNvSpPr/>
          <p:nvPr/>
        </p:nvSpPr>
        <p:spPr>
          <a:xfrm>
            <a:off x="5870588" y="650716"/>
            <a:ext cx="315795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800" b="1" u="sng" dirty="0" smtClean="0">
                <a:solidFill>
                  <a:schemeClr val="accent6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スケジュール</a:t>
            </a:r>
            <a:endParaRPr lang="ja-JP" altLang="en-US" sz="800" b="1" u="sng" dirty="0">
              <a:solidFill>
                <a:schemeClr val="accent6">
                  <a:lumMod val="7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34" name="図 33" descr="スクリーンショット 2018-08-08 22.05.13.png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4399"/>
          <a:stretch/>
        </p:blipFill>
        <p:spPr>
          <a:xfrm>
            <a:off x="7504846" y="1836570"/>
            <a:ext cx="2604855" cy="1334672"/>
          </a:xfrm>
          <a:prstGeom prst="rect">
            <a:avLst/>
          </a:prstGeom>
        </p:spPr>
      </p:pic>
      <p:pic>
        <p:nvPicPr>
          <p:cNvPr id="35" name="図 34" descr="スクリーンショット 2018-08-08 22.05.13.png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1739"/>
          <a:stretch/>
        </p:blipFill>
        <p:spPr>
          <a:xfrm>
            <a:off x="8524719" y="4126333"/>
            <a:ext cx="1708014" cy="1432197"/>
          </a:xfrm>
          <a:prstGeom prst="rect">
            <a:avLst/>
          </a:prstGeom>
        </p:spPr>
      </p:pic>
      <p:sp>
        <p:nvSpPr>
          <p:cNvPr id="30" name="角丸四角形 29"/>
          <p:cNvSpPr/>
          <p:nvPr/>
        </p:nvSpPr>
        <p:spPr>
          <a:xfrm>
            <a:off x="483816" y="402406"/>
            <a:ext cx="3997284" cy="2561939"/>
          </a:xfrm>
          <a:prstGeom prst="roundRect">
            <a:avLst/>
          </a:prstGeom>
          <a:noFill/>
          <a:ln w="762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38" name="図 37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97" b="35565"/>
          <a:stretch/>
        </p:blipFill>
        <p:spPr>
          <a:xfrm>
            <a:off x="1446212" y="646312"/>
            <a:ext cx="2083003" cy="505334"/>
          </a:xfrm>
          <a:prstGeom prst="rect">
            <a:avLst/>
          </a:prstGeom>
        </p:spPr>
      </p:pic>
      <p:sp>
        <p:nvSpPr>
          <p:cNvPr id="5" name="正方形/長方形 4"/>
          <p:cNvSpPr/>
          <p:nvPr/>
        </p:nvSpPr>
        <p:spPr>
          <a:xfrm>
            <a:off x="674772" y="1107790"/>
            <a:ext cx="36258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200" b="1" dirty="0">
                <a:solidFill>
                  <a:schemeClr val="tx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全国</a:t>
            </a:r>
            <a:r>
              <a:rPr lang="ja-JP" altLang="en-US" sz="1200" b="1" dirty="0" smtClean="0">
                <a:solidFill>
                  <a:schemeClr val="tx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の</a:t>
            </a:r>
            <a:r>
              <a:rPr lang="ja-JP" altLang="en-US" sz="1200" b="1" dirty="0">
                <a:solidFill>
                  <a:schemeClr val="tx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７</a:t>
            </a:r>
            <a:r>
              <a:rPr lang="ja-JP" altLang="en-US" sz="1200" b="1" dirty="0" smtClean="0">
                <a:solidFill>
                  <a:schemeClr val="tx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エリアにて、小学生が地元の海の特色や問題点を学び、実地型</a:t>
            </a:r>
            <a:r>
              <a:rPr lang="ja-JP" altLang="en-US" sz="1200" b="1" dirty="0">
                <a:solidFill>
                  <a:schemeClr val="tx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の海洋体験</a:t>
            </a:r>
            <a:r>
              <a:rPr lang="ja-JP" altLang="en-US" sz="1200" b="1" dirty="0" smtClean="0">
                <a:solidFill>
                  <a:schemeClr val="tx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学習も行います。この体験</a:t>
            </a:r>
            <a:r>
              <a:rPr lang="ja-JP" altLang="en-US" sz="1200" b="1" dirty="0">
                <a:solidFill>
                  <a:schemeClr val="tx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を通じて</a:t>
            </a:r>
            <a:r>
              <a:rPr lang="ja-JP" altLang="en-US" sz="1200" b="1" dirty="0" smtClean="0">
                <a:solidFill>
                  <a:schemeClr val="tx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、それぞれの地域でオリジナル商品を開発し、今年秋に東京都内で販売。“学び”を広く</a:t>
            </a:r>
            <a:r>
              <a:rPr lang="en-US" altLang="ja-JP" sz="1200" b="1" dirty="0" smtClean="0">
                <a:solidFill>
                  <a:schemeClr val="tx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PR</a:t>
            </a:r>
            <a:r>
              <a:rPr lang="ja-JP" altLang="en-US" sz="1200" b="1" dirty="0" smtClean="0">
                <a:solidFill>
                  <a:schemeClr val="tx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します。</a:t>
            </a:r>
            <a:endParaRPr lang="en-US" altLang="ja-JP" sz="1200" b="1" dirty="0">
              <a:solidFill>
                <a:schemeClr val="tx2">
                  <a:lumMod val="7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7" name="フローチャート : せん孔テープ 6"/>
          <p:cNvSpPr/>
          <p:nvPr/>
        </p:nvSpPr>
        <p:spPr>
          <a:xfrm>
            <a:off x="931604" y="939529"/>
            <a:ext cx="649208" cy="65462"/>
          </a:xfrm>
          <a:prstGeom prst="flowChartPunchedTap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9" name="フローチャート : せん孔テープ 38"/>
          <p:cNvSpPr/>
          <p:nvPr/>
        </p:nvSpPr>
        <p:spPr>
          <a:xfrm>
            <a:off x="3368824" y="924796"/>
            <a:ext cx="649208" cy="65462"/>
          </a:xfrm>
          <a:prstGeom prst="flowChartPunchedTap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Text Box 19"/>
          <p:cNvSpPr txBox="1">
            <a:spLocks noChangeArrowheads="1"/>
          </p:cNvSpPr>
          <p:nvPr/>
        </p:nvSpPr>
        <p:spPr bwMode="auto">
          <a:xfrm>
            <a:off x="666041" y="3969243"/>
            <a:ext cx="338655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タイトル</a:t>
            </a:r>
            <a:r>
              <a:rPr lang="en-US" altLang="ja-JP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】</a:t>
            </a:r>
          </a:p>
          <a:p>
            <a:pPr algn="ctr"/>
            <a:r>
              <a:rPr lang="ja-JP" altLang="en-US" sz="1200" b="1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海と日本プロジェクト</a:t>
            </a:r>
            <a:endParaRPr lang="en-US" altLang="ja-JP" sz="1200" b="1" dirty="0" smtClean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r>
              <a:rPr lang="en-US" altLang="ja-JP" sz="1200" b="1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Sea</a:t>
            </a:r>
            <a:r>
              <a:rPr lang="ja-JP" altLang="en-US" sz="1200" b="1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級グルメスタジアム </a:t>
            </a:r>
            <a:r>
              <a:rPr lang="en-US" altLang="ja-JP" sz="1200" b="1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in</a:t>
            </a:r>
            <a:r>
              <a:rPr lang="ja-JP" altLang="en-US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 静岡</a:t>
            </a:r>
            <a:endParaRPr lang="en-US" altLang="ja-JP" sz="1200" b="1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endParaRPr lang="en-US" altLang="ja-JP" sz="1200" b="1" dirty="0" smtClean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r>
              <a:rPr lang="en-US" altLang="ja-JP" sz="1200" b="1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会　　場</a:t>
            </a:r>
            <a:r>
              <a:rPr lang="en-US" altLang="ja-JP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】</a:t>
            </a:r>
            <a:r>
              <a:rPr lang="ja-JP" altLang="en-US" sz="12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　　</a:t>
            </a:r>
            <a:endParaRPr lang="en-US" altLang="ja-JP" sz="1200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静岡</a:t>
            </a:r>
            <a:r>
              <a:rPr lang="zh-CN" altLang="en-US" sz="12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県立焼津水産高等学校</a:t>
            </a:r>
            <a:endParaRPr lang="en-US" altLang="ja-JP" sz="1200" dirty="0" smtClean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endParaRPr lang="en-US" altLang="ja-JP" sz="1200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r>
              <a:rPr lang="en-US" altLang="ja-JP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日　　程</a:t>
            </a:r>
            <a:r>
              <a:rPr lang="en-US" altLang="ja-JP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】</a:t>
            </a:r>
            <a:r>
              <a:rPr lang="ja-JP" altLang="en-US" sz="12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　　</a:t>
            </a:r>
            <a:endParaRPr lang="en-US" altLang="ja-JP" sz="1200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r>
              <a:rPr lang="en-US" altLang="ja-JP" sz="12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201</a:t>
            </a:r>
            <a:r>
              <a:rPr lang="ja-JP" altLang="en-US" sz="12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９年９月</a:t>
            </a:r>
            <a:r>
              <a:rPr lang="en-US" altLang="ja-JP" sz="12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14</a:t>
            </a:r>
            <a:r>
              <a:rPr lang="ja-JP" altLang="en-US" sz="12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日</a:t>
            </a:r>
            <a:r>
              <a:rPr lang="ja-JP" altLang="en-US" sz="12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（土）</a:t>
            </a:r>
            <a:endParaRPr lang="ja-JP" altLang="en-US" sz="1200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endParaRPr lang="ja-JP" altLang="en-US" sz="1200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r>
              <a:rPr lang="en-US" altLang="ja-JP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対　　象</a:t>
            </a:r>
            <a:r>
              <a:rPr lang="en-US" altLang="ja-JP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】</a:t>
            </a:r>
          </a:p>
          <a:p>
            <a:pPr algn="ctr"/>
            <a:r>
              <a:rPr lang="ja-JP" altLang="en-US" sz="12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焼津市内・小学生</a:t>
            </a:r>
            <a:endParaRPr lang="en-US" altLang="ja-JP" sz="1200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41" name="Text Box 19"/>
          <p:cNvSpPr txBox="1">
            <a:spLocks noChangeArrowheads="1"/>
          </p:cNvSpPr>
          <p:nvPr/>
        </p:nvSpPr>
        <p:spPr bwMode="auto">
          <a:xfrm>
            <a:off x="794436" y="3787647"/>
            <a:ext cx="338655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ja-JP" altLang="en-US" sz="1200" dirty="0" smtClean="0">
                <a:solidFill>
                  <a:schemeClr val="bg1"/>
                </a:solidFill>
                <a:latin typeface="AR P勘亭流H04" panose="03000900000000000000" pitchFamily="66" charset="-128"/>
                <a:ea typeface="AR P勘亭流H04" panose="03000900000000000000" pitchFamily="66" charset="-128"/>
                <a:cs typeface="Meiryo UI" panose="020B0604030504040204" pitchFamily="50" charset="-128"/>
              </a:rPr>
              <a:t>～～～～～～～～～～～～～～～～～～～～</a:t>
            </a:r>
            <a:endParaRPr lang="en-US" altLang="ja-JP" sz="1200" dirty="0">
              <a:solidFill>
                <a:schemeClr val="bg1"/>
              </a:solidFill>
              <a:latin typeface="AR P勘亭流H04" panose="03000900000000000000" pitchFamily="66" charset="-128"/>
              <a:ea typeface="AR P勘亭流H04" panose="03000900000000000000" pitchFamily="66" charset="-128"/>
              <a:cs typeface="Meiryo UI" panose="020B0604030504040204" pitchFamily="50" charset="-128"/>
            </a:endParaRPr>
          </a:p>
        </p:txBody>
      </p:sp>
      <p:sp>
        <p:nvSpPr>
          <p:cNvPr id="42" name="正方形/長方形 41"/>
          <p:cNvSpPr/>
          <p:nvPr/>
        </p:nvSpPr>
        <p:spPr>
          <a:xfrm>
            <a:off x="1273803" y="3547273"/>
            <a:ext cx="2171032" cy="25930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b="1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概要</a:t>
            </a:r>
            <a:endParaRPr kumimoji="1" lang="ja-JP" altLang="en-US" sz="1600" b="1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0" name="正方形/長方形 39"/>
          <p:cNvSpPr/>
          <p:nvPr/>
        </p:nvSpPr>
        <p:spPr>
          <a:xfrm>
            <a:off x="5241032" y="2439198"/>
            <a:ext cx="1296144" cy="154812"/>
          </a:xfrm>
          <a:prstGeom prst="rect">
            <a:avLst/>
          </a:prstGeom>
          <a:solidFill>
            <a:srgbClr val="2E9C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まなび</a:t>
            </a:r>
            <a:endParaRPr kumimoji="1" lang="ja-JP" altLang="en-US" sz="11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3" name="テキスト ボックス 42"/>
          <p:cNvSpPr txBox="1"/>
          <p:nvPr/>
        </p:nvSpPr>
        <p:spPr>
          <a:xfrm>
            <a:off x="5241032" y="2710429"/>
            <a:ext cx="4196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09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15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～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10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</a:t>
            </a:r>
            <a:r>
              <a:rPr lang="en-US" altLang="ja-JP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</a:t>
            </a: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高校生プレゼンテーション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●静岡の海の恵について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●カツオについて</a:t>
            </a:r>
          </a:p>
          <a:p>
            <a:r>
              <a:rPr kumimoji="1"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	</a:t>
            </a:r>
            <a:r>
              <a:rPr kumimoji="1"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		　●カツオの釣り体験</a:t>
            </a:r>
            <a:endParaRPr kumimoji="1"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4" name="テキスト ボックス 43"/>
          <p:cNvSpPr txBox="1"/>
          <p:nvPr/>
        </p:nvSpPr>
        <p:spPr>
          <a:xfrm>
            <a:off x="5241032" y="5123405"/>
            <a:ext cx="44557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12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05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～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12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50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まとめ・閉会式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●試食</a:t>
            </a:r>
          </a:p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●商品に名前をつけよう</a:t>
            </a:r>
            <a:endParaRPr lang="en-US" altLang="ja-JP" sz="9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　●小学生感想発表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●高校生あいさつ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●写真撮影</a:t>
            </a:r>
            <a:endParaRPr kumimoji="1" lang="en-US" altLang="ja-JP" sz="9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9555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pattFill prst="lgGrid">
            <a:fgClr>
              <a:srgbClr val="229AEB"/>
            </a:fgClr>
            <a:bgClr>
              <a:prstClr val="white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角丸四角形 2"/>
          <p:cNvSpPr/>
          <p:nvPr/>
        </p:nvSpPr>
        <p:spPr>
          <a:xfrm>
            <a:off x="318695" y="223057"/>
            <a:ext cx="4320480" cy="6408712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角丸四角形 3"/>
          <p:cNvSpPr/>
          <p:nvPr/>
        </p:nvSpPr>
        <p:spPr>
          <a:xfrm>
            <a:off x="5266686" y="221876"/>
            <a:ext cx="4320480" cy="6408712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13" name="図 12" descr="スクリーンショット 2018-08-08 21.59.12.png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31" y="-37697"/>
            <a:ext cx="1519654" cy="1686726"/>
          </a:xfrm>
          <a:prstGeom prst="rect">
            <a:avLst/>
          </a:prstGeom>
        </p:spPr>
      </p:pic>
      <p:grpSp>
        <p:nvGrpSpPr>
          <p:cNvPr id="12" name="図形グループ 11"/>
          <p:cNvGrpSpPr/>
          <p:nvPr/>
        </p:nvGrpSpPr>
        <p:grpSpPr>
          <a:xfrm>
            <a:off x="560512" y="-40212"/>
            <a:ext cx="1519654" cy="1686726"/>
            <a:chOff x="-1806064" y="-70823"/>
            <a:chExt cx="1445907" cy="1604872"/>
          </a:xfrm>
        </p:grpSpPr>
        <p:pic>
          <p:nvPicPr>
            <p:cNvPr id="9" name="図 8" descr="スクリーンショット 2018-08-08 21.59.12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06064" y="-70823"/>
              <a:ext cx="1445907" cy="1604872"/>
            </a:xfrm>
            <a:prstGeom prst="rect">
              <a:avLst/>
            </a:prstGeom>
          </p:spPr>
        </p:pic>
        <p:pic>
          <p:nvPicPr>
            <p:cNvPr id="10" name="図 9" descr="スクリーンショット 2018-08-08 21.59.12.png"/>
            <p:cNvPicPr>
              <a:picLocks noChangeAspect="1"/>
            </p:cNvPicPr>
            <p:nvPr/>
          </p:nvPicPr>
          <p:blipFill>
            <a:blip r:embed="rId2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718090" y="-70823"/>
              <a:ext cx="1262373" cy="1401160"/>
            </a:xfrm>
            <a:prstGeom prst="rect">
              <a:avLst/>
            </a:prstGeom>
          </p:spPr>
        </p:pic>
        <p:pic>
          <p:nvPicPr>
            <p:cNvPr id="11" name="図 10" descr="スクリーンショット 2018-08-08 21.59.12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671736" y="-70823"/>
              <a:ext cx="1167759" cy="1296144"/>
            </a:xfrm>
            <a:prstGeom prst="rect">
              <a:avLst/>
            </a:prstGeom>
          </p:spPr>
        </p:pic>
      </p:grpSp>
      <p:pic>
        <p:nvPicPr>
          <p:cNvPr id="14" name="図 13" descr="スクリーンショット 2018-08-08 21.59.12.png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0583" y="-40212"/>
            <a:ext cx="1519654" cy="1686726"/>
          </a:xfrm>
          <a:prstGeom prst="rect">
            <a:avLst/>
          </a:prstGeom>
        </p:spPr>
      </p:pic>
      <p:grpSp>
        <p:nvGrpSpPr>
          <p:cNvPr id="15" name="図形グループ 14"/>
          <p:cNvGrpSpPr/>
          <p:nvPr/>
        </p:nvGrpSpPr>
        <p:grpSpPr>
          <a:xfrm>
            <a:off x="5549764" y="-42727"/>
            <a:ext cx="1519654" cy="1686726"/>
            <a:chOff x="-1806064" y="-70823"/>
            <a:chExt cx="1445907" cy="1604872"/>
          </a:xfrm>
        </p:grpSpPr>
        <p:pic>
          <p:nvPicPr>
            <p:cNvPr id="16" name="図 15" descr="スクリーンショット 2018-08-08 21.59.12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06064" y="-70823"/>
              <a:ext cx="1445907" cy="1604872"/>
            </a:xfrm>
            <a:prstGeom prst="rect">
              <a:avLst/>
            </a:prstGeom>
          </p:spPr>
        </p:pic>
        <p:pic>
          <p:nvPicPr>
            <p:cNvPr id="17" name="図 16" descr="スクリーンショット 2018-08-08 21.59.12.png"/>
            <p:cNvPicPr>
              <a:picLocks noChangeAspect="1"/>
            </p:cNvPicPr>
            <p:nvPr/>
          </p:nvPicPr>
          <p:blipFill>
            <a:blip r:embed="rId2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718090" y="-70823"/>
              <a:ext cx="1262373" cy="1401160"/>
            </a:xfrm>
            <a:prstGeom prst="rect">
              <a:avLst/>
            </a:prstGeom>
          </p:spPr>
        </p:pic>
        <p:pic>
          <p:nvPicPr>
            <p:cNvPr id="18" name="図 17" descr="スクリーンショット 2018-08-08 21.59.12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671736" y="-70823"/>
              <a:ext cx="1167759" cy="1296144"/>
            </a:xfrm>
            <a:prstGeom prst="rect">
              <a:avLst/>
            </a:prstGeom>
          </p:spPr>
        </p:pic>
      </p:grpSp>
      <p:pic>
        <p:nvPicPr>
          <p:cNvPr id="6" name="図 5" descr="スクリーンショット 2018-08-08 22.04.25.pn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2476"/>
          <a:stretch/>
        </p:blipFill>
        <p:spPr>
          <a:xfrm>
            <a:off x="501331" y="1523659"/>
            <a:ext cx="1564899" cy="3475335"/>
          </a:xfrm>
          <a:prstGeom prst="rect">
            <a:avLst/>
          </a:prstGeom>
        </p:spPr>
      </p:pic>
      <p:pic>
        <p:nvPicPr>
          <p:cNvPr id="7" name="図 6" descr="スクリーンショット 2018-08-08 22.04.44.png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46" y="4709141"/>
            <a:ext cx="2956367" cy="1631870"/>
          </a:xfrm>
          <a:prstGeom prst="rect">
            <a:avLst/>
          </a:prstGeom>
        </p:spPr>
      </p:pic>
      <p:pic>
        <p:nvPicPr>
          <p:cNvPr id="32" name="図 31" descr="スクリーンショット 2018-08-08 22.05.02.png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6686" y="1589132"/>
            <a:ext cx="3179993" cy="1422448"/>
          </a:xfrm>
          <a:prstGeom prst="rect">
            <a:avLst/>
          </a:prstGeom>
        </p:spPr>
      </p:pic>
      <p:pic>
        <p:nvPicPr>
          <p:cNvPr id="36" name="図 35" descr="スクリーンショット 2018-08-08 22.05.28.png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89" y="4460817"/>
            <a:ext cx="2016638" cy="1677066"/>
          </a:xfrm>
          <a:prstGeom prst="rect">
            <a:avLst/>
          </a:prstGeom>
        </p:spPr>
      </p:pic>
      <p:grpSp>
        <p:nvGrpSpPr>
          <p:cNvPr id="43" name="図形グループ 42"/>
          <p:cNvGrpSpPr/>
          <p:nvPr/>
        </p:nvGrpSpPr>
        <p:grpSpPr>
          <a:xfrm>
            <a:off x="3558351" y="5661248"/>
            <a:ext cx="1034609" cy="1052736"/>
            <a:chOff x="3409041" y="5661248"/>
            <a:chExt cx="1034609" cy="1052736"/>
          </a:xfrm>
        </p:grpSpPr>
        <p:sp>
          <p:nvSpPr>
            <p:cNvPr id="39" name="正方形/長方形 38"/>
            <p:cNvSpPr/>
            <p:nvPr/>
          </p:nvSpPr>
          <p:spPr>
            <a:xfrm rot="632499">
              <a:off x="3423139" y="5983356"/>
              <a:ext cx="949686" cy="64807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pic>
          <p:nvPicPr>
            <p:cNvPr id="38" name="図 37" descr="スクリーンショット 2018-08-08 23.36.03.png"/>
            <p:cNvPicPr>
              <a:picLocks noChangeAspect="1"/>
            </p:cNvPicPr>
            <p:nvPr/>
          </p:nvPicPr>
          <p:blipFill>
            <a:blip r:embed="rId11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9041" y="5661248"/>
              <a:ext cx="1034609" cy="1052736"/>
            </a:xfrm>
            <a:prstGeom prst="rect">
              <a:avLst/>
            </a:prstGeom>
          </p:spPr>
        </p:pic>
      </p:grpSp>
      <p:sp>
        <p:nvSpPr>
          <p:cNvPr id="37" name="正方形/長方形 36"/>
          <p:cNvSpPr/>
          <p:nvPr/>
        </p:nvSpPr>
        <p:spPr>
          <a:xfrm>
            <a:off x="539814" y="268149"/>
            <a:ext cx="15510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2000" b="1" u="sng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まなび</a:t>
            </a:r>
            <a:endParaRPr lang="ja-JP" altLang="en-US" sz="2000" b="1" u="sng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4" name="正方形/長方形 43"/>
          <p:cNvSpPr/>
          <p:nvPr/>
        </p:nvSpPr>
        <p:spPr>
          <a:xfrm>
            <a:off x="5534055" y="268149"/>
            <a:ext cx="15510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2000" b="1" u="sng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たいけん</a:t>
            </a:r>
            <a:endParaRPr lang="ja-JP" altLang="en-US" sz="2000" b="1" u="sng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5" name="正方形/長方形 44"/>
          <p:cNvSpPr/>
          <p:nvPr/>
        </p:nvSpPr>
        <p:spPr>
          <a:xfrm>
            <a:off x="2008162" y="518483"/>
            <a:ext cx="2550890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05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カツオはどんな魚かな</a:t>
            </a:r>
            <a:r>
              <a:rPr lang="en-US" altLang="ja-JP" sz="105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?</a:t>
            </a:r>
          </a:p>
          <a:p>
            <a:pPr algn="ctr"/>
            <a:endParaRPr lang="ja-JP" altLang="en-US" sz="1050" b="1" u="sng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lang="ja-JP" altLang="en-US" sz="105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今、海にはどんな問題があるのかな？</a:t>
            </a:r>
            <a:endParaRPr lang="ja-JP" altLang="en-US" sz="1050" b="1" u="sng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6" name="正方形/長方形 45"/>
          <p:cNvSpPr/>
          <p:nvPr/>
        </p:nvSpPr>
        <p:spPr>
          <a:xfrm>
            <a:off x="7010622" y="485836"/>
            <a:ext cx="2550890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05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かつおをさばいてどうだったかな</a:t>
            </a:r>
            <a:r>
              <a:rPr lang="en-US" altLang="ja-JP" sz="105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?</a:t>
            </a:r>
          </a:p>
          <a:p>
            <a:endParaRPr lang="en-US" altLang="ja-JP" sz="1050" b="1" u="sng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05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佃煮を美味しく作れたかな</a:t>
            </a:r>
            <a:r>
              <a:rPr lang="en-US" altLang="ja-JP" sz="105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?</a:t>
            </a:r>
          </a:p>
        </p:txBody>
      </p:sp>
      <p:pic>
        <p:nvPicPr>
          <p:cNvPr id="47" name="図 46" descr="スクリーンショット 2018-08-08 22.05.13.png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001"/>
          <a:stretch/>
        </p:blipFill>
        <p:spPr>
          <a:xfrm>
            <a:off x="7460191" y="2762315"/>
            <a:ext cx="2635359" cy="2161904"/>
          </a:xfrm>
          <a:prstGeom prst="rect">
            <a:avLst/>
          </a:prstGeom>
        </p:spPr>
      </p:pic>
      <p:pic>
        <p:nvPicPr>
          <p:cNvPr id="50" name="図 49" descr="スクリーンショット 2018-08-08 22.04.25.pn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551"/>
          <a:stretch/>
        </p:blipFill>
        <p:spPr>
          <a:xfrm>
            <a:off x="2198210" y="620688"/>
            <a:ext cx="2354146" cy="3475335"/>
          </a:xfrm>
          <a:prstGeom prst="rect">
            <a:avLst/>
          </a:prstGeom>
        </p:spPr>
      </p:pic>
      <p:sp>
        <p:nvSpPr>
          <p:cNvPr id="51" name="正方形/長方形 50"/>
          <p:cNvSpPr/>
          <p:nvPr/>
        </p:nvSpPr>
        <p:spPr>
          <a:xfrm rot="19859351">
            <a:off x="3376711" y="6144401"/>
            <a:ext cx="1307561" cy="16048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ja-JP" altLang="en-US" sz="9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5" name="正方形/長方形 34"/>
          <p:cNvSpPr/>
          <p:nvPr/>
        </p:nvSpPr>
        <p:spPr>
          <a:xfrm rot="19859351">
            <a:off x="3106952" y="6089647"/>
            <a:ext cx="188067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900" b="1" dirty="0" smtClean="0"/>
              <a:t>見た</a:t>
            </a:r>
            <a:r>
              <a:rPr lang="ja-JP" altLang="en-US" sz="900" b="1" dirty="0"/>
              <a:t>こと聞いたことをメモしよう</a:t>
            </a:r>
            <a:r>
              <a:rPr lang="ja-JP" altLang="en-US" sz="900" b="1" dirty="0" smtClean="0"/>
              <a:t>！</a:t>
            </a:r>
            <a:endParaRPr lang="ja-JP" altLang="en-US" sz="9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pSp>
        <p:nvGrpSpPr>
          <p:cNvPr id="52" name="図形グループ 42"/>
          <p:cNvGrpSpPr/>
          <p:nvPr/>
        </p:nvGrpSpPr>
        <p:grpSpPr>
          <a:xfrm>
            <a:off x="8482279" y="5640578"/>
            <a:ext cx="1034609" cy="1052736"/>
            <a:chOff x="3409041" y="5661248"/>
            <a:chExt cx="1034609" cy="1052736"/>
          </a:xfrm>
        </p:grpSpPr>
        <p:sp>
          <p:nvSpPr>
            <p:cNvPr id="53" name="正方形/長方形 52"/>
            <p:cNvSpPr/>
            <p:nvPr/>
          </p:nvSpPr>
          <p:spPr>
            <a:xfrm rot="632499">
              <a:off x="3423139" y="5983356"/>
              <a:ext cx="949686" cy="64807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pic>
          <p:nvPicPr>
            <p:cNvPr id="54" name="図 53" descr="スクリーンショット 2018-08-08 23.36.03.png"/>
            <p:cNvPicPr>
              <a:picLocks noChangeAspect="1"/>
            </p:cNvPicPr>
            <p:nvPr/>
          </p:nvPicPr>
          <p:blipFill>
            <a:blip r:embed="rId11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9041" y="5661248"/>
              <a:ext cx="1034609" cy="1052736"/>
            </a:xfrm>
            <a:prstGeom prst="rect">
              <a:avLst/>
            </a:prstGeom>
          </p:spPr>
        </p:pic>
      </p:grpSp>
      <p:sp>
        <p:nvSpPr>
          <p:cNvPr id="55" name="正方形/長方形 54"/>
          <p:cNvSpPr/>
          <p:nvPr/>
        </p:nvSpPr>
        <p:spPr>
          <a:xfrm rot="19859351">
            <a:off x="8300639" y="6123731"/>
            <a:ext cx="1307561" cy="16048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ja-JP" altLang="en-US" sz="9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6" name="正方形/長方形 55"/>
          <p:cNvSpPr/>
          <p:nvPr/>
        </p:nvSpPr>
        <p:spPr>
          <a:xfrm rot="19859351">
            <a:off x="8030880" y="6068977"/>
            <a:ext cx="188067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900" b="1" dirty="0" smtClean="0"/>
              <a:t>見た</a:t>
            </a:r>
            <a:r>
              <a:rPr lang="ja-JP" altLang="en-US" sz="900" b="1" dirty="0"/>
              <a:t>こと聞いたことをメモしよう</a:t>
            </a:r>
            <a:r>
              <a:rPr lang="ja-JP" altLang="en-US" sz="900" b="1" dirty="0" smtClean="0"/>
              <a:t>！</a:t>
            </a:r>
            <a:endParaRPr lang="ja-JP" altLang="en-US" sz="9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6037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/>
        </p:nvSpPr>
        <p:spPr>
          <a:xfrm>
            <a:off x="0" y="0"/>
            <a:ext cx="4953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正方形/長方形 1"/>
          <p:cNvSpPr/>
          <p:nvPr/>
        </p:nvSpPr>
        <p:spPr>
          <a:xfrm>
            <a:off x="211811" y="182740"/>
            <a:ext cx="4536504" cy="64979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上リボン 3"/>
          <p:cNvSpPr/>
          <p:nvPr/>
        </p:nvSpPr>
        <p:spPr>
          <a:xfrm>
            <a:off x="540873" y="301057"/>
            <a:ext cx="3927710" cy="535655"/>
          </a:xfrm>
          <a:prstGeom prst="ribbon2">
            <a:avLst>
              <a:gd name="adj1" fmla="val 28681"/>
              <a:gd name="adj2" fmla="val 75000"/>
            </a:avLst>
          </a:prstGeom>
          <a:solidFill>
            <a:schemeClr val="tx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11811" y="908720"/>
            <a:ext cx="4536504" cy="5693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 smtClean="0"/>
              <a:t>________________________</a:t>
            </a:r>
            <a:r>
              <a:rPr lang="en-US" altLang="ja-JP" sz="2800" dirty="0" smtClean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kumimoji="1" lang="ja-JP" altLang="en-US" sz="2800" dirty="0"/>
          </a:p>
        </p:txBody>
      </p:sp>
      <p:sp>
        <p:nvSpPr>
          <p:cNvPr id="10" name="正方形/長方形 9"/>
          <p:cNvSpPr/>
          <p:nvPr/>
        </p:nvSpPr>
        <p:spPr>
          <a:xfrm>
            <a:off x="4975980" y="0"/>
            <a:ext cx="4953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1" name="正方形/長方形 10"/>
          <p:cNvSpPr/>
          <p:nvPr/>
        </p:nvSpPr>
        <p:spPr>
          <a:xfrm>
            <a:off x="5187791" y="182740"/>
            <a:ext cx="4536504" cy="64979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2" name="上リボン 11"/>
          <p:cNvSpPr/>
          <p:nvPr/>
        </p:nvSpPr>
        <p:spPr>
          <a:xfrm>
            <a:off x="5516853" y="301057"/>
            <a:ext cx="3927710" cy="535655"/>
          </a:xfrm>
          <a:prstGeom prst="ribbon2">
            <a:avLst>
              <a:gd name="adj1" fmla="val 28681"/>
              <a:gd name="adj2" fmla="val 75000"/>
            </a:avLst>
          </a:prstGeom>
          <a:solidFill>
            <a:schemeClr val="tx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5187791" y="908720"/>
            <a:ext cx="4536504" cy="5693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 smtClean="0"/>
              <a:t>________________________</a:t>
            </a:r>
            <a:r>
              <a:rPr lang="en-US" altLang="ja-JP" sz="2800" dirty="0" smtClean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kumimoji="1" lang="ja-JP" altLang="en-US" sz="2800" dirty="0"/>
          </a:p>
        </p:txBody>
      </p:sp>
      <p:sp>
        <p:nvSpPr>
          <p:cNvPr id="14" name="正方形/長方形 13"/>
          <p:cNvSpPr/>
          <p:nvPr/>
        </p:nvSpPr>
        <p:spPr>
          <a:xfrm>
            <a:off x="719975" y="300795"/>
            <a:ext cx="36724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600" b="1" u="sng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疑問・質問をメモしよう！</a:t>
            </a:r>
            <a:endParaRPr lang="ja-JP" altLang="en-US" sz="1600" b="1" u="sng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5720611" y="313495"/>
            <a:ext cx="36724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600" b="1" u="sng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疑問・質問をメモしよう！</a:t>
            </a:r>
            <a:endParaRPr lang="ja-JP" altLang="en-US" sz="1600" b="1" u="sng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4968552" y="11857"/>
            <a:ext cx="4953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テキスト ボックス 11"/>
          <p:cNvSpPr txBox="1">
            <a:spLocks noChangeArrowheads="1"/>
          </p:cNvSpPr>
          <p:nvPr/>
        </p:nvSpPr>
        <p:spPr bwMode="auto">
          <a:xfrm>
            <a:off x="5213423" y="1844824"/>
            <a:ext cx="4463257" cy="1997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>
              <a:buFontTx/>
              <a:buNone/>
            </a:pPr>
            <a:r>
              <a:rPr lang="ja-JP" altLang="en-US" sz="14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①</a:t>
            </a:r>
            <a:r>
              <a:rPr lang="ja-JP" altLang="ja-JP" sz="14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熱中症</a:t>
            </a:r>
            <a:r>
              <a:rPr lang="ja-JP" altLang="en-US" sz="14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に注意しよう！</a:t>
            </a:r>
            <a:endParaRPr lang="en-US" altLang="ja-JP" sz="1400" b="1" u="sng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buFontTx/>
              <a:buNone/>
            </a:pP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なるべく直射日光を避け、日陰に入るようにし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よう</a:t>
            </a:r>
            <a:endParaRPr lang="ja-JP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buFontTx/>
              <a:buNone/>
            </a:pP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・各自で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こまめな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水分補給を行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おう</a:t>
            </a:r>
            <a:endParaRPr lang="en-US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buFontTx/>
              <a:buNone/>
            </a:pP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体調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が悪くなった時は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、すぐにスタッフに声をかけ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よう</a:t>
            </a:r>
            <a:endParaRPr lang="en-US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buFontTx/>
              <a:buNone/>
            </a:pPr>
            <a:endParaRPr lang="en-US" altLang="ja-JP" sz="7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buFontTx/>
              <a:buNone/>
            </a:pPr>
            <a:endParaRPr lang="en-US" altLang="ja-JP" sz="4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buFontTx/>
              <a:buNone/>
            </a:pPr>
            <a:r>
              <a:rPr lang="ja-JP" altLang="en-US" sz="14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②</a:t>
            </a:r>
            <a:r>
              <a:rPr lang="ja-JP" altLang="ja-JP" sz="14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食中毒</a:t>
            </a:r>
            <a:r>
              <a:rPr lang="ja-JP" altLang="en-US" sz="14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に注意しよう</a:t>
            </a:r>
            <a:r>
              <a:rPr lang="ja-JP" altLang="en-US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！</a:t>
            </a:r>
            <a:endParaRPr lang="en-US" altLang="ja-JP" sz="14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buFontTx/>
              <a:buNone/>
            </a:pP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出された食事はすぐに食べ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よう。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持ち帰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ることはできません</a:t>
            </a:r>
            <a:endParaRPr lang="en-US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buFontTx/>
              <a:buNone/>
            </a:pP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食事の前にはよく手を洗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おう</a:t>
            </a:r>
            <a:endParaRPr lang="ja-JP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buFontTx/>
              <a:buNone/>
            </a:pP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体調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が悪くなった時は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、すぐにスタッフに声をかけ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よう</a:t>
            </a:r>
            <a:endParaRPr lang="en-US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18" name="Picture 3" descr="C:\Users\201401\Desktop\センザキッチンボランティア\ロゴマーク\キャプチャ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4861" y="5989135"/>
            <a:ext cx="1360378" cy="451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テキスト ボックス 11"/>
          <p:cNvSpPr txBox="1">
            <a:spLocks noChangeArrowheads="1"/>
          </p:cNvSpPr>
          <p:nvPr/>
        </p:nvSpPr>
        <p:spPr bwMode="auto">
          <a:xfrm>
            <a:off x="5616251" y="692695"/>
            <a:ext cx="3657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400" b="1" dirty="0" smtClean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～プログラム中</a:t>
            </a:r>
            <a:r>
              <a:rPr lang="ja-JP" altLang="en-US" sz="2400" b="1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</a:t>
            </a:r>
            <a:r>
              <a:rPr lang="ja-JP" altLang="en-US" sz="2400" b="1" dirty="0" smtClean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約束～</a:t>
            </a:r>
            <a:endParaRPr lang="ja-JP" altLang="en-US" sz="2400" b="1" dirty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20" name="図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080" y="4221088"/>
            <a:ext cx="1863939" cy="1457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249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972</TotalTime>
  <Words>330</Words>
  <Application>Microsoft Office PowerPoint</Application>
  <PresentationFormat>A4 210 x 297 mm</PresentationFormat>
  <Paragraphs>84</Paragraphs>
  <Slides>4</Slides>
  <Notes>1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5" baseType="lpstr">
      <vt:lpstr>ホワイト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芳野</dc:creator>
  <cp:lastModifiedBy>白枝 秀崇</cp:lastModifiedBy>
  <cp:revision>77</cp:revision>
  <cp:lastPrinted>2019-08-30T10:51:10Z</cp:lastPrinted>
  <dcterms:created xsi:type="dcterms:W3CDTF">2018-08-08T11:42:23Z</dcterms:created>
  <dcterms:modified xsi:type="dcterms:W3CDTF">2019-08-30T11:12:41Z</dcterms:modified>
</cp:coreProperties>
</file>